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8" r:id="rId3"/>
  </p:sldMasterIdLst>
  <p:sldIdLst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6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7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44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68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6061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94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65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74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43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26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202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513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091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50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6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5516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245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1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519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18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01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15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4928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785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68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5808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3519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396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66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06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425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355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993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393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159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15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798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410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60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2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5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1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2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5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A18D6-0360-45DA-9101-56CFEB53810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6622A-BE49-4571-B685-7E60B54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956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4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3235" y="2980587"/>
            <a:ext cx="98764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CHÀO MỪNG CÁC CON ĐẾN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VỚI TIẾT TOÁN</a:t>
            </a:r>
            <a:endParaRPr kumimoji="0" lang="en-US" sz="5400" b="1" i="0" u="none" strike="noStrike" kern="1200" cap="none" spc="0" normalizeH="0" baseline="0" noProof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" y="0"/>
            <a:ext cx="2951922" cy="2120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58" y="1813011"/>
            <a:ext cx="6102212" cy="377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8281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normalizeH="0" baseline="0" noProof="0" dirty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 45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normalizeH="0" baseline="0" noProof="0" dirty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normalizeH="0" baseline="0" noProof="0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Tiết</a:t>
            </a:r>
            <a:r>
              <a:rPr kumimoji="0" lang="en-GB" sz="4000" b="1" i="0" u="none" strike="noStrike" kern="1200" normalizeH="0" baseline="0" noProof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 1</a:t>
            </a:r>
            <a:endParaRPr kumimoji="0" lang="vi-VN" sz="5400" b="1" i="0" u="none" strike="noStrike" kern="120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YÊU CẦU CẦN ĐẠT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Nhận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nghĩa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toán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thực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tế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liên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208998"/>
            <a:ext cx="951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Thực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8" b="59539"/>
          <a:stretch/>
        </p:blipFill>
        <p:spPr>
          <a:xfrm>
            <a:off x="1876424" y="1871663"/>
            <a:ext cx="8567739" cy="295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9832" y="2128838"/>
            <a:ext cx="748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Thứ hai ngày 14 tháng 2 năm 2022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245" y="2779932"/>
            <a:ext cx="1331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9994" y="3445094"/>
            <a:ext cx="451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tập chung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(tiết 1)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93739" y="4790366"/>
            <a:ext cx="2885891" cy="1722976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Trang 27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6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5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6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5 </a:t>
                  </a:r>
                  <a:r>
                    <a:rPr kumimoji="0" lang="vi-VN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= </a:t>
                  </a:r>
                  <a:r>
                    <a:rPr kumimoji="0" lang="en-US" sz="2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15</a:t>
                  </a:r>
                  <a:r>
                    <a:rPr kumimoji="0" lang="vi-VN" sz="2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</a:t>
                  </a:r>
                  <a:endPara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a14:m>
                  <a:r>
                    <a:rPr kumimoji="0" lang="vi-VN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14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15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25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30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40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8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7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9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7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351584" y="24912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3710583" y="3113269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47" y="3640453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5613009" y="41636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50 viên sỏi.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68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730" y="821168"/>
            <a:ext cx="7864522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6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213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HP001 5 hàng</vt:lpstr>
      <vt:lpstr>UTM Cookies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2022-02-13T14:50:49Z</dcterms:created>
  <dcterms:modified xsi:type="dcterms:W3CDTF">2022-02-14T13:48:30Z</dcterms:modified>
</cp:coreProperties>
</file>