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9" r:id="rId3"/>
  </p:sldMasterIdLst>
  <p:notesMasterIdLst>
    <p:notesMasterId r:id="rId13"/>
  </p:notesMasterIdLst>
  <p:sldIdLst>
    <p:sldId id="300" r:id="rId4"/>
    <p:sldId id="256" r:id="rId5"/>
    <p:sldId id="301" r:id="rId6"/>
    <p:sldId id="290" r:id="rId7"/>
    <p:sldId id="289" r:id="rId8"/>
    <p:sldId id="297" r:id="rId9"/>
    <p:sldId id="291" r:id="rId10"/>
    <p:sldId id="298" r:id="rId11"/>
    <p:sldId id="299"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68" d="100"/>
          <a:sy n="68" d="100"/>
        </p:scale>
        <p:origin x="4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05/02/2022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2/5/2022</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6532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35388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C00000"/>
                </a:solidFill>
                <a:effectLst/>
                <a:uLnTx/>
                <a:uFillTx/>
                <a:latin typeface="UTM Cookies"/>
                <a:ea typeface="+mn-ea"/>
                <a:cs typeface="+mn-cs"/>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651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9600" b="0" i="0" u="none" strike="noStrike" kern="1200" cap="none" spc="0" normalizeH="0" baseline="0" noProof="0" dirty="0">
              <a:ln>
                <a:noFill/>
              </a:ln>
              <a:solidFill>
                <a:srgbClr val="002060"/>
              </a:solidFill>
              <a:effectLst/>
              <a:uLnTx/>
              <a:uFillTx/>
              <a:latin typeface="UTM Cookies"/>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9739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11612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28359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41401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402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002060"/>
                </a:solidFill>
                <a:effectLst/>
                <a:uLnTx/>
                <a:uFillTx/>
                <a:latin typeface="UTM Cookies"/>
                <a:ea typeface="+mn-ea"/>
                <a:cs typeface="+mn-cs"/>
              </a:rPr>
              <a:t>LUYỆN TẬP</a:t>
            </a:r>
          </a:p>
        </p:txBody>
      </p:sp>
    </p:spTree>
    <p:extLst>
      <p:ext uri="{BB962C8B-B14F-4D97-AF65-F5344CB8AC3E}">
        <p14:creationId xmlns:p14="http://schemas.microsoft.com/office/powerpoint/2010/main" val="4100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4105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2712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26974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17714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28855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533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8443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35773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25345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4836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5877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62139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17565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42787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41128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1600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E956C0-84CB-4FAB-BED0-64DE07A026AD}"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F10A7C-E07B-4F18-92E7-43BF93096CF9}"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9317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634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4528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1258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3766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5192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9875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601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8285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0547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611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963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3.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3469918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8113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3235" y="2980587"/>
            <a:ext cx="9876422" cy="175432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Arial"/>
                <a:ea typeface="+mn-ea"/>
                <a:cs typeface="+mn-cs"/>
              </a:rPr>
              <a:t>CHÀO MỪNG CÁC CON ĐẾN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Arial"/>
                <a:ea typeface="+mn-ea"/>
                <a:cs typeface="+mn-cs"/>
              </a:rPr>
              <a:t>VỚI TIẾT TOÁN</a:t>
            </a:r>
            <a:endParaRPr kumimoji="0" lang="en-US" sz="54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Aria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30" y="0"/>
            <a:ext cx="2951922" cy="21203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23916">
            <a:off x="4498908" y="3058973"/>
            <a:ext cx="2505075" cy="3019425"/>
          </a:xfrm>
          <a:prstGeom prst="rect">
            <a:avLst/>
          </a:prstGeom>
        </p:spPr>
      </p:pic>
    </p:spTree>
    <p:extLst>
      <p:ext uri="{BB962C8B-B14F-4D97-AF65-F5344CB8AC3E}">
        <p14:creationId xmlns:p14="http://schemas.microsoft.com/office/powerpoint/2010/main" val="3181423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523998" y="206880"/>
              <a:ext cx="2125815"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257711" y="378792"/>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612695" y="1671137"/>
            <a:ext cx="6815071" cy="2677656"/>
          </a:xfrm>
          <a:prstGeom prst="rect">
            <a:avLst/>
          </a:prstGeom>
          <a:noFill/>
          <a:ln>
            <a:noFill/>
          </a:ln>
        </p:spPr>
        <p:txBody>
          <a:bodyPr wrap="none" rtlCol="0">
            <a:spAutoFit/>
          </a:bodyPr>
          <a:lstStyle/>
          <a:p>
            <a:pPr algn="ctr">
              <a:lnSpc>
                <a:spcPct val="120000"/>
              </a:lnSpc>
            </a:pPr>
            <a:r>
              <a:rPr lang="vi-VN" sz="6000" b="1" dirty="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mj-lt"/>
              </a:rPr>
              <a:t>BÀI 43</a:t>
            </a:r>
          </a:p>
          <a:p>
            <a:pPr algn="ctr">
              <a:lnSpc>
                <a:spcPct val="120000"/>
              </a:lnSpc>
            </a:pPr>
            <a:r>
              <a:rPr lang="vi-VN" sz="8000" b="1" dirty="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r="11718" b="59539"/>
          <a:stretch/>
        </p:blipFill>
        <p:spPr>
          <a:xfrm>
            <a:off x="1876424" y="1871663"/>
            <a:ext cx="8567739" cy="2957513"/>
          </a:xfrm>
          <a:prstGeom prst="rect">
            <a:avLst/>
          </a:prstGeom>
        </p:spPr>
      </p:pic>
      <p:sp>
        <p:nvSpPr>
          <p:cNvPr id="5" name="TextBox 4"/>
          <p:cNvSpPr txBox="1"/>
          <p:nvPr/>
        </p:nvSpPr>
        <p:spPr>
          <a:xfrm>
            <a:off x="2459832" y="2128838"/>
            <a:ext cx="7486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660066"/>
                </a:solidFill>
                <a:effectLst/>
                <a:uLnTx/>
                <a:uFillTx/>
                <a:latin typeface="HP001 5 hàng" panose="020B0603050302020204" pitchFamily="34" charset="0"/>
                <a:ea typeface="+mn-ea"/>
                <a:cs typeface="+mn-cs"/>
              </a:rPr>
              <a:t>Thứ năm ngày 10 tháng 2 năm 2022</a:t>
            </a:r>
            <a:endParaRPr kumimoji="0" lang="en-US" sz="3200" b="1" i="0" u="none" strike="noStrike" kern="1200" cap="none" spc="0" normalizeH="0" baseline="0" noProof="0">
              <a:ln>
                <a:noFill/>
              </a:ln>
              <a:solidFill>
                <a:srgbClr val="660066"/>
              </a:solidFill>
              <a:effectLst/>
              <a:uLnTx/>
              <a:uFillTx/>
              <a:latin typeface="HP001 5 hàng" panose="020B0603050302020204" pitchFamily="34" charset="0"/>
              <a:ea typeface="+mn-ea"/>
              <a:cs typeface="+mn-cs"/>
            </a:endParaRPr>
          </a:p>
        </p:txBody>
      </p:sp>
      <p:sp>
        <p:nvSpPr>
          <p:cNvPr id="6" name="TextBox 5"/>
          <p:cNvSpPr txBox="1"/>
          <p:nvPr/>
        </p:nvSpPr>
        <p:spPr>
          <a:xfrm>
            <a:off x="4998245" y="2779932"/>
            <a:ext cx="13311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660066"/>
                </a:solidFill>
                <a:effectLst/>
                <a:uLnTx/>
                <a:uFillTx/>
                <a:latin typeface="HP001 5 hàng" panose="020B0603050302020204" pitchFamily="34" charset="0"/>
                <a:ea typeface="+mn-ea"/>
                <a:cs typeface="+mn-cs"/>
              </a:rPr>
              <a:t>Toán</a:t>
            </a:r>
            <a:endParaRPr kumimoji="0" lang="en-US" sz="3200" b="1" i="0" u="none" strike="noStrike" kern="1200" cap="none" spc="0" normalizeH="0" baseline="0" noProof="0">
              <a:ln>
                <a:noFill/>
              </a:ln>
              <a:solidFill>
                <a:srgbClr val="660066"/>
              </a:solidFill>
              <a:effectLst/>
              <a:uLnTx/>
              <a:uFillTx/>
              <a:latin typeface="HP001 5 hàng" panose="020B0603050302020204" pitchFamily="34" charset="0"/>
              <a:ea typeface="+mn-ea"/>
              <a:cs typeface="+mn-cs"/>
            </a:endParaRPr>
          </a:p>
        </p:txBody>
      </p:sp>
      <p:sp>
        <p:nvSpPr>
          <p:cNvPr id="7" name="TextBox 6"/>
          <p:cNvSpPr txBox="1"/>
          <p:nvPr/>
        </p:nvSpPr>
        <p:spPr>
          <a:xfrm>
            <a:off x="3739994" y="3445094"/>
            <a:ext cx="40535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660066"/>
                </a:solidFill>
                <a:effectLst/>
                <a:uLnTx/>
                <a:uFillTx/>
                <a:latin typeface="HP001 5 hàng" panose="020B0603050302020204" pitchFamily="34" charset="0"/>
                <a:ea typeface="+mn-ea"/>
                <a:cs typeface="+mn-cs"/>
              </a:rPr>
              <a:t>Bảng chia 2 (tiết 2)</a:t>
            </a:r>
            <a:endParaRPr kumimoji="0" lang="en-US" sz="3200" b="1" i="0" u="none" strike="noStrike" kern="1200" cap="none" spc="0" normalizeH="0" baseline="0" noProof="0">
              <a:ln>
                <a:noFill/>
              </a:ln>
              <a:solidFill>
                <a:srgbClr val="660066"/>
              </a:solidFill>
              <a:effectLst/>
              <a:uLnTx/>
              <a:uFillTx/>
              <a:latin typeface="HP001 5 hàng" panose="020B0603050302020204" pitchFamily="34" charset="0"/>
              <a:ea typeface="+mn-ea"/>
              <a:cs typeface="+mn-cs"/>
            </a:endParaRPr>
          </a:p>
        </p:txBody>
      </p:sp>
      <p:sp>
        <p:nvSpPr>
          <p:cNvPr id="2" name="Cloud 1"/>
          <p:cNvSpPr/>
          <p:nvPr/>
        </p:nvSpPr>
        <p:spPr>
          <a:xfrm>
            <a:off x="1193739" y="4790366"/>
            <a:ext cx="2885891" cy="1722976"/>
          </a:xfrm>
          <a:prstGeom prst="cloud">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prstClr val="black"/>
                </a:solidFill>
                <a:effectLst/>
                <a:uLnTx/>
                <a:uFillTx/>
                <a:latin typeface="Calibri"/>
                <a:ea typeface="+mn-ea"/>
                <a:cs typeface="+mn-cs"/>
              </a:rPr>
              <a:t>Trang 22</a:t>
            </a:r>
            <a:endParaRPr kumimoji="0" lang="en-US" sz="44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499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261</Words>
  <Application>Microsoft Office PowerPoint</Application>
  <PresentationFormat>Widescreen</PresentationFormat>
  <Paragraphs>111</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HP001 5 hàng</vt:lpstr>
      <vt:lpstr>iCiel Cadena</vt:lpstr>
      <vt:lpstr>UTM Cookies</vt:lpstr>
      <vt:lpstr>思源黑体 CN Bold</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174</cp:revision>
  <dcterms:created xsi:type="dcterms:W3CDTF">2021-06-02T01:34:28Z</dcterms:created>
  <dcterms:modified xsi:type="dcterms:W3CDTF">2022-02-05T04:37:37Z</dcterms:modified>
</cp:coreProperties>
</file>