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3" r:id="rId2"/>
    <p:sldMasterId id="2147483687" r:id="rId3"/>
    <p:sldMasterId id="2147483714" r:id="rId4"/>
  </p:sldMasterIdLst>
  <p:notesMasterIdLst>
    <p:notesMasterId r:id="rId13"/>
  </p:notes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2" d="100"/>
          <a:sy n="72" d="100"/>
        </p:scale>
        <p:origin x="19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E22729F-89D4-475D-ABCB-277B033123E9}" type="datetimeFigureOut">
              <a:rPr lang="en-US" smtClean="0"/>
              <a:t>12/26/2021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1351CC-4B58-4E1B-8EB5-BC6A3B93A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73689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tranthao121004@gmail.com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C4C689-0797-4A8F-B2C6-5687E1566F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75649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NUL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6.gif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7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5" Type="http://schemas.openxmlformats.org/officeDocument/2006/relationships/image" Target="NULL"/><Relationship Id="rId4" Type="http://schemas.openxmlformats.org/officeDocument/2006/relationships/image" Target="../media/image25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9C5FB5F-1174-4E9A-8D84-D8A657616AC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911F28F-A51C-4301-892D-4D09753C1AD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ED2AC87-213E-412B-A8BF-A2E1BF03A8D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30F5D-2BA1-4FC2-AA5C-C48624A6FE64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09412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C9A7DA4-DEED-4CD3-B9EB-EDEE5D97088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02130A1-2886-4774-B8B1-5B9CA0DB7F6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30B7058-2E58-4F86-9400-3C19B9227C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8168563-4E45-4E52-BE60-2F88F07D89DE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43863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B6441FE-E563-44D7-8A85-EA3924AB349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2AB21CF-097F-4A2C-9382-21E87889183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B5BA8BA-5F04-47C5-AB17-F761B6C7B81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949291-B503-46CC-88FC-8E1BA4FAA501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05903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98AAB774-D61B-4DE1-BE28-ACB4991B3B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33083E0-AFBF-463E-89A6-7D5EBAD2E1F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A398A998-6EA2-4490-9909-6CAE46D9D5D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976D73-66E2-42C7-97AA-782196F3BFA5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172756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17">
            <a:extLst>
              <a:ext uri="{FF2B5EF4-FFF2-40B4-BE49-F238E27FC236}">
                <a16:creationId xmlns:a16="http://schemas.microsoft.com/office/drawing/2014/main" id="{12A7224A-529B-49DF-8994-1AEB021B7A9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8" name="1">
            <a:extLst>
              <a:ext uri="{FF2B5EF4-FFF2-40B4-BE49-F238E27FC236}">
                <a16:creationId xmlns:a16="http://schemas.microsoft.com/office/drawing/2014/main" id="{97C5E7E8-2083-4C6A-A02C-1F010E8FF2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9" name="19">
            <a:extLst>
              <a:ext uri="{FF2B5EF4-FFF2-40B4-BE49-F238E27FC236}">
                <a16:creationId xmlns:a16="http://schemas.microsoft.com/office/drawing/2014/main" id="{81F8E7DE-5A5C-446A-83F2-883FAF09DF5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10" name="55">
            <a:extLst>
              <a:ext uri="{FF2B5EF4-FFF2-40B4-BE49-F238E27FC236}">
                <a16:creationId xmlns:a16="http://schemas.microsoft.com/office/drawing/2014/main" id="{A8904B3B-FC0C-4CA9-BFC2-AC0ADDB260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857532" y="-215471"/>
            <a:ext cx="9803219" cy="3679353"/>
          </a:xfrm>
          <a:prstGeom prst="rect">
            <a:avLst/>
          </a:prstGeom>
        </p:spPr>
      </p:pic>
      <p:grpSp>
        <p:nvGrpSpPr>
          <p:cNvPr id="11" name="57">
            <a:extLst>
              <a:ext uri="{FF2B5EF4-FFF2-40B4-BE49-F238E27FC236}">
                <a16:creationId xmlns:a16="http://schemas.microsoft.com/office/drawing/2014/main" id="{A79173E2-791C-4E72-A892-035137321C46}"/>
              </a:ext>
            </a:extLst>
          </p:cNvPr>
          <p:cNvGrpSpPr/>
          <p:nvPr userDrawn="1"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id="{5D588DCF-60C7-431C-9BB1-30DDF55E5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8" name="Freeform 5">
                <a:extLst>
                  <a:ext uri="{FF2B5EF4-FFF2-40B4-BE49-F238E27FC236}">
                    <a16:creationId xmlns:a16="http://schemas.microsoft.com/office/drawing/2014/main" id="{CF2BC369-B52A-49AF-A119-90F74F645577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9" name="Freeform 6">
                <a:extLst>
                  <a:ext uri="{FF2B5EF4-FFF2-40B4-BE49-F238E27FC236}">
                    <a16:creationId xmlns:a16="http://schemas.microsoft.com/office/drawing/2014/main" id="{708F2D9C-5C1A-477C-9CFD-26BB7CFED78C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0" name="Freeform 7">
                <a:extLst>
                  <a:ext uri="{FF2B5EF4-FFF2-40B4-BE49-F238E27FC236}">
                    <a16:creationId xmlns:a16="http://schemas.microsoft.com/office/drawing/2014/main" id="{1E23AC18-8118-42E4-B1E9-F8CF77208E60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1" name="Freeform 8">
                <a:extLst>
                  <a:ext uri="{FF2B5EF4-FFF2-40B4-BE49-F238E27FC236}">
                    <a16:creationId xmlns:a16="http://schemas.microsoft.com/office/drawing/2014/main" id="{B68DF67C-8D8B-498F-84A1-7F84C24436A6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13" name="Group 4">
              <a:extLst>
                <a:ext uri="{FF2B5EF4-FFF2-40B4-BE49-F238E27FC236}">
                  <a16:creationId xmlns:a16="http://schemas.microsoft.com/office/drawing/2014/main" id="{BE779103-3A43-4A28-A437-8BE7016DE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B8992BB-9EDB-4AA9-869E-5FCD7A06CC89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B05E5337-3163-434D-8B02-CA46BAE04D6A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44239E07-7548-460D-8361-4A105F23336D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>
                <a:extLst>
                  <a:ext uri="{FF2B5EF4-FFF2-40B4-BE49-F238E27FC236}">
                    <a16:creationId xmlns:a16="http://schemas.microsoft.com/office/drawing/2014/main" id="{9A611E1F-D27F-4022-A6CF-123AB156C43D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22" name="69">
            <a:extLst>
              <a:ext uri="{FF2B5EF4-FFF2-40B4-BE49-F238E27FC236}">
                <a16:creationId xmlns:a16="http://schemas.microsoft.com/office/drawing/2014/main" id="{BBEDC40F-84C7-45C7-A70C-C10D5C83124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72515E06-B7CD-449A-99F5-8556C5050E5F}"/>
              </a:ext>
            </a:extLst>
          </p:cNvPr>
          <p:cNvSpPr/>
          <p:nvPr userDrawn="1"/>
        </p:nvSpPr>
        <p:spPr>
          <a:xfrm>
            <a:off x="1935999" y="1050116"/>
            <a:ext cx="732980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Chào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mừng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các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em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đến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với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Môn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Toán</a:t>
            </a:r>
            <a:endParaRPr kumimoji="0" lang="en-US" altLang="zh-CN" sz="48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4472C4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Arial-Rounded" panose="020B0500000000000000" pitchFamily="34" charset="0"/>
              <a:ea typeface="等线" panose="02010600030101010101" pitchFamily="2" charset="-122"/>
              <a:cs typeface="Arial-Rounded" panose="020B0500000000000000" pitchFamily="34" charset="0"/>
              <a:sym typeface="+mn-lt"/>
            </a:endParaRPr>
          </a:p>
        </p:txBody>
      </p:sp>
      <p:pic>
        <p:nvPicPr>
          <p:cNvPr id="25" name="Picture 9" descr="E:\0000000我图PPT\00001PNG素材\儿童卡通\tr.png">
            <a:extLst>
              <a:ext uri="{FF2B5EF4-FFF2-40B4-BE49-F238E27FC236}">
                <a16:creationId xmlns:a16="http://schemas.microsoft.com/office/drawing/2014/main" id="{98AAE8C0-0F06-466A-9DBA-817AC3B18A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F9A88FF-981D-4D54-89F8-E14626D6ADBD}"/>
              </a:ext>
            </a:extLst>
          </p:cNvPr>
          <p:cNvSpPr txBox="1"/>
          <p:nvPr userDrawn="1"/>
        </p:nvSpPr>
        <p:spPr>
          <a:xfrm>
            <a:off x="1601226" y="6533239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773167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12/26/2021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49815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2">
            <a:extLst>
              <a:ext uri="{FF2B5EF4-FFF2-40B4-BE49-F238E27FC236}">
                <a16:creationId xmlns:a16="http://schemas.microsoft.com/office/drawing/2014/main" id="{AC79E82E-725A-4A5C-8870-87B87B2217D2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4">
            <a:extLst>
              <a:ext uri="{FF2B5EF4-FFF2-40B4-BE49-F238E27FC236}">
                <a16:creationId xmlns:a16="http://schemas.microsoft.com/office/drawing/2014/main" id="{7704643A-27F9-4F01-AE4B-E1CF77BBF78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任意形状 6">
            <a:extLst>
              <a:ext uri="{FF2B5EF4-FFF2-40B4-BE49-F238E27FC236}">
                <a16:creationId xmlns:a16="http://schemas.microsoft.com/office/drawing/2014/main" id="{52809BF3-EAF2-418A-8FE2-3182C056114E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椭圆 7">
            <a:extLst>
              <a:ext uri="{FF2B5EF4-FFF2-40B4-BE49-F238E27FC236}">
                <a16:creationId xmlns:a16="http://schemas.microsoft.com/office/drawing/2014/main" id="{FFF22FB9-6783-415D-BC60-2669AA680D3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3" name="图片 8">
            <a:extLst>
              <a:ext uri="{FF2B5EF4-FFF2-40B4-BE49-F238E27FC236}">
                <a16:creationId xmlns:a16="http://schemas.microsoft.com/office/drawing/2014/main" id="{B600497A-4A7B-4AA5-AFC0-36CD65FDAE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4" name="椭圆 9">
            <a:extLst>
              <a:ext uri="{FF2B5EF4-FFF2-40B4-BE49-F238E27FC236}">
                <a16:creationId xmlns:a16="http://schemas.microsoft.com/office/drawing/2014/main" id="{E108BAEE-4A24-4598-AEF4-3244CF1E929F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68FBC2-A039-41A8-B368-926DE1556C72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0616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B79D43-DAE6-0F47-A9C1-04982654FBFB}" type="datetimeFigureOut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2021/12/26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F17B97-31AA-F046-A2B1-CB7B8C901C9E}" type="slidenum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850" y="1223058"/>
            <a:ext cx="10515600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6423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>
            <a:extLst>
              <a:ext uri="{FF2B5EF4-FFF2-40B4-BE49-F238E27FC236}">
                <a16:creationId xmlns:a16="http://schemas.microsoft.com/office/drawing/2014/main" id="{D7E4988E-D4F8-4DC0-B9CC-BB4B7F36BEB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626" t="832" r="626" b="1028"/>
          <a:stretch>
            <a:fillRect/>
          </a:stretch>
        </p:blipFill>
        <p:spPr>
          <a:xfrm>
            <a:off x="0" y="1"/>
            <a:ext cx="12219444" cy="6857999"/>
          </a:xfrm>
          <a:prstGeom prst="rect">
            <a:avLst/>
          </a:prstGeom>
        </p:spPr>
      </p:pic>
      <p:pic>
        <p:nvPicPr>
          <p:cNvPr id="9" name="图形 1">
            <a:extLst>
              <a:ext uri="{FF2B5EF4-FFF2-40B4-BE49-F238E27FC236}">
                <a16:creationId xmlns:a16="http://schemas.microsoft.com/office/drawing/2014/main" id="{4147D270-CA58-46E3-A687-87D81398E68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5212224"/>
            <a:ext cx="3308946" cy="164577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69D82C2-117E-4A35-95BF-D458B26D688D}"/>
              </a:ext>
            </a:extLst>
          </p:cNvPr>
          <p:cNvSpPr txBox="1"/>
          <p:nvPr userDrawn="1"/>
        </p:nvSpPr>
        <p:spPr>
          <a:xfrm>
            <a:off x="8011749" y="0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0479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101">
            <a:extLst>
              <a:ext uri="{FF2B5EF4-FFF2-40B4-BE49-F238E27FC236}">
                <a16:creationId xmlns:a16="http://schemas.microsoft.com/office/drawing/2014/main" id="{D514E436-AC77-4C62-A470-F269B07625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2" name="矩形 2">
            <a:extLst>
              <a:ext uri="{FF2B5EF4-FFF2-40B4-BE49-F238E27FC236}">
                <a16:creationId xmlns:a16="http://schemas.microsoft.com/office/drawing/2014/main" id="{85267853-B155-4C5A-B17D-13C99003FA45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4">
            <a:extLst>
              <a:ext uri="{FF2B5EF4-FFF2-40B4-BE49-F238E27FC236}">
                <a16:creationId xmlns:a16="http://schemas.microsoft.com/office/drawing/2014/main" id="{EAE8A449-7A3F-40C5-B305-E2A28C9FD942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任意形状 6">
            <a:extLst>
              <a:ext uri="{FF2B5EF4-FFF2-40B4-BE49-F238E27FC236}">
                <a16:creationId xmlns:a16="http://schemas.microsoft.com/office/drawing/2014/main" id="{61A8C16D-6509-4108-98A5-625CBDF5F070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椭圆 7">
            <a:extLst>
              <a:ext uri="{FF2B5EF4-FFF2-40B4-BE49-F238E27FC236}">
                <a16:creationId xmlns:a16="http://schemas.microsoft.com/office/drawing/2014/main" id="{F3B873EF-BA25-43F8-B507-68795F3111ED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6" name="图片 8">
            <a:extLst>
              <a:ext uri="{FF2B5EF4-FFF2-40B4-BE49-F238E27FC236}">
                <a16:creationId xmlns:a16="http://schemas.microsoft.com/office/drawing/2014/main" id="{1F61594D-16F0-4C27-A22F-50D3F141404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7" name="椭圆 9">
            <a:extLst>
              <a:ext uri="{FF2B5EF4-FFF2-40B4-BE49-F238E27FC236}">
                <a16:creationId xmlns:a16="http://schemas.microsoft.com/office/drawing/2014/main" id="{B20D4855-2AE0-48EF-9542-73C2EC19F99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733CB7-2EEC-42DC-9103-2D109DD1CFEE}"/>
              </a:ext>
            </a:extLst>
          </p:cNvPr>
          <p:cNvSpPr txBox="1"/>
          <p:nvPr userDrawn="1"/>
        </p:nvSpPr>
        <p:spPr>
          <a:xfrm>
            <a:off x="7320632" y="6524284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8326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101">
            <a:extLst>
              <a:ext uri="{FF2B5EF4-FFF2-40B4-BE49-F238E27FC236}">
                <a16:creationId xmlns:a16="http://schemas.microsoft.com/office/drawing/2014/main" id="{1094CE54-B4B3-4C76-B9C9-971ECB34C2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矩形 2">
            <a:extLst>
              <a:ext uri="{FF2B5EF4-FFF2-40B4-BE49-F238E27FC236}">
                <a16:creationId xmlns:a16="http://schemas.microsoft.com/office/drawing/2014/main" id="{05B45BC2-AFD2-4521-86C7-28EA6A142BF8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椭圆 4">
            <a:extLst>
              <a:ext uri="{FF2B5EF4-FFF2-40B4-BE49-F238E27FC236}">
                <a16:creationId xmlns:a16="http://schemas.microsoft.com/office/drawing/2014/main" id="{73E6612B-E6CF-431F-83A1-B242A79A465C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任意形状 6">
            <a:extLst>
              <a:ext uri="{FF2B5EF4-FFF2-40B4-BE49-F238E27FC236}">
                <a16:creationId xmlns:a16="http://schemas.microsoft.com/office/drawing/2014/main" id="{9B231B91-9FD3-46F5-8DB9-BCC8C6F58B0F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7">
            <a:extLst>
              <a:ext uri="{FF2B5EF4-FFF2-40B4-BE49-F238E27FC236}">
                <a16:creationId xmlns:a16="http://schemas.microsoft.com/office/drawing/2014/main" id="{75059DDB-9C2F-46FF-9EF1-50E22BC24E2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8">
            <a:extLst>
              <a:ext uri="{FF2B5EF4-FFF2-40B4-BE49-F238E27FC236}">
                <a16:creationId xmlns:a16="http://schemas.microsoft.com/office/drawing/2014/main" id="{A8997046-CAE6-4B59-8DDF-0EFAE5413AF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3" name="椭圆 9">
            <a:extLst>
              <a:ext uri="{FF2B5EF4-FFF2-40B4-BE49-F238E27FC236}">
                <a16:creationId xmlns:a16="http://schemas.microsoft.com/office/drawing/2014/main" id="{BE790CA5-EC6C-4F0B-B555-50D8033BE031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D193922-661E-4324-B921-1DB8F942A2A9}"/>
              </a:ext>
            </a:extLst>
          </p:cNvPr>
          <p:cNvSpPr/>
          <p:nvPr userDrawn="1"/>
        </p:nvSpPr>
        <p:spPr>
          <a:xfrm rot="219724">
            <a:off x="4477184" y="1157469"/>
            <a:ext cx="6008783" cy="4661425"/>
          </a:xfrm>
          <a:prstGeom prst="rect">
            <a:avLst/>
          </a:prstGeom>
          <a:solidFill>
            <a:srgbClr val="7030A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FE6874E-118B-4078-BE60-91865D019286}"/>
              </a:ext>
            </a:extLst>
          </p:cNvPr>
          <p:cNvSpPr/>
          <p:nvPr userDrawn="1"/>
        </p:nvSpPr>
        <p:spPr>
          <a:xfrm rot="2471267">
            <a:off x="9030857" y="1477608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E6DDB6A-D1EC-44AC-A42F-3D5C776DEBE6}"/>
              </a:ext>
            </a:extLst>
          </p:cNvPr>
          <p:cNvSpPr/>
          <p:nvPr userDrawn="1"/>
        </p:nvSpPr>
        <p:spPr>
          <a:xfrm rot="20410169">
            <a:off x="4016052" y="1064033"/>
            <a:ext cx="2397502" cy="4953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3A11163-4540-4661-A7E2-7E02DE00886F}"/>
              </a:ext>
            </a:extLst>
          </p:cNvPr>
          <p:cNvSpPr txBox="1"/>
          <p:nvPr userDrawn="1"/>
        </p:nvSpPr>
        <p:spPr>
          <a:xfrm>
            <a:off x="5353380" y="198271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7030A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LUYỆN TẬP</a:t>
            </a:r>
          </a:p>
        </p:txBody>
      </p:sp>
      <p:pic>
        <p:nvPicPr>
          <p:cNvPr id="18" name="Picture 17" descr="A close-up of a map&#10;&#10;Description automatically generated with low confidence">
            <a:extLst>
              <a:ext uri="{FF2B5EF4-FFF2-40B4-BE49-F238E27FC236}">
                <a16:creationId xmlns:a16="http://schemas.microsoft.com/office/drawing/2014/main" id="{EC3B8C2B-5D7C-48F2-8FC7-FE45F136AC3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337" y="1150962"/>
            <a:ext cx="1481296" cy="490473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4D616774-3438-47D7-81AB-B40EEBD5818D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2941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EAB0FE0-4DD6-4CBC-AEBE-A0FF7B73036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491E80C-FF99-4631-BD12-386499BEA9B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AEE6D40-11D3-4986-B947-CB89E06BA4D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36CD68-FEC9-45DA-BFCC-33CA73E400CF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076181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101">
            <a:extLst>
              <a:ext uri="{FF2B5EF4-FFF2-40B4-BE49-F238E27FC236}">
                <a16:creationId xmlns:a16="http://schemas.microsoft.com/office/drawing/2014/main" id="{431122EC-FBF2-4C68-B7F9-E67ABB594A4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7" name="矩形 2">
            <a:extLst>
              <a:ext uri="{FF2B5EF4-FFF2-40B4-BE49-F238E27FC236}">
                <a16:creationId xmlns:a16="http://schemas.microsoft.com/office/drawing/2014/main" id="{26859808-0E4C-4601-BFD5-C6BA5BCC44FE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椭圆 4">
            <a:extLst>
              <a:ext uri="{FF2B5EF4-FFF2-40B4-BE49-F238E27FC236}">
                <a16:creationId xmlns:a16="http://schemas.microsoft.com/office/drawing/2014/main" id="{C20B859B-7433-488D-AD26-C313806026F3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任意形状 6">
            <a:extLst>
              <a:ext uri="{FF2B5EF4-FFF2-40B4-BE49-F238E27FC236}">
                <a16:creationId xmlns:a16="http://schemas.microsoft.com/office/drawing/2014/main" id="{26C76A02-5C8B-42AD-8662-686E30606D34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7">
            <a:extLst>
              <a:ext uri="{FF2B5EF4-FFF2-40B4-BE49-F238E27FC236}">
                <a16:creationId xmlns:a16="http://schemas.microsoft.com/office/drawing/2014/main" id="{C6F4EA04-890C-4306-9211-FB1733E0C647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1" name="图片 8">
            <a:extLst>
              <a:ext uri="{FF2B5EF4-FFF2-40B4-BE49-F238E27FC236}">
                <a16:creationId xmlns:a16="http://schemas.microsoft.com/office/drawing/2014/main" id="{A97A903A-09E9-4691-B496-37BE5D102D5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2" name="椭圆 9">
            <a:extLst>
              <a:ext uri="{FF2B5EF4-FFF2-40B4-BE49-F238E27FC236}">
                <a16:creationId xmlns:a16="http://schemas.microsoft.com/office/drawing/2014/main" id="{0A2B951D-F19F-475D-B457-B86EF8DC984B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09803A-0360-4D33-9AB5-ED47ED9135D1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E0D0665-6999-4651-BD19-C7C402D30EEB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A77F017-DFC1-4D5F-8272-B3E76D6DA324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D542502-B1BA-4EEE-B113-19E670FE5796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HOẠT ĐỘNG</a:t>
            </a:r>
          </a:p>
        </p:txBody>
      </p:sp>
      <p:pic>
        <p:nvPicPr>
          <p:cNvPr id="18" name="图片 9">
            <a:extLst>
              <a:ext uri="{FF2B5EF4-FFF2-40B4-BE49-F238E27FC236}">
                <a16:creationId xmlns:a16="http://schemas.microsoft.com/office/drawing/2014/main" id="{9E265F87-F072-4C1C-809B-60B65BA79A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707" y="2622107"/>
            <a:ext cx="3028932" cy="384743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C8F1E24-5B7F-481A-86BE-BC8D3CC99D79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4336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0E1D8535-7268-4559-A162-57863C850A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3599D6A8-8376-4469-B1C4-0D0AB8B9FCB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F6108594-A8DF-4763-BAD6-AFEBB0C3196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B8502FED-250A-4CBC-8EE4-50D3D012EADA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4B97A2AD-D2A2-4C3E-AA45-DF5B9EE1314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1D1F51E3-6E1F-4794-92D5-63FB01D635F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ECDDE16C-0075-42EB-A3AA-DDD1D96A76E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FB12868-D957-45A4-B5D8-783DBD98F2C6}"/>
              </a:ext>
            </a:extLst>
          </p:cNvPr>
          <p:cNvSpPr/>
          <p:nvPr userDrawn="1"/>
        </p:nvSpPr>
        <p:spPr>
          <a:xfrm>
            <a:off x="3667342" y="983093"/>
            <a:ext cx="6008783" cy="4661425"/>
          </a:xfrm>
          <a:prstGeom prst="rect">
            <a:avLst/>
          </a:prstGeom>
          <a:solidFill>
            <a:srgbClr val="00CC66">
              <a:alpha val="49804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FA12B3A-07B6-44F1-A01E-33FD73C34EBA}"/>
              </a:ext>
            </a:extLst>
          </p:cNvPr>
          <p:cNvSpPr/>
          <p:nvPr userDrawn="1"/>
        </p:nvSpPr>
        <p:spPr>
          <a:xfrm rot="2109175">
            <a:off x="8040873" y="1261475"/>
            <a:ext cx="221102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A2EDEA0-7184-436C-992C-8D667AA8EB7F}"/>
              </a:ext>
            </a:extLst>
          </p:cNvPr>
          <p:cNvSpPr/>
          <p:nvPr userDrawn="1"/>
        </p:nvSpPr>
        <p:spPr>
          <a:xfrm rot="20048077">
            <a:off x="2977240" y="1148481"/>
            <a:ext cx="2397502" cy="4953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F28E606-F052-4F98-9FBC-30FFA9B82FDA}"/>
              </a:ext>
            </a:extLst>
          </p:cNvPr>
          <p:cNvSpPr txBox="1"/>
          <p:nvPr userDrawn="1"/>
        </p:nvSpPr>
        <p:spPr>
          <a:xfrm>
            <a:off x="4557819" y="191342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KHÁM PHÁ</a:t>
            </a:r>
          </a:p>
        </p:txBody>
      </p:sp>
      <p:pic>
        <p:nvPicPr>
          <p:cNvPr id="21" name="图形 1">
            <a:extLst>
              <a:ext uri="{FF2B5EF4-FFF2-40B4-BE49-F238E27FC236}">
                <a16:creationId xmlns:a16="http://schemas.microsoft.com/office/drawing/2014/main" id="{E7242FD6-D5A6-4563-A793-692CAF20691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416645" y="3997564"/>
            <a:ext cx="3980370" cy="197972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15E454A-B08C-4576-8333-920008E55294}"/>
              </a:ext>
            </a:extLst>
          </p:cNvPr>
          <p:cNvSpPr txBox="1"/>
          <p:nvPr userDrawn="1"/>
        </p:nvSpPr>
        <p:spPr>
          <a:xfrm>
            <a:off x="7668010" y="6560136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2038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F9580584-93CE-465E-9188-9FA7FF0E8D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474D555A-C16A-473D-AF7C-F4FD4B48A8D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C65B931E-2ABD-4CF8-84F6-335ECD99B19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E2A2EEE9-A456-4E8F-8852-B76D53D8FF96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1E2A3415-52F3-43A8-85D2-8D6B017D46B0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6CD0C1A9-71EF-4DBE-9601-B9F05746490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BC7E4DB5-7686-4871-BA09-0A5DDCFFD03D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A705815-50C6-489B-A39B-E7D336F21CDD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5E3F9D9-E86C-450A-BAA6-C085040D4067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00CC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847D38E-29D5-4F6D-990E-43B85D6A3CCA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D7DB6B0-739A-4370-B3E5-8A28161C766A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ED7D31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TRÒ CHƠI</a:t>
            </a:r>
          </a:p>
        </p:txBody>
      </p:sp>
      <p:grpSp>
        <p:nvGrpSpPr>
          <p:cNvPr id="21" name="Google Shape;769;p31">
            <a:extLst>
              <a:ext uri="{FF2B5EF4-FFF2-40B4-BE49-F238E27FC236}">
                <a16:creationId xmlns:a16="http://schemas.microsoft.com/office/drawing/2014/main" id="{A7F7820E-B6A1-4ABA-87C3-90A18D28B9AB}"/>
              </a:ext>
            </a:extLst>
          </p:cNvPr>
          <p:cNvGrpSpPr/>
          <p:nvPr userDrawn="1"/>
        </p:nvGrpSpPr>
        <p:grpSpPr>
          <a:xfrm>
            <a:off x="7976030" y="2989410"/>
            <a:ext cx="2842230" cy="2927642"/>
            <a:chOff x="5641385" y="2381306"/>
            <a:chExt cx="2599446" cy="2521829"/>
          </a:xfrm>
        </p:grpSpPr>
        <p:sp>
          <p:nvSpPr>
            <p:cNvPr id="22" name="Google Shape;770;p31">
              <a:extLst>
                <a:ext uri="{FF2B5EF4-FFF2-40B4-BE49-F238E27FC236}">
                  <a16:creationId xmlns:a16="http://schemas.microsoft.com/office/drawing/2014/main" id="{822219BD-B384-4310-9DAD-B8FE6C79198A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23" name="Google Shape;771;p31">
              <a:extLst>
                <a:ext uri="{FF2B5EF4-FFF2-40B4-BE49-F238E27FC236}">
                  <a16:creationId xmlns:a16="http://schemas.microsoft.com/office/drawing/2014/main" id="{67E305FE-2401-4EC5-9EDC-BF3EBF595F7C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78" name="Google Shape;772;p31">
                <a:extLst>
                  <a:ext uri="{FF2B5EF4-FFF2-40B4-BE49-F238E27FC236}">
                    <a16:creationId xmlns:a16="http://schemas.microsoft.com/office/drawing/2014/main" id="{79073A0C-EFD1-482A-8844-34F2AA65A7AD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9" name="Google Shape;773;p31">
                <a:extLst>
                  <a:ext uri="{FF2B5EF4-FFF2-40B4-BE49-F238E27FC236}">
                    <a16:creationId xmlns:a16="http://schemas.microsoft.com/office/drawing/2014/main" id="{206E4361-7ACE-4B2E-AC92-AA915875A491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0" name="Google Shape;774;p31">
                <a:extLst>
                  <a:ext uri="{FF2B5EF4-FFF2-40B4-BE49-F238E27FC236}">
                    <a16:creationId xmlns:a16="http://schemas.microsoft.com/office/drawing/2014/main" id="{D10680C6-1117-4253-BDAB-6AB4A92C8AAA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1" name="Google Shape;775;p31">
                <a:extLst>
                  <a:ext uri="{FF2B5EF4-FFF2-40B4-BE49-F238E27FC236}">
                    <a16:creationId xmlns:a16="http://schemas.microsoft.com/office/drawing/2014/main" id="{125023DC-71E7-48F1-8125-2957FE05FB42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2" name="Google Shape;776;p31">
                <a:extLst>
                  <a:ext uri="{FF2B5EF4-FFF2-40B4-BE49-F238E27FC236}">
                    <a16:creationId xmlns:a16="http://schemas.microsoft.com/office/drawing/2014/main" id="{65683981-D996-4A47-862F-BD6F9A936364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3" name="Google Shape;777;p31">
                <a:extLst>
                  <a:ext uri="{FF2B5EF4-FFF2-40B4-BE49-F238E27FC236}">
                    <a16:creationId xmlns:a16="http://schemas.microsoft.com/office/drawing/2014/main" id="{5E928E99-D4F1-4A2B-AB50-D702075E586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4" name="Google Shape;778;p31">
                <a:extLst>
                  <a:ext uri="{FF2B5EF4-FFF2-40B4-BE49-F238E27FC236}">
                    <a16:creationId xmlns:a16="http://schemas.microsoft.com/office/drawing/2014/main" id="{A114321D-AAAB-47D5-A0E2-0AED649A8D91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5" name="Google Shape;779;p31">
                <a:extLst>
                  <a:ext uri="{FF2B5EF4-FFF2-40B4-BE49-F238E27FC236}">
                    <a16:creationId xmlns:a16="http://schemas.microsoft.com/office/drawing/2014/main" id="{32F8B873-1BD3-4DA9-8362-DC0982E7E22B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6" name="Google Shape;780;p31">
                <a:extLst>
                  <a:ext uri="{FF2B5EF4-FFF2-40B4-BE49-F238E27FC236}">
                    <a16:creationId xmlns:a16="http://schemas.microsoft.com/office/drawing/2014/main" id="{E79DC200-D47E-4043-9579-D1B1CB1B43DC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7" name="Google Shape;781;p31">
                <a:extLst>
                  <a:ext uri="{FF2B5EF4-FFF2-40B4-BE49-F238E27FC236}">
                    <a16:creationId xmlns:a16="http://schemas.microsoft.com/office/drawing/2014/main" id="{EF1F8262-C0FD-4814-A3DF-CA09357F9CFF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8" name="Google Shape;782;p31">
                <a:extLst>
                  <a:ext uri="{FF2B5EF4-FFF2-40B4-BE49-F238E27FC236}">
                    <a16:creationId xmlns:a16="http://schemas.microsoft.com/office/drawing/2014/main" id="{0F18B579-59FC-48BE-B7F8-F07A127BD2BC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9" name="Google Shape;783;p31">
                <a:extLst>
                  <a:ext uri="{FF2B5EF4-FFF2-40B4-BE49-F238E27FC236}">
                    <a16:creationId xmlns:a16="http://schemas.microsoft.com/office/drawing/2014/main" id="{E67D8C9E-6430-4177-B4D1-8EA0D7E28526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0" name="Google Shape;784;p31">
                <a:extLst>
                  <a:ext uri="{FF2B5EF4-FFF2-40B4-BE49-F238E27FC236}">
                    <a16:creationId xmlns:a16="http://schemas.microsoft.com/office/drawing/2014/main" id="{14919EFC-4F19-42D3-9F77-4E44330A43E9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1" name="Google Shape;785;p31">
                <a:extLst>
                  <a:ext uri="{FF2B5EF4-FFF2-40B4-BE49-F238E27FC236}">
                    <a16:creationId xmlns:a16="http://schemas.microsoft.com/office/drawing/2014/main" id="{16A14984-E0E8-456B-BD84-8259DE0710F7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2" name="Google Shape;786;p31">
                <a:extLst>
                  <a:ext uri="{FF2B5EF4-FFF2-40B4-BE49-F238E27FC236}">
                    <a16:creationId xmlns:a16="http://schemas.microsoft.com/office/drawing/2014/main" id="{F1061FD4-18FB-4000-8538-542996E0E4A8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3" name="Google Shape;787;p31">
                <a:extLst>
                  <a:ext uri="{FF2B5EF4-FFF2-40B4-BE49-F238E27FC236}">
                    <a16:creationId xmlns:a16="http://schemas.microsoft.com/office/drawing/2014/main" id="{FA98C54B-4142-4BB3-8E04-33B83E3FA627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4" name="Google Shape;788;p31">
                <a:extLst>
                  <a:ext uri="{FF2B5EF4-FFF2-40B4-BE49-F238E27FC236}">
                    <a16:creationId xmlns:a16="http://schemas.microsoft.com/office/drawing/2014/main" id="{3B27D17C-087C-4659-B1BE-B20DF4979076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5" name="Google Shape;789;p31">
                <a:extLst>
                  <a:ext uri="{FF2B5EF4-FFF2-40B4-BE49-F238E27FC236}">
                    <a16:creationId xmlns:a16="http://schemas.microsoft.com/office/drawing/2014/main" id="{339F7ECD-CC9C-473F-B37B-2385B55D67B4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6" name="Google Shape;790;p31">
                <a:extLst>
                  <a:ext uri="{FF2B5EF4-FFF2-40B4-BE49-F238E27FC236}">
                    <a16:creationId xmlns:a16="http://schemas.microsoft.com/office/drawing/2014/main" id="{929A46A0-A9B7-43A8-8F42-C0A7E506D3DB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7" name="Google Shape;791;p31">
                <a:extLst>
                  <a:ext uri="{FF2B5EF4-FFF2-40B4-BE49-F238E27FC236}">
                    <a16:creationId xmlns:a16="http://schemas.microsoft.com/office/drawing/2014/main" id="{A2844C9A-294B-4908-9F85-F7A922CB807E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8" name="Google Shape;792;p31">
                <a:extLst>
                  <a:ext uri="{FF2B5EF4-FFF2-40B4-BE49-F238E27FC236}">
                    <a16:creationId xmlns:a16="http://schemas.microsoft.com/office/drawing/2014/main" id="{EC0E45FA-FFBF-43B9-9036-504713AF3952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9" name="Google Shape;793;p31">
                <a:extLst>
                  <a:ext uri="{FF2B5EF4-FFF2-40B4-BE49-F238E27FC236}">
                    <a16:creationId xmlns:a16="http://schemas.microsoft.com/office/drawing/2014/main" id="{83726AEE-62FB-444D-86C5-9675E2BA875D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0" name="Google Shape;794;p31">
                <a:extLst>
                  <a:ext uri="{FF2B5EF4-FFF2-40B4-BE49-F238E27FC236}">
                    <a16:creationId xmlns:a16="http://schemas.microsoft.com/office/drawing/2014/main" id="{44DF6C97-7DA7-4C6C-8148-AC7D8B13D7D4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1" name="Google Shape;795;p31">
                <a:extLst>
                  <a:ext uri="{FF2B5EF4-FFF2-40B4-BE49-F238E27FC236}">
                    <a16:creationId xmlns:a16="http://schemas.microsoft.com/office/drawing/2014/main" id="{A817511C-24B7-418A-8453-4B0B27C74A13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" name="Google Shape;796;p31">
                <a:extLst>
                  <a:ext uri="{FF2B5EF4-FFF2-40B4-BE49-F238E27FC236}">
                    <a16:creationId xmlns:a16="http://schemas.microsoft.com/office/drawing/2014/main" id="{5702A604-299B-4E0A-8CAA-422A38FAE1B8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" name="Google Shape;797;p31">
                <a:extLst>
                  <a:ext uri="{FF2B5EF4-FFF2-40B4-BE49-F238E27FC236}">
                    <a16:creationId xmlns:a16="http://schemas.microsoft.com/office/drawing/2014/main" id="{BC2EA9C4-550E-47B5-850B-387D456C9ED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4" name="Google Shape;798;p31">
                <a:extLst>
                  <a:ext uri="{FF2B5EF4-FFF2-40B4-BE49-F238E27FC236}">
                    <a16:creationId xmlns:a16="http://schemas.microsoft.com/office/drawing/2014/main" id="{60ECA93A-0A70-4E75-BDBB-602CA54BF29F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5" name="Google Shape;799;p31">
                <a:extLst>
                  <a:ext uri="{FF2B5EF4-FFF2-40B4-BE49-F238E27FC236}">
                    <a16:creationId xmlns:a16="http://schemas.microsoft.com/office/drawing/2014/main" id="{6E51DE60-88A3-4476-8A29-5219EF41C2D6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6" name="Google Shape;800;p31">
                <a:extLst>
                  <a:ext uri="{FF2B5EF4-FFF2-40B4-BE49-F238E27FC236}">
                    <a16:creationId xmlns:a16="http://schemas.microsoft.com/office/drawing/2014/main" id="{74928559-8DC3-47DA-B3CE-6E5677ECB2FA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7" name="Google Shape;801;p31">
                <a:extLst>
                  <a:ext uri="{FF2B5EF4-FFF2-40B4-BE49-F238E27FC236}">
                    <a16:creationId xmlns:a16="http://schemas.microsoft.com/office/drawing/2014/main" id="{4D9F3E95-39A3-4F6F-8D5C-312894EBF4B0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8" name="Google Shape;802;p31">
                <a:extLst>
                  <a:ext uri="{FF2B5EF4-FFF2-40B4-BE49-F238E27FC236}">
                    <a16:creationId xmlns:a16="http://schemas.microsoft.com/office/drawing/2014/main" id="{7E34CAAC-7E6B-4603-A200-F1A8D0F4644B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9" name="Google Shape;803;p31">
                <a:extLst>
                  <a:ext uri="{FF2B5EF4-FFF2-40B4-BE49-F238E27FC236}">
                    <a16:creationId xmlns:a16="http://schemas.microsoft.com/office/drawing/2014/main" id="{3AD01370-4B8F-4496-9D95-6595E0149232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0" name="Google Shape;804;p31">
                <a:extLst>
                  <a:ext uri="{FF2B5EF4-FFF2-40B4-BE49-F238E27FC236}">
                    <a16:creationId xmlns:a16="http://schemas.microsoft.com/office/drawing/2014/main" id="{A3B0FE1D-7532-4C11-A2E5-E5CE8102DF72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1" name="Google Shape;805;p31">
                <a:extLst>
                  <a:ext uri="{FF2B5EF4-FFF2-40B4-BE49-F238E27FC236}">
                    <a16:creationId xmlns:a16="http://schemas.microsoft.com/office/drawing/2014/main" id="{CB1B7A03-5FFD-4D48-A14D-5C93FBBAF079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2" name="Google Shape;806;p31">
                <a:extLst>
                  <a:ext uri="{FF2B5EF4-FFF2-40B4-BE49-F238E27FC236}">
                    <a16:creationId xmlns:a16="http://schemas.microsoft.com/office/drawing/2014/main" id="{B15AEFD6-717B-4F08-960E-612EA218F98B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3" name="Google Shape;807;p31">
                <a:extLst>
                  <a:ext uri="{FF2B5EF4-FFF2-40B4-BE49-F238E27FC236}">
                    <a16:creationId xmlns:a16="http://schemas.microsoft.com/office/drawing/2014/main" id="{50DDA634-2CAC-4919-93E3-E773A59EF94B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4" name="Google Shape;808;p31">
                <a:extLst>
                  <a:ext uri="{FF2B5EF4-FFF2-40B4-BE49-F238E27FC236}">
                    <a16:creationId xmlns:a16="http://schemas.microsoft.com/office/drawing/2014/main" id="{70CB55FC-28E5-4F67-8CEA-21C87C90C69F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5" name="Google Shape;809;p31">
                <a:extLst>
                  <a:ext uri="{FF2B5EF4-FFF2-40B4-BE49-F238E27FC236}">
                    <a16:creationId xmlns:a16="http://schemas.microsoft.com/office/drawing/2014/main" id="{DE76E0C0-D762-4F1A-A22C-A5F3B34FB390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6" name="Google Shape;810;p31">
                <a:extLst>
                  <a:ext uri="{FF2B5EF4-FFF2-40B4-BE49-F238E27FC236}">
                    <a16:creationId xmlns:a16="http://schemas.microsoft.com/office/drawing/2014/main" id="{A78ED98A-AABF-4B79-9EDD-2E5491638436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7" name="Google Shape;811;p31">
                <a:extLst>
                  <a:ext uri="{FF2B5EF4-FFF2-40B4-BE49-F238E27FC236}">
                    <a16:creationId xmlns:a16="http://schemas.microsoft.com/office/drawing/2014/main" id="{99FDF457-D1B3-46E7-9DC9-EFAA1C6DB508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8" name="Google Shape;812;p31">
                <a:extLst>
                  <a:ext uri="{FF2B5EF4-FFF2-40B4-BE49-F238E27FC236}">
                    <a16:creationId xmlns:a16="http://schemas.microsoft.com/office/drawing/2014/main" id="{83A94181-24E7-4AC4-A855-23B9D83E0EF2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9" name="Google Shape;813;p31">
                <a:extLst>
                  <a:ext uri="{FF2B5EF4-FFF2-40B4-BE49-F238E27FC236}">
                    <a16:creationId xmlns:a16="http://schemas.microsoft.com/office/drawing/2014/main" id="{FBEFC177-3B75-4B05-8E0A-5A1ACB1F2120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0" name="Google Shape;814;p31">
                <a:extLst>
                  <a:ext uri="{FF2B5EF4-FFF2-40B4-BE49-F238E27FC236}">
                    <a16:creationId xmlns:a16="http://schemas.microsoft.com/office/drawing/2014/main" id="{3033D383-976E-4F6D-9FF5-A5BD87885C50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1" name="Google Shape;815;p31">
                <a:extLst>
                  <a:ext uri="{FF2B5EF4-FFF2-40B4-BE49-F238E27FC236}">
                    <a16:creationId xmlns:a16="http://schemas.microsoft.com/office/drawing/2014/main" id="{FD643C5C-7BD5-49D3-95C0-BC466D1AAB35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2" name="Google Shape;816;p31">
                <a:extLst>
                  <a:ext uri="{FF2B5EF4-FFF2-40B4-BE49-F238E27FC236}">
                    <a16:creationId xmlns:a16="http://schemas.microsoft.com/office/drawing/2014/main" id="{6446AAA2-1CAF-407B-832C-D1E4217C16CD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3" name="Google Shape;817;p31">
                <a:extLst>
                  <a:ext uri="{FF2B5EF4-FFF2-40B4-BE49-F238E27FC236}">
                    <a16:creationId xmlns:a16="http://schemas.microsoft.com/office/drawing/2014/main" id="{88A98BB5-1F0B-46F7-AC38-2D707FF9BCE3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4" name="Google Shape;818;p31">
                <a:extLst>
                  <a:ext uri="{FF2B5EF4-FFF2-40B4-BE49-F238E27FC236}">
                    <a16:creationId xmlns:a16="http://schemas.microsoft.com/office/drawing/2014/main" id="{4CC8C184-78BF-47B5-9A22-AFB866DA2BE3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5" name="Google Shape;819;p31">
                <a:extLst>
                  <a:ext uri="{FF2B5EF4-FFF2-40B4-BE49-F238E27FC236}">
                    <a16:creationId xmlns:a16="http://schemas.microsoft.com/office/drawing/2014/main" id="{F1DB6690-918A-4AEA-87D3-B866B20DC885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6" name="Google Shape;820;p31">
                <a:extLst>
                  <a:ext uri="{FF2B5EF4-FFF2-40B4-BE49-F238E27FC236}">
                    <a16:creationId xmlns:a16="http://schemas.microsoft.com/office/drawing/2014/main" id="{A42793A7-B728-4D19-A38B-446AAA44314E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7" name="Google Shape;821;p31">
                <a:extLst>
                  <a:ext uri="{FF2B5EF4-FFF2-40B4-BE49-F238E27FC236}">
                    <a16:creationId xmlns:a16="http://schemas.microsoft.com/office/drawing/2014/main" id="{CA6E9802-B62C-4C82-B7A6-355F746E0597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8" name="Google Shape;822;p31">
                <a:extLst>
                  <a:ext uri="{FF2B5EF4-FFF2-40B4-BE49-F238E27FC236}">
                    <a16:creationId xmlns:a16="http://schemas.microsoft.com/office/drawing/2014/main" id="{C6A5C80D-FA28-4CFB-906F-A571A13D7502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9" name="Google Shape;823;p31">
                <a:extLst>
                  <a:ext uri="{FF2B5EF4-FFF2-40B4-BE49-F238E27FC236}">
                    <a16:creationId xmlns:a16="http://schemas.microsoft.com/office/drawing/2014/main" id="{CA337883-DA53-4A2C-85EF-E547A3B12347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0" name="Google Shape;824;p31">
                <a:extLst>
                  <a:ext uri="{FF2B5EF4-FFF2-40B4-BE49-F238E27FC236}">
                    <a16:creationId xmlns:a16="http://schemas.microsoft.com/office/drawing/2014/main" id="{DCA5891C-4D9D-4EF8-8190-41E11BC80CA4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1" name="Google Shape;825;p31">
                <a:extLst>
                  <a:ext uri="{FF2B5EF4-FFF2-40B4-BE49-F238E27FC236}">
                    <a16:creationId xmlns:a16="http://schemas.microsoft.com/office/drawing/2014/main" id="{3237B78C-4AEC-41B1-B117-C4F3AA2DC800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2" name="Google Shape;826;p31">
                <a:extLst>
                  <a:ext uri="{FF2B5EF4-FFF2-40B4-BE49-F238E27FC236}">
                    <a16:creationId xmlns:a16="http://schemas.microsoft.com/office/drawing/2014/main" id="{1521C7F7-8E1A-47C5-9DCA-90CDB5811C11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3" name="Google Shape;827;p31">
                <a:extLst>
                  <a:ext uri="{FF2B5EF4-FFF2-40B4-BE49-F238E27FC236}">
                    <a16:creationId xmlns:a16="http://schemas.microsoft.com/office/drawing/2014/main" id="{100455C1-4CC7-4A44-A713-8C4B71803359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24" name="Google Shape;828;p31">
              <a:extLst>
                <a:ext uri="{FF2B5EF4-FFF2-40B4-BE49-F238E27FC236}">
                  <a16:creationId xmlns:a16="http://schemas.microsoft.com/office/drawing/2014/main" id="{325EC593-5286-4CEA-AD35-7B7118BAC552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Google Shape;829;p31">
              <a:extLst>
                <a:ext uri="{FF2B5EF4-FFF2-40B4-BE49-F238E27FC236}">
                  <a16:creationId xmlns:a16="http://schemas.microsoft.com/office/drawing/2014/main" id="{A15EBF99-6DE8-40C1-8121-3110897B443A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Google Shape;830;p31">
              <a:extLst>
                <a:ext uri="{FF2B5EF4-FFF2-40B4-BE49-F238E27FC236}">
                  <a16:creationId xmlns:a16="http://schemas.microsoft.com/office/drawing/2014/main" id="{4B39D613-D659-4322-B6E8-338191A4B7C2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Google Shape;831;p31">
              <a:extLst>
                <a:ext uri="{FF2B5EF4-FFF2-40B4-BE49-F238E27FC236}">
                  <a16:creationId xmlns:a16="http://schemas.microsoft.com/office/drawing/2014/main" id="{A9B86892-DD10-46D1-978E-9AAFD0121D5A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Google Shape;832;p31">
              <a:extLst>
                <a:ext uri="{FF2B5EF4-FFF2-40B4-BE49-F238E27FC236}">
                  <a16:creationId xmlns:a16="http://schemas.microsoft.com/office/drawing/2014/main" id="{F8BF754F-A651-4E17-83E5-71E641121B9A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" name="Google Shape;833;p31">
              <a:extLst>
                <a:ext uri="{FF2B5EF4-FFF2-40B4-BE49-F238E27FC236}">
                  <a16:creationId xmlns:a16="http://schemas.microsoft.com/office/drawing/2014/main" id="{5C0E7C98-3C79-47FD-B395-D23C891830FC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Google Shape;834;p31">
              <a:extLst>
                <a:ext uri="{FF2B5EF4-FFF2-40B4-BE49-F238E27FC236}">
                  <a16:creationId xmlns:a16="http://schemas.microsoft.com/office/drawing/2014/main" id="{44A896B8-E41C-45BF-89E2-9D7AA3150C23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Google Shape;835;p31">
              <a:extLst>
                <a:ext uri="{FF2B5EF4-FFF2-40B4-BE49-F238E27FC236}">
                  <a16:creationId xmlns:a16="http://schemas.microsoft.com/office/drawing/2014/main" id="{76467C4B-6AF2-4641-8A7B-60DDF79BE146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Google Shape;836;p31">
              <a:extLst>
                <a:ext uri="{FF2B5EF4-FFF2-40B4-BE49-F238E27FC236}">
                  <a16:creationId xmlns:a16="http://schemas.microsoft.com/office/drawing/2014/main" id="{F6155CD0-9DBD-45BF-9F0F-3A68E979E4F7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Google Shape;837;p31">
              <a:extLst>
                <a:ext uri="{FF2B5EF4-FFF2-40B4-BE49-F238E27FC236}">
                  <a16:creationId xmlns:a16="http://schemas.microsoft.com/office/drawing/2014/main" id="{7A9E66BF-ABCD-46E5-9AC6-39D3007B99A2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Google Shape;838;p31">
              <a:extLst>
                <a:ext uri="{FF2B5EF4-FFF2-40B4-BE49-F238E27FC236}">
                  <a16:creationId xmlns:a16="http://schemas.microsoft.com/office/drawing/2014/main" id="{8EA4E3DC-B3C2-430A-8645-02EB0085B2DE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Google Shape;839;p31">
              <a:extLst>
                <a:ext uri="{FF2B5EF4-FFF2-40B4-BE49-F238E27FC236}">
                  <a16:creationId xmlns:a16="http://schemas.microsoft.com/office/drawing/2014/main" id="{5E8BB71E-1E11-4673-8E19-33DD7203DAFD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Google Shape;840;p31">
              <a:extLst>
                <a:ext uri="{FF2B5EF4-FFF2-40B4-BE49-F238E27FC236}">
                  <a16:creationId xmlns:a16="http://schemas.microsoft.com/office/drawing/2014/main" id="{58B7EB72-E5C6-4BA8-9E97-8201A4022397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Google Shape;841;p31">
              <a:extLst>
                <a:ext uri="{FF2B5EF4-FFF2-40B4-BE49-F238E27FC236}">
                  <a16:creationId xmlns:a16="http://schemas.microsoft.com/office/drawing/2014/main" id="{08D9E3A7-86E1-40F3-953F-1FE1E4FF633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Google Shape;842;p31">
              <a:extLst>
                <a:ext uri="{FF2B5EF4-FFF2-40B4-BE49-F238E27FC236}">
                  <a16:creationId xmlns:a16="http://schemas.microsoft.com/office/drawing/2014/main" id="{D6D5BB63-E9C8-4331-A34F-63DA54CE053D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Google Shape;843;p31">
              <a:extLst>
                <a:ext uri="{FF2B5EF4-FFF2-40B4-BE49-F238E27FC236}">
                  <a16:creationId xmlns:a16="http://schemas.microsoft.com/office/drawing/2014/main" id="{56B4D0FE-0B68-4651-862A-D837ACDA9C6A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Google Shape;844;p31">
              <a:extLst>
                <a:ext uri="{FF2B5EF4-FFF2-40B4-BE49-F238E27FC236}">
                  <a16:creationId xmlns:a16="http://schemas.microsoft.com/office/drawing/2014/main" id="{FA30B55F-35FE-40D8-B3E2-2D17EA757012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Google Shape;845;p31">
              <a:extLst>
                <a:ext uri="{FF2B5EF4-FFF2-40B4-BE49-F238E27FC236}">
                  <a16:creationId xmlns:a16="http://schemas.microsoft.com/office/drawing/2014/main" id="{A66095BE-9040-4BC4-96DE-EEF05E80816B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Google Shape;846;p31">
              <a:extLst>
                <a:ext uri="{FF2B5EF4-FFF2-40B4-BE49-F238E27FC236}">
                  <a16:creationId xmlns:a16="http://schemas.microsoft.com/office/drawing/2014/main" id="{4DF5FF6C-A1B3-41C0-B596-203947FE8C36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Google Shape;847;p31">
              <a:extLst>
                <a:ext uri="{FF2B5EF4-FFF2-40B4-BE49-F238E27FC236}">
                  <a16:creationId xmlns:a16="http://schemas.microsoft.com/office/drawing/2014/main" id="{E2994D42-0494-415C-BFB6-8F9B9C5271E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" name="Google Shape;848;p31">
              <a:extLst>
                <a:ext uri="{FF2B5EF4-FFF2-40B4-BE49-F238E27FC236}">
                  <a16:creationId xmlns:a16="http://schemas.microsoft.com/office/drawing/2014/main" id="{2CB66865-7714-4A34-AED9-41AD60932962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" name="Google Shape;849;p31">
              <a:extLst>
                <a:ext uri="{FF2B5EF4-FFF2-40B4-BE49-F238E27FC236}">
                  <a16:creationId xmlns:a16="http://schemas.microsoft.com/office/drawing/2014/main" id="{253D56D8-124E-4040-8949-78C5C960F31C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Google Shape;850;p31">
              <a:extLst>
                <a:ext uri="{FF2B5EF4-FFF2-40B4-BE49-F238E27FC236}">
                  <a16:creationId xmlns:a16="http://schemas.microsoft.com/office/drawing/2014/main" id="{11AC130C-D146-4C24-8153-A67B24755EA6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" name="Google Shape;851;p31">
              <a:extLst>
                <a:ext uri="{FF2B5EF4-FFF2-40B4-BE49-F238E27FC236}">
                  <a16:creationId xmlns:a16="http://schemas.microsoft.com/office/drawing/2014/main" id="{ED725F0D-AE8C-4C62-A1D0-28AED534EF28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" name="Google Shape;852;p31">
              <a:extLst>
                <a:ext uri="{FF2B5EF4-FFF2-40B4-BE49-F238E27FC236}">
                  <a16:creationId xmlns:a16="http://schemas.microsoft.com/office/drawing/2014/main" id="{CA2B1D70-9BCE-4DD2-BA34-2E4009D1622F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" name="Google Shape;853;p31">
              <a:extLst>
                <a:ext uri="{FF2B5EF4-FFF2-40B4-BE49-F238E27FC236}">
                  <a16:creationId xmlns:a16="http://schemas.microsoft.com/office/drawing/2014/main" id="{3686F475-F542-484B-BD08-AA494971535B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" name="Google Shape;854;p31">
              <a:extLst>
                <a:ext uri="{FF2B5EF4-FFF2-40B4-BE49-F238E27FC236}">
                  <a16:creationId xmlns:a16="http://schemas.microsoft.com/office/drawing/2014/main" id="{9B6100B7-6F05-45AC-8A7F-2591A20F2D37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" name="Google Shape;855;p31">
              <a:extLst>
                <a:ext uri="{FF2B5EF4-FFF2-40B4-BE49-F238E27FC236}">
                  <a16:creationId xmlns:a16="http://schemas.microsoft.com/office/drawing/2014/main" id="{FBE42FD0-1063-42E2-93F4-90B8AFA16845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" name="Google Shape;856;p31">
              <a:extLst>
                <a:ext uri="{FF2B5EF4-FFF2-40B4-BE49-F238E27FC236}">
                  <a16:creationId xmlns:a16="http://schemas.microsoft.com/office/drawing/2014/main" id="{A37A6433-D788-40AE-971C-D6785D37767F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" name="Google Shape;857;p31">
              <a:extLst>
                <a:ext uri="{FF2B5EF4-FFF2-40B4-BE49-F238E27FC236}">
                  <a16:creationId xmlns:a16="http://schemas.microsoft.com/office/drawing/2014/main" id="{6BECF98D-222B-44E1-B71A-8F18FBEB97A1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" name="Google Shape;858;p31">
              <a:extLst>
                <a:ext uri="{FF2B5EF4-FFF2-40B4-BE49-F238E27FC236}">
                  <a16:creationId xmlns:a16="http://schemas.microsoft.com/office/drawing/2014/main" id="{EDF4639D-2DB4-47CE-A5BE-27276F8AC578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" name="Google Shape;859;p31">
              <a:extLst>
                <a:ext uri="{FF2B5EF4-FFF2-40B4-BE49-F238E27FC236}">
                  <a16:creationId xmlns:a16="http://schemas.microsoft.com/office/drawing/2014/main" id="{83E5E880-58FD-4D05-B8FA-566B946D8E5A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" name="Google Shape;860;p31">
              <a:extLst>
                <a:ext uri="{FF2B5EF4-FFF2-40B4-BE49-F238E27FC236}">
                  <a16:creationId xmlns:a16="http://schemas.microsoft.com/office/drawing/2014/main" id="{C0322238-07EC-4432-8801-45CE1D4E8280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" name="Google Shape;861;p31">
              <a:extLst>
                <a:ext uri="{FF2B5EF4-FFF2-40B4-BE49-F238E27FC236}">
                  <a16:creationId xmlns:a16="http://schemas.microsoft.com/office/drawing/2014/main" id="{0C31480F-A1B1-4138-B3A2-6EB278349808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" name="Google Shape;862;p31">
              <a:extLst>
                <a:ext uri="{FF2B5EF4-FFF2-40B4-BE49-F238E27FC236}">
                  <a16:creationId xmlns:a16="http://schemas.microsoft.com/office/drawing/2014/main" id="{C26D60C6-B75D-4FB2-A13E-6698FB2AA5E1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" name="Google Shape;863;p31">
              <a:extLst>
                <a:ext uri="{FF2B5EF4-FFF2-40B4-BE49-F238E27FC236}">
                  <a16:creationId xmlns:a16="http://schemas.microsoft.com/office/drawing/2014/main" id="{D47CE1BA-EF2A-4F4F-9D13-6B4B80889B8B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" name="Google Shape;864;p31">
              <a:extLst>
                <a:ext uri="{FF2B5EF4-FFF2-40B4-BE49-F238E27FC236}">
                  <a16:creationId xmlns:a16="http://schemas.microsoft.com/office/drawing/2014/main" id="{10BF39A8-F37E-402C-A722-6342F10028AA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Google Shape;865;p31">
              <a:extLst>
                <a:ext uri="{FF2B5EF4-FFF2-40B4-BE49-F238E27FC236}">
                  <a16:creationId xmlns:a16="http://schemas.microsoft.com/office/drawing/2014/main" id="{D9344192-6461-4248-A41D-B18E3BEB47E5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" name="Google Shape;866;p31">
              <a:extLst>
                <a:ext uri="{FF2B5EF4-FFF2-40B4-BE49-F238E27FC236}">
                  <a16:creationId xmlns:a16="http://schemas.microsoft.com/office/drawing/2014/main" id="{F1E40478-ED2C-452D-9185-ED87A82F83FB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" name="Google Shape;867;p31">
              <a:extLst>
                <a:ext uri="{FF2B5EF4-FFF2-40B4-BE49-F238E27FC236}">
                  <a16:creationId xmlns:a16="http://schemas.microsoft.com/office/drawing/2014/main" id="{6AA9C373-6F60-441F-8AD2-DE57CDB4570F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" name="Google Shape;868;p31">
              <a:extLst>
                <a:ext uri="{FF2B5EF4-FFF2-40B4-BE49-F238E27FC236}">
                  <a16:creationId xmlns:a16="http://schemas.microsoft.com/office/drawing/2014/main" id="{4968CCF2-285E-41A5-B58C-67FB41B3F123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" name="Google Shape;869;p31">
              <a:extLst>
                <a:ext uri="{FF2B5EF4-FFF2-40B4-BE49-F238E27FC236}">
                  <a16:creationId xmlns:a16="http://schemas.microsoft.com/office/drawing/2014/main" id="{AD4C47AE-5273-4305-BF12-9302A28AC40A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" name="Google Shape;870;p31">
              <a:extLst>
                <a:ext uri="{FF2B5EF4-FFF2-40B4-BE49-F238E27FC236}">
                  <a16:creationId xmlns:a16="http://schemas.microsoft.com/office/drawing/2014/main" id="{D6944283-6516-4CA1-8CED-1AD3BE6908E7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" name="Google Shape;871;p31">
              <a:extLst>
                <a:ext uri="{FF2B5EF4-FFF2-40B4-BE49-F238E27FC236}">
                  <a16:creationId xmlns:a16="http://schemas.microsoft.com/office/drawing/2014/main" id="{8DE273E1-308F-4261-A7B3-20BDB9394868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" name="Google Shape;872;p31">
              <a:extLst>
                <a:ext uri="{FF2B5EF4-FFF2-40B4-BE49-F238E27FC236}">
                  <a16:creationId xmlns:a16="http://schemas.microsoft.com/office/drawing/2014/main" id="{A49D15BD-2B3E-4B02-A32F-FDEC8E9179F3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" name="Google Shape;873;p31">
              <a:extLst>
                <a:ext uri="{FF2B5EF4-FFF2-40B4-BE49-F238E27FC236}">
                  <a16:creationId xmlns:a16="http://schemas.microsoft.com/office/drawing/2014/main" id="{9EAAC4BC-88D8-4FD6-B267-BCCDE04FFB2E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" name="Google Shape;874;p31">
              <a:extLst>
                <a:ext uri="{FF2B5EF4-FFF2-40B4-BE49-F238E27FC236}">
                  <a16:creationId xmlns:a16="http://schemas.microsoft.com/office/drawing/2014/main" id="{1EF84D3F-E17B-4D61-A310-AD71B008FBA5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" name="Google Shape;875;p31">
              <a:extLst>
                <a:ext uri="{FF2B5EF4-FFF2-40B4-BE49-F238E27FC236}">
                  <a16:creationId xmlns:a16="http://schemas.microsoft.com/office/drawing/2014/main" id="{2D79EBC2-B216-4287-A3FC-2F2010CB2A81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" name="Google Shape;876;p31">
              <a:extLst>
                <a:ext uri="{FF2B5EF4-FFF2-40B4-BE49-F238E27FC236}">
                  <a16:creationId xmlns:a16="http://schemas.microsoft.com/office/drawing/2014/main" id="{90D0DCC2-BEB8-4805-8864-9B8157D6D9D0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" name="Google Shape;877;p31">
              <a:extLst>
                <a:ext uri="{FF2B5EF4-FFF2-40B4-BE49-F238E27FC236}">
                  <a16:creationId xmlns:a16="http://schemas.microsoft.com/office/drawing/2014/main" id="{DDBF39D6-19E0-4C1B-B36D-97334BDFA9C1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" name="Google Shape;878;p31">
              <a:extLst>
                <a:ext uri="{FF2B5EF4-FFF2-40B4-BE49-F238E27FC236}">
                  <a16:creationId xmlns:a16="http://schemas.microsoft.com/office/drawing/2014/main" id="{DA0AA242-2B2A-4216-BEC0-813A5A117F4E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Google Shape;879;p31">
              <a:extLst>
                <a:ext uri="{FF2B5EF4-FFF2-40B4-BE49-F238E27FC236}">
                  <a16:creationId xmlns:a16="http://schemas.microsoft.com/office/drawing/2014/main" id="{98D43C14-947B-4828-8F17-C940B26377D2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" name="Google Shape;880;p31">
              <a:extLst>
                <a:ext uri="{FF2B5EF4-FFF2-40B4-BE49-F238E27FC236}">
                  <a16:creationId xmlns:a16="http://schemas.microsoft.com/office/drawing/2014/main" id="{5222CF1F-77B6-4959-8DE9-292BB4779DAD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" name="Google Shape;881;p31">
              <a:extLst>
                <a:ext uri="{FF2B5EF4-FFF2-40B4-BE49-F238E27FC236}">
                  <a16:creationId xmlns:a16="http://schemas.microsoft.com/office/drawing/2014/main" id="{50419D18-CC71-44FC-8EBE-8666CAB7D413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23418162-C26E-4370-9D2F-33E57C0A0B7E}"/>
              </a:ext>
            </a:extLst>
          </p:cNvPr>
          <p:cNvSpPr txBox="1"/>
          <p:nvPr userDrawn="1"/>
        </p:nvSpPr>
        <p:spPr>
          <a:xfrm>
            <a:off x="7514755" y="6517885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0318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bg>
      <p:bgPr>
        <a:solidFill>
          <a:srgbClr val="E3AB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CB28D7-CB5E-42A4-AC1B-49E9F84E1AA8}"/>
              </a:ext>
            </a:extLst>
          </p:cNvPr>
          <p:cNvSpPr/>
          <p:nvPr userDrawn="1"/>
        </p:nvSpPr>
        <p:spPr>
          <a:xfrm>
            <a:off x="212651" y="202019"/>
            <a:ext cx="11738344" cy="6507125"/>
          </a:xfrm>
          <a:custGeom>
            <a:avLst/>
            <a:gdLst>
              <a:gd name="connsiteX0" fmla="*/ 0 w 11738344"/>
              <a:gd name="connsiteY0" fmla="*/ 0 h 6507125"/>
              <a:gd name="connsiteX1" fmla="*/ 586917 w 11738344"/>
              <a:gd name="connsiteY1" fmla="*/ 0 h 6507125"/>
              <a:gd name="connsiteX2" fmla="*/ 939068 w 11738344"/>
              <a:gd name="connsiteY2" fmla="*/ 0 h 6507125"/>
              <a:gd name="connsiteX3" fmla="*/ 1525985 w 11738344"/>
              <a:gd name="connsiteY3" fmla="*/ 0 h 6507125"/>
              <a:gd name="connsiteX4" fmla="*/ 1760752 w 11738344"/>
              <a:gd name="connsiteY4" fmla="*/ 0 h 6507125"/>
              <a:gd name="connsiteX5" fmla="*/ 2347669 w 11738344"/>
              <a:gd name="connsiteY5" fmla="*/ 0 h 6507125"/>
              <a:gd name="connsiteX6" fmla="*/ 3051969 w 11738344"/>
              <a:gd name="connsiteY6" fmla="*/ 0 h 6507125"/>
              <a:gd name="connsiteX7" fmla="*/ 3521503 w 11738344"/>
              <a:gd name="connsiteY7" fmla="*/ 0 h 6507125"/>
              <a:gd name="connsiteX8" fmla="*/ 3756270 w 11738344"/>
              <a:gd name="connsiteY8" fmla="*/ 0 h 6507125"/>
              <a:gd name="connsiteX9" fmla="*/ 4577954 w 11738344"/>
              <a:gd name="connsiteY9" fmla="*/ 0 h 6507125"/>
              <a:gd name="connsiteX10" fmla="*/ 5164871 w 11738344"/>
              <a:gd name="connsiteY10" fmla="*/ 0 h 6507125"/>
              <a:gd name="connsiteX11" fmla="*/ 5751789 w 11738344"/>
              <a:gd name="connsiteY11" fmla="*/ 0 h 6507125"/>
              <a:gd name="connsiteX12" fmla="*/ 6221322 w 11738344"/>
              <a:gd name="connsiteY12" fmla="*/ 0 h 6507125"/>
              <a:gd name="connsiteX13" fmla="*/ 7043006 w 11738344"/>
              <a:gd name="connsiteY13" fmla="*/ 0 h 6507125"/>
              <a:gd name="connsiteX14" fmla="*/ 7277773 w 11738344"/>
              <a:gd name="connsiteY14" fmla="*/ 0 h 6507125"/>
              <a:gd name="connsiteX15" fmla="*/ 7629924 w 11738344"/>
              <a:gd name="connsiteY15" fmla="*/ 0 h 6507125"/>
              <a:gd name="connsiteX16" fmla="*/ 8216841 w 11738344"/>
              <a:gd name="connsiteY16" fmla="*/ 0 h 6507125"/>
              <a:gd name="connsiteX17" fmla="*/ 9038525 w 11738344"/>
              <a:gd name="connsiteY17" fmla="*/ 0 h 6507125"/>
              <a:gd name="connsiteX18" fmla="*/ 9273292 w 11738344"/>
              <a:gd name="connsiteY18" fmla="*/ 0 h 6507125"/>
              <a:gd name="connsiteX19" fmla="*/ 9742826 w 11738344"/>
              <a:gd name="connsiteY19" fmla="*/ 0 h 6507125"/>
              <a:gd name="connsiteX20" fmla="*/ 10564510 w 11738344"/>
              <a:gd name="connsiteY20" fmla="*/ 0 h 6507125"/>
              <a:gd name="connsiteX21" fmla="*/ 11151427 w 11738344"/>
              <a:gd name="connsiteY21" fmla="*/ 0 h 6507125"/>
              <a:gd name="connsiteX22" fmla="*/ 11738344 w 11738344"/>
              <a:gd name="connsiteY22" fmla="*/ 0 h 6507125"/>
              <a:gd name="connsiteX23" fmla="*/ 11738344 w 11738344"/>
              <a:gd name="connsiteY23" fmla="*/ 721699 h 6507125"/>
              <a:gd name="connsiteX24" fmla="*/ 11738344 w 11738344"/>
              <a:gd name="connsiteY24" fmla="*/ 1183114 h 6507125"/>
              <a:gd name="connsiteX25" fmla="*/ 11738344 w 11738344"/>
              <a:gd name="connsiteY25" fmla="*/ 1644528 h 6507125"/>
              <a:gd name="connsiteX26" fmla="*/ 11738344 w 11738344"/>
              <a:gd name="connsiteY26" fmla="*/ 2236085 h 6507125"/>
              <a:gd name="connsiteX27" fmla="*/ 11738344 w 11738344"/>
              <a:gd name="connsiteY27" fmla="*/ 2827642 h 6507125"/>
              <a:gd name="connsiteX28" fmla="*/ 11738344 w 11738344"/>
              <a:gd name="connsiteY28" fmla="*/ 3223985 h 6507125"/>
              <a:gd name="connsiteX29" fmla="*/ 11738344 w 11738344"/>
              <a:gd name="connsiteY29" fmla="*/ 3815541 h 6507125"/>
              <a:gd name="connsiteX30" fmla="*/ 11738344 w 11738344"/>
              <a:gd name="connsiteY30" fmla="*/ 4537241 h 6507125"/>
              <a:gd name="connsiteX31" fmla="*/ 11738344 w 11738344"/>
              <a:gd name="connsiteY31" fmla="*/ 4998655 h 6507125"/>
              <a:gd name="connsiteX32" fmla="*/ 11738344 w 11738344"/>
              <a:gd name="connsiteY32" fmla="*/ 5394998 h 6507125"/>
              <a:gd name="connsiteX33" fmla="*/ 11738344 w 11738344"/>
              <a:gd name="connsiteY33" fmla="*/ 5986555 h 6507125"/>
              <a:gd name="connsiteX34" fmla="*/ 11738344 w 11738344"/>
              <a:gd name="connsiteY34" fmla="*/ 6507125 h 6507125"/>
              <a:gd name="connsiteX35" fmla="*/ 11034043 w 11738344"/>
              <a:gd name="connsiteY35" fmla="*/ 6507125 h 6507125"/>
              <a:gd name="connsiteX36" fmla="*/ 10799276 w 11738344"/>
              <a:gd name="connsiteY36" fmla="*/ 6507125 h 6507125"/>
              <a:gd name="connsiteX37" fmla="*/ 10094976 w 11738344"/>
              <a:gd name="connsiteY37" fmla="*/ 6507125 h 6507125"/>
              <a:gd name="connsiteX38" fmla="*/ 9860209 w 11738344"/>
              <a:gd name="connsiteY38" fmla="*/ 6507125 h 6507125"/>
              <a:gd name="connsiteX39" fmla="*/ 9155908 w 11738344"/>
              <a:gd name="connsiteY39" fmla="*/ 6507125 h 6507125"/>
              <a:gd name="connsiteX40" fmla="*/ 8803758 w 11738344"/>
              <a:gd name="connsiteY40" fmla="*/ 6507125 h 6507125"/>
              <a:gd name="connsiteX41" fmla="*/ 8334224 w 11738344"/>
              <a:gd name="connsiteY41" fmla="*/ 6507125 h 6507125"/>
              <a:gd name="connsiteX42" fmla="*/ 8099457 w 11738344"/>
              <a:gd name="connsiteY42" fmla="*/ 6507125 h 6507125"/>
              <a:gd name="connsiteX43" fmla="*/ 7629924 w 11738344"/>
              <a:gd name="connsiteY43" fmla="*/ 6507125 h 6507125"/>
              <a:gd name="connsiteX44" fmla="*/ 6808240 w 11738344"/>
              <a:gd name="connsiteY44" fmla="*/ 6507125 h 6507125"/>
              <a:gd name="connsiteX45" fmla="*/ 6573473 w 11738344"/>
              <a:gd name="connsiteY45" fmla="*/ 6507125 h 6507125"/>
              <a:gd name="connsiteX46" fmla="*/ 5869172 w 11738344"/>
              <a:gd name="connsiteY46" fmla="*/ 6507125 h 6507125"/>
              <a:gd name="connsiteX47" fmla="*/ 5282255 w 11738344"/>
              <a:gd name="connsiteY47" fmla="*/ 6507125 h 6507125"/>
              <a:gd name="connsiteX48" fmla="*/ 4930104 w 11738344"/>
              <a:gd name="connsiteY48" fmla="*/ 6507125 h 6507125"/>
              <a:gd name="connsiteX49" fmla="*/ 4577954 w 11738344"/>
              <a:gd name="connsiteY49" fmla="*/ 6507125 h 6507125"/>
              <a:gd name="connsiteX50" fmla="*/ 4108420 w 11738344"/>
              <a:gd name="connsiteY50" fmla="*/ 6507125 h 6507125"/>
              <a:gd name="connsiteX51" fmla="*/ 3521503 w 11738344"/>
              <a:gd name="connsiteY51" fmla="*/ 6507125 h 6507125"/>
              <a:gd name="connsiteX52" fmla="*/ 2699819 w 11738344"/>
              <a:gd name="connsiteY52" fmla="*/ 6507125 h 6507125"/>
              <a:gd name="connsiteX53" fmla="*/ 1995518 w 11738344"/>
              <a:gd name="connsiteY53" fmla="*/ 6507125 h 6507125"/>
              <a:gd name="connsiteX54" fmla="*/ 1760752 w 11738344"/>
              <a:gd name="connsiteY54" fmla="*/ 6507125 h 6507125"/>
              <a:gd name="connsiteX55" fmla="*/ 939068 w 11738344"/>
              <a:gd name="connsiteY55" fmla="*/ 6507125 h 6507125"/>
              <a:gd name="connsiteX56" fmla="*/ 0 w 11738344"/>
              <a:gd name="connsiteY56" fmla="*/ 6507125 h 6507125"/>
              <a:gd name="connsiteX57" fmla="*/ 0 w 11738344"/>
              <a:gd name="connsiteY57" fmla="*/ 5785426 h 6507125"/>
              <a:gd name="connsiteX58" fmla="*/ 0 w 11738344"/>
              <a:gd name="connsiteY58" fmla="*/ 5128798 h 6507125"/>
              <a:gd name="connsiteX59" fmla="*/ 0 w 11738344"/>
              <a:gd name="connsiteY59" fmla="*/ 4537241 h 6507125"/>
              <a:gd name="connsiteX60" fmla="*/ 0 w 11738344"/>
              <a:gd name="connsiteY60" fmla="*/ 3880613 h 6507125"/>
              <a:gd name="connsiteX61" fmla="*/ 0 w 11738344"/>
              <a:gd name="connsiteY61" fmla="*/ 3158913 h 6507125"/>
              <a:gd name="connsiteX62" fmla="*/ 0 w 11738344"/>
              <a:gd name="connsiteY62" fmla="*/ 2437214 h 6507125"/>
              <a:gd name="connsiteX63" fmla="*/ 0 w 11738344"/>
              <a:gd name="connsiteY63" fmla="*/ 1715515 h 6507125"/>
              <a:gd name="connsiteX64" fmla="*/ 0 w 11738344"/>
              <a:gd name="connsiteY64" fmla="*/ 1319172 h 6507125"/>
              <a:gd name="connsiteX65" fmla="*/ 0 w 11738344"/>
              <a:gd name="connsiteY65" fmla="*/ 662544 h 6507125"/>
              <a:gd name="connsiteX66" fmla="*/ 0 w 11738344"/>
              <a:gd name="connsiteY66" fmla="*/ 0 h 650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38344" h="6507125" fill="none" extrusionOk="0">
                <a:moveTo>
                  <a:pt x="0" y="0"/>
                </a:moveTo>
                <a:cubicBezTo>
                  <a:pt x="193893" y="-53522"/>
                  <a:pt x="463900" y="48166"/>
                  <a:pt x="586917" y="0"/>
                </a:cubicBezTo>
                <a:cubicBezTo>
                  <a:pt x="709934" y="-48166"/>
                  <a:pt x="764999" y="37996"/>
                  <a:pt x="939068" y="0"/>
                </a:cubicBezTo>
                <a:cubicBezTo>
                  <a:pt x="1113137" y="-37996"/>
                  <a:pt x="1272302" y="9191"/>
                  <a:pt x="1525985" y="0"/>
                </a:cubicBezTo>
                <a:cubicBezTo>
                  <a:pt x="1779668" y="-9191"/>
                  <a:pt x="1703800" y="12915"/>
                  <a:pt x="1760752" y="0"/>
                </a:cubicBezTo>
                <a:cubicBezTo>
                  <a:pt x="1817704" y="-12915"/>
                  <a:pt x="2219250" y="17278"/>
                  <a:pt x="2347669" y="0"/>
                </a:cubicBezTo>
                <a:cubicBezTo>
                  <a:pt x="2476088" y="-17278"/>
                  <a:pt x="2906879" y="15114"/>
                  <a:pt x="3051969" y="0"/>
                </a:cubicBezTo>
                <a:cubicBezTo>
                  <a:pt x="3197059" y="-15114"/>
                  <a:pt x="3335226" y="47513"/>
                  <a:pt x="3521503" y="0"/>
                </a:cubicBezTo>
                <a:cubicBezTo>
                  <a:pt x="3707780" y="-47513"/>
                  <a:pt x="3669854" y="22779"/>
                  <a:pt x="3756270" y="0"/>
                </a:cubicBezTo>
                <a:cubicBezTo>
                  <a:pt x="3842686" y="-22779"/>
                  <a:pt x="4217773" y="11409"/>
                  <a:pt x="4577954" y="0"/>
                </a:cubicBezTo>
                <a:cubicBezTo>
                  <a:pt x="4938135" y="-11409"/>
                  <a:pt x="4970109" y="43871"/>
                  <a:pt x="5164871" y="0"/>
                </a:cubicBezTo>
                <a:cubicBezTo>
                  <a:pt x="5359633" y="-43871"/>
                  <a:pt x="5537198" y="17907"/>
                  <a:pt x="5751789" y="0"/>
                </a:cubicBezTo>
                <a:cubicBezTo>
                  <a:pt x="5966380" y="-17907"/>
                  <a:pt x="6096392" y="45142"/>
                  <a:pt x="6221322" y="0"/>
                </a:cubicBezTo>
                <a:cubicBezTo>
                  <a:pt x="6346252" y="-45142"/>
                  <a:pt x="6799085" y="67265"/>
                  <a:pt x="7043006" y="0"/>
                </a:cubicBezTo>
                <a:cubicBezTo>
                  <a:pt x="7286927" y="-67265"/>
                  <a:pt x="7173785" y="927"/>
                  <a:pt x="7277773" y="0"/>
                </a:cubicBezTo>
                <a:cubicBezTo>
                  <a:pt x="7381761" y="-927"/>
                  <a:pt x="7490336" y="8535"/>
                  <a:pt x="7629924" y="0"/>
                </a:cubicBezTo>
                <a:cubicBezTo>
                  <a:pt x="7769512" y="-8535"/>
                  <a:pt x="8023133" y="16918"/>
                  <a:pt x="8216841" y="0"/>
                </a:cubicBezTo>
                <a:cubicBezTo>
                  <a:pt x="8410549" y="-16918"/>
                  <a:pt x="8814563" y="56057"/>
                  <a:pt x="9038525" y="0"/>
                </a:cubicBezTo>
                <a:cubicBezTo>
                  <a:pt x="9262487" y="-56057"/>
                  <a:pt x="9219318" y="11550"/>
                  <a:pt x="9273292" y="0"/>
                </a:cubicBezTo>
                <a:cubicBezTo>
                  <a:pt x="9327266" y="-11550"/>
                  <a:pt x="9524285" y="54368"/>
                  <a:pt x="9742826" y="0"/>
                </a:cubicBezTo>
                <a:cubicBezTo>
                  <a:pt x="9961367" y="-54368"/>
                  <a:pt x="10315185" y="8251"/>
                  <a:pt x="10564510" y="0"/>
                </a:cubicBezTo>
                <a:cubicBezTo>
                  <a:pt x="10813835" y="-8251"/>
                  <a:pt x="10939532" y="59894"/>
                  <a:pt x="11151427" y="0"/>
                </a:cubicBezTo>
                <a:cubicBezTo>
                  <a:pt x="11363322" y="-59894"/>
                  <a:pt x="11609776" y="64994"/>
                  <a:pt x="11738344" y="0"/>
                </a:cubicBezTo>
                <a:cubicBezTo>
                  <a:pt x="11801788" y="212046"/>
                  <a:pt x="11737744" y="488839"/>
                  <a:pt x="11738344" y="721699"/>
                </a:cubicBezTo>
                <a:cubicBezTo>
                  <a:pt x="11738944" y="954559"/>
                  <a:pt x="11712416" y="1073711"/>
                  <a:pt x="11738344" y="1183114"/>
                </a:cubicBezTo>
                <a:cubicBezTo>
                  <a:pt x="11764272" y="1292518"/>
                  <a:pt x="11693621" y="1487929"/>
                  <a:pt x="11738344" y="1644528"/>
                </a:cubicBezTo>
                <a:cubicBezTo>
                  <a:pt x="11783067" y="1801127"/>
                  <a:pt x="11703009" y="2055674"/>
                  <a:pt x="11738344" y="2236085"/>
                </a:cubicBezTo>
                <a:cubicBezTo>
                  <a:pt x="11773679" y="2416496"/>
                  <a:pt x="11673979" y="2661380"/>
                  <a:pt x="11738344" y="2827642"/>
                </a:cubicBezTo>
                <a:cubicBezTo>
                  <a:pt x="11802709" y="2993904"/>
                  <a:pt x="11705654" y="3065710"/>
                  <a:pt x="11738344" y="3223985"/>
                </a:cubicBezTo>
                <a:cubicBezTo>
                  <a:pt x="11771034" y="3382260"/>
                  <a:pt x="11728644" y="3559281"/>
                  <a:pt x="11738344" y="3815541"/>
                </a:cubicBezTo>
                <a:cubicBezTo>
                  <a:pt x="11748044" y="4071801"/>
                  <a:pt x="11660229" y="4277915"/>
                  <a:pt x="11738344" y="4537241"/>
                </a:cubicBezTo>
                <a:cubicBezTo>
                  <a:pt x="11816459" y="4796567"/>
                  <a:pt x="11733753" y="4796994"/>
                  <a:pt x="11738344" y="4998655"/>
                </a:cubicBezTo>
                <a:cubicBezTo>
                  <a:pt x="11742935" y="5200316"/>
                  <a:pt x="11719250" y="5308582"/>
                  <a:pt x="11738344" y="5394998"/>
                </a:cubicBezTo>
                <a:cubicBezTo>
                  <a:pt x="11757438" y="5481414"/>
                  <a:pt x="11699476" y="5736459"/>
                  <a:pt x="11738344" y="5986555"/>
                </a:cubicBezTo>
                <a:cubicBezTo>
                  <a:pt x="11777212" y="6236651"/>
                  <a:pt x="11708423" y="6334874"/>
                  <a:pt x="11738344" y="6507125"/>
                </a:cubicBezTo>
                <a:cubicBezTo>
                  <a:pt x="11478827" y="6561764"/>
                  <a:pt x="11355604" y="6489109"/>
                  <a:pt x="11034043" y="6507125"/>
                </a:cubicBezTo>
                <a:cubicBezTo>
                  <a:pt x="10712482" y="6525141"/>
                  <a:pt x="10886680" y="6497141"/>
                  <a:pt x="10799276" y="6507125"/>
                </a:cubicBezTo>
                <a:cubicBezTo>
                  <a:pt x="10711872" y="6517109"/>
                  <a:pt x="10265533" y="6502056"/>
                  <a:pt x="10094976" y="6507125"/>
                </a:cubicBezTo>
                <a:cubicBezTo>
                  <a:pt x="9924419" y="6512194"/>
                  <a:pt x="9975231" y="6494613"/>
                  <a:pt x="9860209" y="6507125"/>
                </a:cubicBezTo>
                <a:cubicBezTo>
                  <a:pt x="9745187" y="6519637"/>
                  <a:pt x="9465544" y="6493149"/>
                  <a:pt x="9155908" y="6507125"/>
                </a:cubicBezTo>
                <a:cubicBezTo>
                  <a:pt x="8846272" y="6521101"/>
                  <a:pt x="8884191" y="6495076"/>
                  <a:pt x="8803758" y="6507125"/>
                </a:cubicBezTo>
                <a:cubicBezTo>
                  <a:pt x="8723325" y="6519174"/>
                  <a:pt x="8508753" y="6467331"/>
                  <a:pt x="8334224" y="6507125"/>
                </a:cubicBezTo>
                <a:cubicBezTo>
                  <a:pt x="8159695" y="6546919"/>
                  <a:pt x="8211920" y="6481971"/>
                  <a:pt x="8099457" y="6507125"/>
                </a:cubicBezTo>
                <a:cubicBezTo>
                  <a:pt x="7986994" y="6532279"/>
                  <a:pt x="7760338" y="6491342"/>
                  <a:pt x="7629924" y="6507125"/>
                </a:cubicBezTo>
                <a:cubicBezTo>
                  <a:pt x="7499510" y="6522908"/>
                  <a:pt x="7068285" y="6502086"/>
                  <a:pt x="6808240" y="6507125"/>
                </a:cubicBezTo>
                <a:cubicBezTo>
                  <a:pt x="6548195" y="6512164"/>
                  <a:pt x="6642810" y="6498574"/>
                  <a:pt x="6573473" y="6507125"/>
                </a:cubicBezTo>
                <a:cubicBezTo>
                  <a:pt x="6504136" y="6515676"/>
                  <a:pt x="6038855" y="6438771"/>
                  <a:pt x="5869172" y="6507125"/>
                </a:cubicBezTo>
                <a:cubicBezTo>
                  <a:pt x="5699489" y="6575479"/>
                  <a:pt x="5566362" y="6496885"/>
                  <a:pt x="5282255" y="6507125"/>
                </a:cubicBezTo>
                <a:cubicBezTo>
                  <a:pt x="4998148" y="6517365"/>
                  <a:pt x="5039221" y="6465905"/>
                  <a:pt x="4930104" y="6507125"/>
                </a:cubicBezTo>
                <a:cubicBezTo>
                  <a:pt x="4820987" y="6548345"/>
                  <a:pt x="4723325" y="6493648"/>
                  <a:pt x="4577954" y="6507125"/>
                </a:cubicBezTo>
                <a:cubicBezTo>
                  <a:pt x="4432583" y="6520602"/>
                  <a:pt x="4240580" y="6477186"/>
                  <a:pt x="4108420" y="6507125"/>
                </a:cubicBezTo>
                <a:cubicBezTo>
                  <a:pt x="3976260" y="6537064"/>
                  <a:pt x="3729849" y="6485756"/>
                  <a:pt x="3521503" y="6507125"/>
                </a:cubicBezTo>
                <a:cubicBezTo>
                  <a:pt x="3313157" y="6528494"/>
                  <a:pt x="2978184" y="6440521"/>
                  <a:pt x="2699819" y="6507125"/>
                </a:cubicBezTo>
                <a:cubicBezTo>
                  <a:pt x="2421454" y="6573729"/>
                  <a:pt x="2296956" y="6495816"/>
                  <a:pt x="1995518" y="6507125"/>
                </a:cubicBezTo>
                <a:cubicBezTo>
                  <a:pt x="1694080" y="6518434"/>
                  <a:pt x="1872133" y="6498123"/>
                  <a:pt x="1760752" y="6507125"/>
                </a:cubicBezTo>
                <a:cubicBezTo>
                  <a:pt x="1649371" y="6516127"/>
                  <a:pt x="1240399" y="6475880"/>
                  <a:pt x="939068" y="6507125"/>
                </a:cubicBezTo>
                <a:cubicBezTo>
                  <a:pt x="637737" y="6538370"/>
                  <a:pt x="388381" y="6477070"/>
                  <a:pt x="0" y="6507125"/>
                </a:cubicBezTo>
                <a:cubicBezTo>
                  <a:pt x="-47939" y="6337479"/>
                  <a:pt x="879" y="6060669"/>
                  <a:pt x="0" y="5785426"/>
                </a:cubicBezTo>
                <a:cubicBezTo>
                  <a:pt x="-879" y="5510183"/>
                  <a:pt x="581" y="5359991"/>
                  <a:pt x="0" y="5128798"/>
                </a:cubicBezTo>
                <a:cubicBezTo>
                  <a:pt x="-581" y="4897605"/>
                  <a:pt x="45467" y="4828334"/>
                  <a:pt x="0" y="4537241"/>
                </a:cubicBezTo>
                <a:cubicBezTo>
                  <a:pt x="-45467" y="4246148"/>
                  <a:pt x="61308" y="4034246"/>
                  <a:pt x="0" y="3880613"/>
                </a:cubicBezTo>
                <a:cubicBezTo>
                  <a:pt x="-61308" y="3726980"/>
                  <a:pt x="34030" y="3322956"/>
                  <a:pt x="0" y="3158913"/>
                </a:cubicBezTo>
                <a:cubicBezTo>
                  <a:pt x="-34030" y="2994870"/>
                  <a:pt x="80763" y="2717371"/>
                  <a:pt x="0" y="2437214"/>
                </a:cubicBezTo>
                <a:cubicBezTo>
                  <a:pt x="-80763" y="2157057"/>
                  <a:pt x="74414" y="2065681"/>
                  <a:pt x="0" y="1715515"/>
                </a:cubicBezTo>
                <a:cubicBezTo>
                  <a:pt x="-74414" y="1365349"/>
                  <a:pt x="34380" y="1412605"/>
                  <a:pt x="0" y="1319172"/>
                </a:cubicBezTo>
                <a:cubicBezTo>
                  <a:pt x="-34380" y="1225739"/>
                  <a:pt x="32469" y="795736"/>
                  <a:pt x="0" y="662544"/>
                </a:cubicBezTo>
                <a:cubicBezTo>
                  <a:pt x="-32469" y="529352"/>
                  <a:pt x="3735" y="263522"/>
                  <a:pt x="0" y="0"/>
                </a:cubicBezTo>
                <a:close/>
              </a:path>
              <a:path w="11738344" h="6507125" stroke="0" extrusionOk="0">
                <a:moveTo>
                  <a:pt x="0" y="0"/>
                </a:moveTo>
                <a:cubicBezTo>
                  <a:pt x="173958" y="-35120"/>
                  <a:pt x="364388" y="21400"/>
                  <a:pt x="586917" y="0"/>
                </a:cubicBezTo>
                <a:cubicBezTo>
                  <a:pt x="809446" y="-21400"/>
                  <a:pt x="772431" y="40444"/>
                  <a:pt x="939068" y="0"/>
                </a:cubicBezTo>
                <a:cubicBezTo>
                  <a:pt x="1105705" y="-40444"/>
                  <a:pt x="1060336" y="17590"/>
                  <a:pt x="1173834" y="0"/>
                </a:cubicBezTo>
                <a:cubicBezTo>
                  <a:pt x="1287332" y="-17590"/>
                  <a:pt x="1318549" y="16589"/>
                  <a:pt x="1408601" y="0"/>
                </a:cubicBezTo>
                <a:cubicBezTo>
                  <a:pt x="1498653" y="-16589"/>
                  <a:pt x="1785989" y="60612"/>
                  <a:pt x="1995518" y="0"/>
                </a:cubicBezTo>
                <a:cubicBezTo>
                  <a:pt x="2205047" y="-60612"/>
                  <a:pt x="2296353" y="59266"/>
                  <a:pt x="2582436" y="0"/>
                </a:cubicBezTo>
                <a:cubicBezTo>
                  <a:pt x="2868519" y="-59266"/>
                  <a:pt x="2862706" y="48799"/>
                  <a:pt x="3051969" y="0"/>
                </a:cubicBezTo>
                <a:cubicBezTo>
                  <a:pt x="3241232" y="-48799"/>
                  <a:pt x="3512635" y="60599"/>
                  <a:pt x="3638887" y="0"/>
                </a:cubicBezTo>
                <a:cubicBezTo>
                  <a:pt x="3765139" y="-60599"/>
                  <a:pt x="3923707" y="15178"/>
                  <a:pt x="4108420" y="0"/>
                </a:cubicBezTo>
                <a:cubicBezTo>
                  <a:pt x="4293133" y="-15178"/>
                  <a:pt x="4277880" y="17966"/>
                  <a:pt x="4343187" y="0"/>
                </a:cubicBezTo>
                <a:cubicBezTo>
                  <a:pt x="4408494" y="-17966"/>
                  <a:pt x="4582634" y="22799"/>
                  <a:pt x="4695338" y="0"/>
                </a:cubicBezTo>
                <a:cubicBezTo>
                  <a:pt x="4808042" y="-22799"/>
                  <a:pt x="5335945" y="38821"/>
                  <a:pt x="5517022" y="0"/>
                </a:cubicBezTo>
                <a:cubicBezTo>
                  <a:pt x="5698099" y="-38821"/>
                  <a:pt x="5766610" y="35566"/>
                  <a:pt x="5986555" y="0"/>
                </a:cubicBezTo>
                <a:cubicBezTo>
                  <a:pt x="6206500" y="-35566"/>
                  <a:pt x="6203895" y="19904"/>
                  <a:pt x="6338706" y="0"/>
                </a:cubicBezTo>
                <a:cubicBezTo>
                  <a:pt x="6473517" y="-19904"/>
                  <a:pt x="6653113" y="68070"/>
                  <a:pt x="6925623" y="0"/>
                </a:cubicBezTo>
                <a:cubicBezTo>
                  <a:pt x="7198133" y="-68070"/>
                  <a:pt x="7197960" y="16182"/>
                  <a:pt x="7277773" y="0"/>
                </a:cubicBezTo>
                <a:cubicBezTo>
                  <a:pt x="7357586" y="-16182"/>
                  <a:pt x="7733864" y="5492"/>
                  <a:pt x="7982074" y="0"/>
                </a:cubicBezTo>
                <a:cubicBezTo>
                  <a:pt x="8230284" y="-5492"/>
                  <a:pt x="8115232" y="12010"/>
                  <a:pt x="8216841" y="0"/>
                </a:cubicBezTo>
                <a:cubicBezTo>
                  <a:pt x="8318450" y="-12010"/>
                  <a:pt x="8383617" y="13899"/>
                  <a:pt x="8451608" y="0"/>
                </a:cubicBezTo>
                <a:cubicBezTo>
                  <a:pt x="8519599" y="-13899"/>
                  <a:pt x="8868654" y="41846"/>
                  <a:pt x="9155908" y="0"/>
                </a:cubicBezTo>
                <a:cubicBezTo>
                  <a:pt x="9443162" y="-41846"/>
                  <a:pt x="9583439" y="13929"/>
                  <a:pt x="9860209" y="0"/>
                </a:cubicBezTo>
                <a:cubicBezTo>
                  <a:pt x="10136979" y="-13929"/>
                  <a:pt x="9993296" y="22162"/>
                  <a:pt x="10094976" y="0"/>
                </a:cubicBezTo>
                <a:cubicBezTo>
                  <a:pt x="10196656" y="-22162"/>
                  <a:pt x="10442256" y="29850"/>
                  <a:pt x="10681893" y="0"/>
                </a:cubicBezTo>
                <a:cubicBezTo>
                  <a:pt x="10921530" y="-29850"/>
                  <a:pt x="10815120" y="25327"/>
                  <a:pt x="10916660" y="0"/>
                </a:cubicBezTo>
                <a:cubicBezTo>
                  <a:pt x="11018200" y="-25327"/>
                  <a:pt x="11478417" y="95792"/>
                  <a:pt x="11738344" y="0"/>
                </a:cubicBezTo>
                <a:cubicBezTo>
                  <a:pt x="11764798" y="249704"/>
                  <a:pt x="11736494" y="384548"/>
                  <a:pt x="11738344" y="591557"/>
                </a:cubicBezTo>
                <a:cubicBezTo>
                  <a:pt x="11740194" y="798566"/>
                  <a:pt x="11722809" y="866102"/>
                  <a:pt x="11738344" y="987900"/>
                </a:cubicBezTo>
                <a:cubicBezTo>
                  <a:pt x="11753879" y="1109698"/>
                  <a:pt x="11685233" y="1344087"/>
                  <a:pt x="11738344" y="1514385"/>
                </a:cubicBezTo>
                <a:cubicBezTo>
                  <a:pt x="11791455" y="1684683"/>
                  <a:pt x="11711044" y="1762913"/>
                  <a:pt x="11738344" y="1975800"/>
                </a:cubicBezTo>
                <a:cubicBezTo>
                  <a:pt x="11765644" y="2188687"/>
                  <a:pt x="11699886" y="2274464"/>
                  <a:pt x="11738344" y="2502285"/>
                </a:cubicBezTo>
                <a:cubicBezTo>
                  <a:pt x="11776802" y="2730106"/>
                  <a:pt x="11695385" y="2995182"/>
                  <a:pt x="11738344" y="3223985"/>
                </a:cubicBezTo>
                <a:cubicBezTo>
                  <a:pt x="11781303" y="3452788"/>
                  <a:pt x="11700748" y="3463165"/>
                  <a:pt x="11738344" y="3620328"/>
                </a:cubicBezTo>
                <a:cubicBezTo>
                  <a:pt x="11775940" y="3777491"/>
                  <a:pt x="11707001" y="4043633"/>
                  <a:pt x="11738344" y="4342027"/>
                </a:cubicBezTo>
                <a:cubicBezTo>
                  <a:pt x="11769687" y="4640421"/>
                  <a:pt x="11729213" y="4583818"/>
                  <a:pt x="11738344" y="4738370"/>
                </a:cubicBezTo>
                <a:cubicBezTo>
                  <a:pt x="11747475" y="4892922"/>
                  <a:pt x="11733578" y="4965083"/>
                  <a:pt x="11738344" y="5134713"/>
                </a:cubicBezTo>
                <a:cubicBezTo>
                  <a:pt x="11743110" y="5304343"/>
                  <a:pt x="11662322" y="5553418"/>
                  <a:pt x="11738344" y="5791341"/>
                </a:cubicBezTo>
                <a:cubicBezTo>
                  <a:pt x="11814366" y="6029264"/>
                  <a:pt x="11713020" y="6176136"/>
                  <a:pt x="11738344" y="6507125"/>
                </a:cubicBezTo>
                <a:cubicBezTo>
                  <a:pt x="11547327" y="6548973"/>
                  <a:pt x="11498077" y="6493046"/>
                  <a:pt x="11268810" y="6507125"/>
                </a:cubicBezTo>
                <a:cubicBezTo>
                  <a:pt x="11039543" y="6521204"/>
                  <a:pt x="11107069" y="6502334"/>
                  <a:pt x="11034043" y="6507125"/>
                </a:cubicBezTo>
                <a:cubicBezTo>
                  <a:pt x="10961017" y="6511916"/>
                  <a:pt x="10683932" y="6506699"/>
                  <a:pt x="10564510" y="6507125"/>
                </a:cubicBezTo>
                <a:cubicBezTo>
                  <a:pt x="10445088" y="6507551"/>
                  <a:pt x="10108637" y="6458162"/>
                  <a:pt x="9742826" y="6507125"/>
                </a:cubicBezTo>
                <a:cubicBezTo>
                  <a:pt x="9377015" y="6556088"/>
                  <a:pt x="9349509" y="6439682"/>
                  <a:pt x="9038525" y="6507125"/>
                </a:cubicBezTo>
                <a:cubicBezTo>
                  <a:pt x="8727541" y="6574568"/>
                  <a:pt x="8794847" y="6477168"/>
                  <a:pt x="8686375" y="6507125"/>
                </a:cubicBezTo>
                <a:cubicBezTo>
                  <a:pt x="8577903" y="6537082"/>
                  <a:pt x="8357039" y="6497360"/>
                  <a:pt x="8099457" y="6507125"/>
                </a:cubicBezTo>
                <a:cubicBezTo>
                  <a:pt x="7841875" y="6516890"/>
                  <a:pt x="7839028" y="6470904"/>
                  <a:pt x="7747307" y="6507125"/>
                </a:cubicBezTo>
                <a:cubicBezTo>
                  <a:pt x="7655586" y="6543346"/>
                  <a:pt x="7266710" y="6462145"/>
                  <a:pt x="7043006" y="6507125"/>
                </a:cubicBezTo>
                <a:cubicBezTo>
                  <a:pt x="6819302" y="6552105"/>
                  <a:pt x="6503498" y="6464456"/>
                  <a:pt x="6338706" y="6507125"/>
                </a:cubicBezTo>
                <a:cubicBezTo>
                  <a:pt x="6173914" y="6549794"/>
                  <a:pt x="6184575" y="6483218"/>
                  <a:pt x="6103939" y="6507125"/>
                </a:cubicBezTo>
                <a:cubicBezTo>
                  <a:pt x="6023303" y="6531032"/>
                  <a:pt x="5677300" y="6424778"/>
                  <a:pt x="5399638" y="6507125"/>
                </a:cubicBezTo>
                <a:cubicBezTo>
                  <a:pt x="5121976" y="6589472"/>
                  <a:pt x="5064059" y="6456168"/>
                  <a:pt x="4930104" y="6507125"/>
                </a:cubicBezTo>
                <a:cubicBezTo>
                  <a:pt x="4796149" y="6558082"/>
                  <a:pt x="4287006" y="6419485"/>
                  <a:pt x="4108420" y="6507125"/>
                </a:cubicBezTo>
                <a:cubicBezTo>
                  <a:pt x="3929834" y="6594765"/>
                  <a:pt x="3851012" y="6506127"/>
                  <a:pt x="3756270" y="6507125"/>
                </a:cubicBezTo>
                <a:cubicBezTo>
                  <a:pt x="3661528" y="6508123"/>
                  <a:pt x="3178681" y="6505194"/>
                  <a:pt x="2934586" y="6507125"/>
                </a:cubicBezTo>
                <a:cubicBezTo>
                  <a:pt x="2690491" y="6509056"/>
                  <a:pt x="2804760" y="6481921"/>
                  <a:pt x="2699819" y="6507125"/>
                </a:cubicBezTo>
                <a:cubicBezTo>
                  <a:pt x="2594878" y="6532329"/>
                  <a:pt x="2131310" y="6492863"/>
                  <a:pt x="1878135" y="6507125"/>
                </a:cubicBezTo>
                <a:cubicBezTo>
                  <a:pt x="1624960" y="6521387"/>
                  <a:pt x="1497787" y="6488583"/>
                  <a:pt x="1173834" y="6507125"/>
                </a:cubicBezTo>
                <a:cubicBezTo>
                  <a:pt x="849881" y="6525667"/>
                  <a:pt x="834993" y="6490955"/>
                  <a:pt x="704301" y="6507125"/>
                </a:cubicBezTo>
                <a:cubicBezTo>
                  <a:pt x="573609" y="6523295"/>
                  <a:pt x="308132" y="6478693"/>
                  <a:pt x="0" y="6507125"/>
                </a:cubicBezTo>
                <a:cubicBezTo>
                  <a:pt x="-29938" y="6329998"/>
                  <a:pt x="56135" y="6044585"/>
                  <a:pt x="0" y="5785426"/>
                </a:cubicBezTo>
                <a:cubicBezTo>
                  <a:pt x="-56135" y="5526267"/>
                  <a:pt x="39316" y="5376750"/>
                  <a:pt x="0" y="5193869"/>
                </a:cubicBezTo>
                <a:cubicBezTo>
                  <a:pt x="-39316" y="5010988"/>
                  <a:pt x="32117" y="4985215"/>
                  <a:pt x="0" y="4797526"/>
                </a:cubicBezTo>
                <a:cubicBezTo>
                  <a:pt x="-32117" y="4609837"/>
                  <a:pt x="57743" y="4276268"/>
                  <a:pt x="0" y="4075826"/>
                </a:cubicBezTo>
                <a:cubicBezTo>
                  <a:pt x="-57743" y="3875384"/>
                  <a:pt x="207" y="3518980"/>
                  <a:pt x="0" y="3354127"/>
                </a:cubicBezTo>
                <a:cubicBezTo>
                  <a:pt x="-207" y="3189274"/>
                  <a:pt x="26299" y="3135377"/>
                  <a:pt x="0" y="2957784"/>
                </a:cubicBezTo>
                <a:cubicBezTo>
                  <a:pt x="-26299" y="2780191"/>
                  <a:pt x="43986" y="2618936"/>
                  <a:pt x="0" y="2431299"/>
                </a:cubicBezTo>
                <a:cubicBezTo>
                  <a:pt x="-43986" y="2243663"/>
                  <a:pt x="78778" y="1984613"/>
                  <a:pt x="0" y="1709599"/>
                </a:cubicBezTo>
                <a:cubicBezTo>
                  <a:pt x="-78778" y="1434585"/>
                  <a:pt x="22960" y="1238508"/>
                  <a:pt x="0" y="987900"/>
                </a:cubicBezTo>
                <a:cubicBezTo>
                  <a:pt x="-22960" y="737292"/>
                  <a:pt x="46601" y="44191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  <a:extLst>
              <a:ext uri="{C807C97D-BFC1-408E-A445-0C87EB9F89A2}">
                <ask:lineSketchStyleProps xmlns="" xmlns:ask="http://schemas.microsoft.com/office/drawing/2018/sketchyshapes" sd="4767772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868546-2164-4C33-8F22-32B28A4FD9F0}"/>
              </a:ext>
            </a:extLst>
          </p:cNvPr>
          <p:cNvSpPr txBox="1"/>
          <p:nvPr userDrawn="1"/>
        </p:nvSpPr>
        <p:spPr>
          <a:xfrm>
            <a:off x="8942603" y="-31899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365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95714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495620"/>
      </p:ext>
    </p:extLst>
  </p:cSld>
  <p:clrMapOvr>
    <a:masterClrMapping/>
  </p:clrMapOvr>
  <p:transition spd="slow">
    <p:random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19945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93200" y="1572168"/>
            <a:ext cx="446635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55042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49926" y="1587729"/>
            <a:ext cx="473552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4169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4125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C9865C7-C9F3-4E63-B562-88E851147C0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37B45ED-DC6D-494C-9E52-555BAB6A513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E3EF15C-4653-45F2-8A37-7C969E83028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732248-78DD-4927-BB8F-589A063B5455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783950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37993" y="1557579"/>
            <a:ext cx="513008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73009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599064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66427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593200" y="1572168"/>
            <a:ext cx="446635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32651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312814" y="1522374"/>
            <a:ext cx="476405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5588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37993" y="1503378"/>
            <a:ext cx="5132935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98507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723722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78871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475088" y="1572168"/>
            <a:ext cx="458447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97282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216026" y="1522374"/>
            <a:ext cx="486084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9362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F2C8570-7385-40E7-9C85-A63803D8257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159C5C-0FC3-4ABB-8514-E19BADFFB7B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7C9AB-C115-4522-B716-0A5F2FA4E25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3137A6-82CA-4C38-9FDF-B7F02209C026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857904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37994" y="1596479"/>
            <a:ext cx="511831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3990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296175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70999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400112" y="1572168"/>
            <a:ext cx="465944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09788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179676" y="1522374"/>
            <a:ext cx="489719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87568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149447" y="1647225"/>
            <a:ext cx="5222619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4197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466565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9360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124035" y="1572168"/>
            <a:ext cx="533151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76977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964178" y="1522374"/>
            <a:ext cx="511269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58406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4D2B90A-89D4-46F8-AB76-96D15CDC123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29F7255-C48B-4873-9B85-CB36F7BB6AF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DA293BAE-4D35-4AEC-84D8-F20D0AC8CA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3C0116-2361-4563-A646-38658EE8D0C1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581115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03877" y="1506296"/>
            <a:ext cx="528855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1001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647738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48347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93200" y="1572168"/>
            <a:ext cx="446635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43550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49926" y="1587729"/>
            <a:ext cx="473552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8579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6842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37993" y="1557579"/>
            <a:ext cx="513008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5248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752760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1517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593200" y="1572168"/>
            <a:ext cx="446635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4979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8B5F8E26-4E90-4775-AB08-B62EDD95CA7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8E924F4-9978-475E-9277-27B3A1B2ED2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B452E1DB-AA47-472A-B001-2C6AAAC36D5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52AFCC-8D5C-4321-8D3A-8C4EF7D13C4C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616666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312814" y="1522374"/>
            <a:ext cx="476405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51860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37993" y="1503378"/>
            <a:ext cx="5132935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876788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807643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5298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475088" y="1572168"/>
            <a:ext cx="458447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34676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216026" y="1522374"/>
            <a:ext cx="486084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04926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37994" y="1596479"/>
            <a:ext cx="511831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7085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579995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1875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400112" y="1572168"/>
            <a:ext cx="465944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9324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0727FED2-3696-46B2-AB98-33BC5BF8A11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2DDBB54-8559-48E6-9FC7-10E7FF90836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1C7B7042-82CB-47B1-9D34-145D84D6211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C0CD238-2E89-4FC5-B17A-62D3579A96D9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992110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179676" y="1522374"/>
            <a:ext cx="489719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07701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149447" y="1647225"/>
            <a:ext cx="5222619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1443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094049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8725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124035" y="1572168"/>
            <a:ext cx="533151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18046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964178" y="1522374"/>
            <a:ext cx="511269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44919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03877" y="1506296"/>
            <a:ext cx="528855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2494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50496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360486-D5BE-41CB-BEC4-7F2F843E4BC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34AA9E1-F459-4CF9-9D22-040F5280719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579B70C-93F5-4317-B6DC-EE5BFEAF94C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6827EE-1B78-40EA-9BE5-43E72B0C92D6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35864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95946DD-0312-40B9-9CC9-727A2005973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A7A305D-6E23-4D6A-ACDA-6A38296FEA9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916176A-FA42-43E8-8973-BCB9A514300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79564A7-7AF1-4CCB-BCFF-AB64B844B1D3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0835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51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46FD1C42-F5CC-4276-9C89-38E8C6111F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3B293B7C-D5BD-4620-B568-47C4C1580B8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9C5CDB1C-81EC-4378-BC22-F20B0E2949B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06D3350D-450E-41FD-86F5-924EA6908C8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C462FCD0-73E7-4A39-A37A-477E95FEE6B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1F3AEB-6E09-4ED7-8823-CE58ED826EF5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04921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047279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0948631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  <p:sldLayoutId id="2147483700" r:id="rId13"/>
    <p:sldLayoutId id="2147483701" r:id="rId14"/>
    <p:sldLayoutId id="2147483702" r:id="rId15"/>
    <p:sldLayoutId id="2147483703" r:id="rId16"/>
    <p:sldLayoutId id="2147483704" r:id="rId17"/>
    <p:sldLayoutId id="2147483705" r:id="rId18"/>
    <p:sldLayoutId id="2147483706" r:id="rId19"/>
    <p:sldLayoutId id="2147483707" r:id="rId20"/>
    <p:sldLayoutId id="2147483708" r:id="rId21"/>
    <p:sldLayoutId id="2147483709" r:id="rId22"/>
    <p:sldLayoutId id="2147483710" r:id="rId23"/>
    <p:sldLayoutId id="2147483711" r:id="rId24"/>
    <p:sldLayoutId id="2147483712" r:id="rId25"/>
    <p:sldLayoutId id="2147483713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56572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2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29.png"/><Relationship Id="rId4" Type="http://schemas.microsoft.com/office/2007/relationships/hdphoto" Target="../media/hdphoto2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3" name="1"/>
          <p:cNvPicPr>
            <a:picLocks noChangeAspect="1"/>
          </p:cNvPicPr>
          <p:nvPr/>
        </p:nvPicPr>
        <p:blipFill>
          <a:blip r:embed="rId4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4" name="19"/>
          <p:cNvPicPr>
            <a:picLocks noChangeAspect="1"/>
          </p:cNvPicPr>
          <p:nvPr/>
        </p:nvPicPr>
        <p:blipFill>
          <a:blip r:embed="rId5" cstate="screen"/>
          <a:stretch>
            <a:fillRect/>
          </a:stretch>
        </p:blipFill>
        <p:spPr>
          <a:xfrm flipH="1">
            <a:off x="8840497" y="3876788"/>
            <a:ext cx="3773430" cy="2705180"/>
          </a:xfrm>
          <a:prstGeom prst="rect">
            <a:avLst/>
          </a:prstGeom>
        </p:spPr>
      </p:pic>
      <p:pic>
        <p:nvPicPr>
          <p:cNvPr id="5" name="55"/>
          <p:cNvPicPr>
            <a:picLocks noChangeAspect="1"/>
          </p:cNvPicPr>
          <p:nvPr/>
        </p:nvPicPr>
        <p:blipFill rotWithShape="1">
          <a:blip r:embed="rId6" cstate="screen"/>
          <a:srcRect/>
          <a:stretch>
            <a:fillRect/>
          </a:stretch>
        </p:blipFill>
        <p:spPr>
          <a:xfrm>
            <a:off x="923993" y="-250353"/>
            <a:ext cx="9803219" cy="3679353"/>
          </a:xfrm>
          <a:prstGeom prst="rect">
            <a:avLst/>
          </a:prstGeom>
        </p:spPr>
      </p:pic>
      <p:grpSp>
        <p:nvGrpSpPr>
          <p:cNvPr id="7" name="57"/>
          <p:cNvGrpSpPr/>
          <p:nvPr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/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/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/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/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9" name="Group 4"/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0" name="Freeform 5"/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1" name="Freeform 6"/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2" name="Freeform 7"/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3" name="Freeform 8"/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19" name="69"/>
          <p:cNvPicPr>
            <a:picLocks noChangeAspect="1"/>
          </p:cNvPicPr>
          <p:nvPr/>
        </p:nvPicPr>
        <p:blipFill>
          <a:blip r:embed="rId7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265622" y="720493"/>
            <a:ext cx="7329805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Chào</a:t>
            </a:r>
            <a:r>
              <a:rPr kumimoji="0" lang="en-US" altLang="zh-CN" sz="54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en-US" altLang="zh-CN" sz="54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mừng</a:t>
            </a:r>
            <a:r>
              <a:rPr kumimoji="0" lang="en-US" altLang="zh-CN" sz="54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en-US" altLang="zh-CN" sz="5400" b="1" i="1" u="none" strike="noStrike" kern="0" cap="none" spc="0" normalizeH="0" baseline="0" noProof="0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các</a:t>
            </a:r>
            <a:r>
              <a:rPr kumimoji="0" lang="vi-VN" altLang="zh-CN" sz="54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vi-VN" altLang="zh-CN" sz="5400" b="1" i="1" u="none" strike="noStrike" kern="0" cap="none" spc="0" normalizeH="0" baseline="0" noProof="0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con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1" i="1" u="none" strike="noStrike" kern="0" cap="none" spc="0" normalizeH="0" baseline="0" noProof="0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en-US" altLang="zh-CN" sz="54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đến</a:t>
            </a:r>
            <a:r>
              <a:rPr kumimoji="0" lang="en-US" altLang="zh-CN" sz="54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en-US" altLang="zh-CN" sz="54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với</a:t>
            </a:r>
            <a:r>
              <a:rPr kumimoji="0" lang="en-US" altLang="zh-CN" sz="54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vi-VN" altLang="zh-CN" sz="5400" b="1" i="1" u="none" strike="noStrike" kern="0" cap="none" spc="0" normalizeH="0" baseline="0" noProof="0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giờ học</a:t>
            </a:r>
            <a:r>
              <a:rPr kumimoji="0" lang="en-US" altLang="zh-CN" sz="5400" b="1" i="1" u="none" strike="noStrike" kern="0" cap="none" spc="0" normalizeH="0" baseline="0" noProof="0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en-US" altLang="zh-CN" sz="5400" b="1" i="1" u="none" strike="noStrike" kern="0" cap="none" spc="0" normalizeH="0" baseline="0" noProof="0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Toán</a:t>
            </a:r>
            <a:r>
              <a:rPr kumimoji="0" lang="vi-VN" altLang="zh-CN" sz="5400" b="1" i="1" u="none" strike="noStrike" kern="0" cap="none" spc="0" normalizeH="0" baseline="0" noProof="0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!!!</a:t>
            </a:r>
            <a:endParaRPr kumimoji="0" lang="en-US" altLang="zh-CN" sz="54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Times New Roman" pitchFamily="18" charset="0"/>
              <a:ea typeface="等线" panose="02010600030101010101" pitchFamily="2" charset="-122"/>
              <a:cs typeface="Times New Roman" pitchFamily="18" charset="0"/>
              <a:sym typeface="+mn-lt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57532" y="6463016"/>
            <a:ext cx="94867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Bản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quyền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thuộc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về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: FB </a:t>
            </a: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Hương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Thảo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- https://www.facebook.com/huongthaoGADT/</a:t>
            </a:r>
          </a:p>
        </p:txBody>
      </p:sp>
      <p:pic>
        <p:nvPicPr>
          <p:cNvPr id="24" name="Picture 9" descr="E:\0000000我图PPT\00001PNG素材\儿童卡通\tr.png">
            <a:extLst>
              <a:ext uri="{FF2B5EF4-FFF2-40B4-BE49-F238E27FC236}">
                <a16:creationId xmlns:a16="http://schemas.microsoft.com/office/drawing/2014/main" id="{ACA0DB5F-4724-4F2B-B654-4FC1D4BD76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ounded Rectangle 19"/>
          <p:cNvSpPr/>
          <p:nvPr/>
        </p:nvSpPr>
        <p:spPr>
          <a:xfrm>
            <a:off x="8921809" y="111095"/>
            <a:ext cx="3067941" cy="26492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923993" y="6560702"/>
            <a:ext cx="7997816" cy="250380"/>
          </a:xfrm>
          <a:prstGeom prst="round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8213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574766" y="4794069"/>
            <a:ext cx="2416628" cy="1724297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+mn-cs"/>
              </a:rPr>
              <a:t>Trang 112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305" b="58162"/>
          <a:stretch/>
        </p:blipFill>
        <p:spPr>
          <a:xfrm>
            <a:off x="1677063" y="1760883"/>
            <a:ext cx="9024905" cy="303318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292626" y="2014330"/>
            <a:ext cx="750073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5 hàng" panose="020B0603050302020204" pitchFamily="34" charset="0"/>
                <a:cs typeface="+mn-cs"/>
              </a:rPr>
              <a:t>Thứ sáu ngày 31 tháng 12 năm 2021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332099" y="3326365"/>
            <a:ext cx="63613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5 hàng" panose="020B0603050302020204" pitchFamily="34" charset="0"/>
                <a:cs typeface="+mn-cs"/>
              </a:rPr>
              <a:t>Ôn tập phép cộng, phép trừ trong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939738" y="2670347"/>
            <a:ext cx="14079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5 hàng" panose="020B0603050302020204" pitchFamily="34" charset="0"/>
                <a:cs typeface="+mn-cs"/>
              </a:rPr>
              <a:t>Toán</a:t>
            </a:r>
          </a:p>
        </p:txBody>
      </p:sp>
      <p:sp>
        <p:nvSpPr>
          <p:cNvPr id="5" name="Rectangle 4"/>
          <p:cNvSpPr/>
          <p:nvPr/>
        </p:nvSpPr>
        <p:spPr>
          <a:xfrm>
            <a:off x="2991394" y="3964135"/>
            <a:ext cx="47307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5 hàng" panose="020B0603050302020204" pitchFamily="34" charset="0"/>
                <a:cs typeface="+mn-cs"/>
              </a:rPr>
              <a:t>phạm vi 20, 100. (tiết 4)</a:t>
            </a:r>
            <a:endParaRPr kumimoji="0" lang="en-US" sz="32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9881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5138C25-CF3A-465B-B7E6-42C30821173C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C384A053-A1E6-439B-A919-2F424B13516D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5" name="Rectangle: Top Corners Rounded 4">
                <a:extLst>
                  <a:ext uri="{FF2B5EF4-FFF2-40B4-BE49-F238E27FC236}">
                    <a16:creationId xmlns:a16="http://schemas.microsoft.com/office/drawing/2014/main" id="{B6063A08-A60E-4694-ABCC-273A3D0953EE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" name="Rectangle: Top Corners Rounded 5">
                <a:extLst>
                  <a:ext uri="{FF2B5EF4-FFF2-40B4-BE49-F238E27FC236}">
                    <a16:creationId xmlns:a16="http://schemas.microsoft.com/office/drawing/2014/main" id="{4C41FB10-03C2-4D3E-9855-319623548209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rgbClr val="7030A0"/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7F5520-C5D5-4F4E-96E0-A72DCF2CB46C}"/>
                </a:ext>
              </a:extLst>
            </p:cNvPr>
            <p:cNvSpPr txBox="1"/>
            <p:nvPr/>
          </p:nvSpPr>
          <p:spPr>
            <a:xfrm>
              <a:off x="1523998" y="206880"/>
              <a:ext cx="21258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7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7E1D5657-02F9-4206-8D9F-84DE1BC35A4E}"/>
              </a:ext>
            </a:extLst>
          </p:cNvPr>
          <p:cNvSpPr txBox="1"/>
          <p:nvPr/>
        </p:nvSpPr>
        <p:spPr>
          <a:xfrm>
            <a:off x="3172735" y="317237"/>
            <a:ext cx="4167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ÔN TẬP HỌC KÌ 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5A2A65E-4925-443C-973E-2B692A7DB1DB}"/>
              </a:ext>
            </a:extLst>
          </p:cNvPr>
          <p:cNvSpPr txBox="1"/>
          <p:nvPr/>
        </p:nvSpPr>
        <p:spPr>
          <a:xfrm>
            <a:off x="993911" y="1462373"/>
            <a:ext cx="9585189" cy="278082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UTM Cookies"/>
                <a:ea typeface="+mn-ea"/>
                <a:cs typeface="+mn-cs"/>
              </a:rPr>
              <a:t>BÀI 33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UTM Cookies"/>
                <a:ea typeface="+mn-ea"/>
                <a:cs typeface="+mn-cs"/>
              </a:rPr>
              <a:t>ÔN TẬP PHÉP CỘNG, PHÉP TRỪ TRONG PHẠM VI 20,100</a:t>
            </a:r>
          </a:p>
        </p:txBody>
      </p:sp>
    </p:spTree>
    <p:extLst>
      <p:ext uri="{BB962C8B-B14F-4D97-AF65-F5344CB8AC3E}">
        <p14:creationId xmlns:p14="http://schemas.microsoft.com/office/powerpoint/2010/main" val="3075321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2919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D0FA8710-4CF5-4BB5-AE2F-1C740F121A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316EDCB-A254-4302-A25E-D3CB23B5ADBC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0152" y="1730650"/>
            <a:ext cx="10011400" cy="2476853"/>
          </a:xfrm>
          <a:prstGeom prst="rect">
            <a:avLst/>
          </a:prstGeom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00553EA6-A673-477F-8B7E-26DB6507F10F}"/>
              </a:ext>
            </a:extLst>
          </p:cNvPr>
          <p:cNvSpPr/>
          <p:nvPr/>
        </p:nvSpPr>
        <p:spPr>
          <a:xfrm>
            <a:off x="954038" y="1405402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54AEA21-78E4-4B4D-AE9D-E5A0BE1811FD}"/>
              </a:ext>
            </a:extLst>
          </p:cNvPr>
          <p:cNvGrpSpPr/>
          <p:nvPr/>
        </p:nvGrpSpPr>
        <p:grpSpPr>
          <a:xfrm>
            <a:off x="1465494" y="1443292"/>
            <a:ext cx="1649811" cy="468262"/>
            <a:chOff x="1424803" y="1434057"/>
            <a:chExt cx="1649811" cy="468262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6B63E86-798A-4238-80D6-348F8488E74F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92EE4D1D-A8DD-421D-895F-8416F7308863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9EBAA207-A5ED-4339-B5CE-1DF5448E1B97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265829A-093C-48BD-9C65-1A3F23FB3D86}"/>
                </a:ext>
              </a:extLst>
            </p:cNvPr>
            <p:cNvSpPr txBox="1"/>
            <p:nvPr/>
          </p:nvSpPr>
          <p:spPr>
            <a:xfrm>
              <a:off x="1424803" y="1434057"/>
              <a:ext cx="16498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a)            ?</a:t>
              </a:r>
            </a:p>
          </p:txBody>
        </p:sp>
      </p:grp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4EBE1EEF-41B1-4E8D-9DAD-134FFA953CB2}"/>
              </a:ext>
            </a:extLst>
          </p:cNvPr>
          <p:cNvSpPr/>
          <p:nvPr/>
        </p:nvSpPr>
        <p:spPr>
          <a:xfrm>
            <a:off x="3366053" y="2115353"/>
            <a:ext cx="649356" cy="609600"/>
          </a:xfrm>
          <a:prstGeom prst="roundRect">
            <a:avLst/>
          </a:prstGeom>
          <a:solidFill>
            <a:srgbClr val="FFD472"/>
          </a:solidFill>
          <a:ln>
            <a:solidFill>
              <a:srgbClr val="FFD47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35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99F4708-9E4B-4B20-8FDD-E0725F1D088E}"/>
              </a:ext>
            </a:extLst>
          </p:cNvPr>
          <p:cNvGrpSpPr/>
          <p:nvPr/>
        </p:nvGrpSpPr>
        <p:grpSpPr>
          <a:xfrm>
            <a:off x="5113000" y="2796209"/>
            <a:ext cx="784728" cy="754546"/>
            <a:chOff x="5113000" y="2796209"/>
            <a:chExt cx="784728" cy="754546"/>
          </a:xfrm>
        </p:grpSpPr>
        <p:sp>
          <p:nvSpPr>
            <p:cNvPr id="15" name="Star: 16 Points 14">
              <a:extLst>
                <a:ext uri="{FF2B5EF4-FFF2-40B4-BE49-F238E27FC236}">
                  <a16:creationId xmlns:a16="http://schemas.microsoft.com/office/drawing/2014/main" id="{7D520998-4DC6-4196-9D56-BC4FA50CD5E9}"/>
                </a:ext>
              </a:extLst>
            </p:cNvPr>
            <p:cNvSpPr/>
            <p:nvPr/>
          </p:nvSpPr>
          <p:spPr>
            <a:xfrm>
              <a:off x="5113000" y="2796209"/>
              <a:ext cx="784728" cy="754546"/>
            </a:xfrm>
            <a:prstGeom prst="star16">
              <a:avLst>
                <a:gd name="adj" fmla="val 43849"/>
              </a:avLst>
            </a:prstGeom>
            <a:solidFill>
              <a:srgbClr val="C4EBFC"/>
            </a:solidFill>
            <a:ln>
              <a:solidFill>
                <a:srgbClr val="C4EBF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13004981-9BA5-4816-BA7D-CAE71EC250EE}"/>
                </a:ext>
              </a:extLst>
            </p:cNvPr>
            <p:cNvSpPr/>
            <p:nvPr/>
          </p:nvSpPr>
          <p:spPr>
            <a:xfrm>
              <a:off x="5212655" y="2928557"/>
              <a:ext cx="58541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5F82D4A-3FCA-4D7B-A334-13E141DD10FA}"/>
              </a:ext>
            </a:extLst>
          </p:cNvPr>
          <p:cNvGrpSpPr/>
          <p:nvPr/>
        </p:nvGrpSpPr>
        <p:grpSpPr>
          <a:xfrm>
            <a:off x="7821252" y="3058766"/>
            <a:ext cx="784728" cy="753599"/>
            <a:chOff x="7821252" y="3058766"/>
            <a:chExt cx="784728" cy="753599"/>
          </a:xfrm>
        </p:grpSpPr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F3EF6799-4524-43DA-87D7-C45064915C89}"/>
                </a:ext>
              </a:extLst>
            </p:cNvPr>
            <p:cNvSpPr/>
            <p:nvPr/>
          </p:nvSpPr>
          <p:spPr>
            <a:xfrm>
              <a:off x="7821252" y="3058766"/>
              <a:ext cx="784728" cy="700434"/>
            </a:xfrm>
            <a:prstGeom prst="triangle">
              <a:avLst/>
            </a:prstGeom>
            <a:solidFill>
              <a:srgbClr val="FCC8C3"/>
            </a:solidFill>
            <a:ln>
              <a:solidFill>
                <a:srgbClr val="FCC8C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9631F6E-3CC7-4E01-9027-C830A85C68B6}"/>
                </a:ext>
              </a:extLst>
            </p:cNvPr>
            <p:cNvSpPr/>
            <p:nvPr/>
          </p:nvSpPr>
          <p:spPr>
            <a:xfrm>
              <a:off x="7920906" y="3289145"/>
              <a:ext cx="58541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16</a:t>
              </a:r>
              <a:endPara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6198018-9CFA-4CEB-A4A6-F28BF5FF1B74}"/>
              </a:ext>
            </a:extLst>
          </p:cNvPr>
          <p:cNvGrpSpPr/>
          <p:nvPr/>
        </p:nvGrpSpPr>
        <p:grpSpPr>
          <a:xfrm>
            <a:off x="9634200" y="2329620"/>
            <a:ext cx="784728" cy="754546"/>
            <a:chOff x="5113000" y="2796209"/>
            <a:chExt cx="784728" cy="754546"/>
          </a:xfrm>
          <a:solidFill>
            <a:srgbClr val="90E3EC"/>
          </a:solidFill>
        </p:grpSpPr>
        <p:sp>
          <p:nvSpPr>
            <p:cNvPr id="23" name="Star: 16 Points 22">
              <a:extLst>
                <a:ext uri="{FF2B5EF4-FFF2-40B4-BE49-F238E27FC236}">
                  <a16:creationId xmlns:a16="http://schemas.microsoft.com/office/drawing/2014/main" id="{FE4D4E72-86A2-432B-93B1-DF962D971702}"/>
                </a:ext>
              </a:extLst>
            </p:cNvPr>
            <p:cNvSpPr/>
            <p:nvPr/>
          </p:nvSpPr>
          <p:spPr>
            <a:xfrm>
              <a:off x="5113000" y="2796209"/>
              <a:ext cx="784728" cy="754546"/>
            </a:xfrm>
            <a:prstGeom prst="star16">
              <a:avLst>
                <a:gd name="adj" fmla="val 43849"/>
              </a:avLst>
            </a:prstGeom>
            <a:grpFill/>
            <a:ln>
              <a:solidFill>
                <a:srgbClr val="90E3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E7BBF3CE-BDDE-4F8F-9EC1-60EBEA495391}"/>
                </a:ext>
              </a:extLst>
            </p:cNvPr>
            <p:cNvSpPr/>
            <p:nvPr/>
          </p:nvSpPr>
          <p:spPr>
            <a:xfrm>
              <a:off x="5212654" y="2928557"/>
              <a:ext cx="585418" cy="523220"/>
            </a:xfrm>
            <a:prstGeom prst="rect">
              <a:avLst/>
            </a:prstGeom>
            <a:grpFill/>
            <a:ln>
              <a:solidFill>
                <a:srgbClr val="90E3EC"/>
              </a:solidFill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31</a:t>
              </a:r>
              <a:endPara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2972C190-2D29-4C21-BE50-BA04D3A47CDB}"/>
              </a:ext>
            </a:extLst>
          </p:cNvPr>
          <p:cNvSpPr txBox="1"/>
          <p:nvPr/>
        </p:nvSpPr>
        <p:spPr>
          <a:xfrm>
            <a:off x="960227" y="3971641"/>
            <a:ext cx="52109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 Tính tổng các số hạng bằng nhau.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08491035-498D-41E3-A4DD-6D53A0AC5216}"/>
              </a:ext>
            </a:extLst>
          </p:cNvPr>
          <p:cNvSpPr/>
          <p:nvPr/>
        </p:nvSpPr>
        <p:spPr>
          <a:xfrm>
            <a:off x="825080" y="4587779"/>
            <a:ext cx="2930638" cy="670021"/>
          </a:xfrm>
          <a:prstGeom prst="roundRect">
            <a:avLst>
              <a:gd name="adj" fmla="val 31831"/>
            </a:avLst>
          </a:prstGeom>
          <a:solidFill>
            <a:schemeClr val="bg1"/>
          </a:solidFill>
          <a:ln w="38100">
            <a:solidFill>
              <a:srgbClr val="EDA85B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24 + 24 + 24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B65C38BB-ECEB-468B-BA85-CA70EFE3F760}"/>
              </a:ext>
            </a:extLst>
          </p:cNvPr>
          <p:cNvSpPr/>
          <p:nvPr/>
        </p:nvSpPr>
        <p:spPr>
          <a:xfrm>
            <a:off x="6455586" y="4587779"/>
            <a:ext cx="3374213" cy="670021"/>
          </a:xfrm>
          <a:prstGeom prst="roundRect">
            <a:avLst>
              <a:gd name="adj" fmla="val 29935"/>
            </a:avLst>
          </a:prstGeom>
          <a:solidFill>
            <a:schemeClr val="bg1"/>
          </a:solidFill>
          <a:ln w="38100">
            <a:solidFill>
              <a:srgbClr val="EDA85B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 + 2 + 2 + 2 + 2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6C697A4-6A61-4F3B-9DD7-100AB159E1AA}"/>
              </a:ext>
            </a:extLst>
          </p:cNvPr>
          <p:cNvGrpSpPr/>
          <p:nvPr/>
        </p:nvGrpSpPr>
        <p:grpSpPr>
          <a:xfrm>
            <a:off x="4492478" y="4587779"/>
            <a:ext cx="793899" cy="662828"/>
            <a:chOff x="1750173" y="2926500"/>
            <a:chExt cx="793899" cy="662828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C58C39A-1022-4E53-9F23-4F4E19BA12D0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741BC13-2598-4570-A2F1-2A5172AB886D}"/>
                </a:ext>
              </a:extLst>
            </p:cNvPr>
            <p:cNvSpPr txBox="1"/>
            <p:nvPr/>
          </p:nvSpPr>
          <p:spPr>
            <a:xfrm>
              <a:off x="1763424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72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0C666BE-6D30-4594-9533-8D9BECCBAF19}"/>
              </a:ext>
            </a:extLst>
          </p:cNvPr>
          <p:cNvGrpSpPr/>
          <p:nvPr/>
        </p:nvGrpSpPr>
        <p:grpSpPr>
          <a:xfrm>
            <a:off x="10418928" y="4587779"/>
            <a:ext cx="793899" cy="662828"/>
            <a:chOff x="1750173" y="2926500"/>
            <a:chExt cx="793899" cy="662828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5473458F-6B97-458A-8D42-48321D8F6277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1FA98B5-BE1B-441F-ACCF-275F1FC97B28}"/>
                </a:ext>
              </a:extLst>
            </p:cNvPr>
            <p:cNvSpPr txBox="1"/>
            <p:nvPr/>
          </p:nvSpPr>
          <p:spPr>
            <a:xfrm>
              <a:off x="1763424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0741BC13-2598-4570-A2F1-2A5172AB886D}"/>
              </a:ext>
            </a:extLst>
          </p:cNvPr>
          <p:cNvSpPr txBox="1"/>
          <p:nvPr/>
        </p:nvSpPr>
        <p:spPr>
          <a:xfrm>
            <a:off x="3971083" y="4592239"/>
            <a:ext cx="7806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741BC13-2598-4570-A2F1-2A5172AB886D}"/>
              </a:ext>
            </a:extLst>
          </p:cNvPr>
          <p:cNvSpPr txBox="1"/>
          <p:nvPr/>
        </p:nvSpPr>
        <p:spPr>
          <a:xfrm>
            <a:off x="9960895" y="4592239"/>
            <a:ext cx="7806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0914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26" grpId="0"/>
      <p:bldP spid="27" grpId="0" animBg="1"/>
      <p:bldP spid="28" grpId="0" animBg="1"/>
      <p:bldP spid="38" grpId="0"/>
      <p:bldP spid="3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D0FA8710-4CF5-4BB5-AE2F-1C740F121A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33EB82AF-7D39-4DB2-9D6E-D562D9C084D0}"/>
              </a:ext>
            </a:extLst>
          </p:cNvPr>
          <p:cNvSpPr/>
          <p:nvPr/>
        </p:nvSpPr>
        <p:spPr>
          <a:xfrm>
            <a:off x="2967936" y="730640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A9E24B-07A6-478C-9C4C-204F722BB695}"/>
              </a:ext>
            </a:extLst>
          </p:cNvPr>
          <p:cNvSpPr txBox="1"/>
          <p:nvPr/>
        </p:nvSpPr>
        <p:spPr>
          <a:xfrm>
            <a:off x="3415168" y="730640"/>
            <a:ext cx="21884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Cho bảng sau:</a:t>
            </a: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C9FD9B0B-58CC-44BF-BB92-A07B52C54F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838200" y="1811867"/>
          <a:ext cx="5638801" cy="38904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05543">
                  <a:extLst>
                    <a:ext uri="{9D8B030D-6E8A-4147-A177-3AD203B41FA5}">
                      <a16:colId xmlns:a16="http://schemas.microsoft.com/office/drawing/2014/main" val="3921487776"/>
                    </a:ext>
                  </a:extLst>
                </a:gridCol>
                <a:gridCol w="805543">
                  <a:extLst>
                    <a:ext uri="{9D8B030D-6E8A-4147-A177-3AD203B41FA5}">
                      <a16:colId xmlns:a16="http://schemas.microsoft.com/office/drawing/2014/main" val="1970600277"/>
                    </a:ext>
                  </a:extLst>
                </a:gridCol>
                <a:gridCol w="805543">
                  <a:extLst>
                    <a:ext uri="{9D8B030D-6E8A-4147-A177-3AD203B41FA5}">
                      <a16:colId xmlns:a16="http://schemas.microsoft.com/office/drawing/2014/main" val="2862837046"/>
                    </a:ext>
                  </a:extLst>
                </a:gridCol>
                <a:gridCol w="805543">
                  <a:extLst>
                    <a:ext uri="{9D8B030D-6E8A-4147-A177-3AD203B41FA5}">
                      <a16:colId xmlns:a16="http://schemas.microsoft.com/office/drawing/2014/main" val="2415953353"/>
                    </a:ext>
                  </a:extLst>
                </a:gridCol>
                <a:gridCol w="805543">
                  <a:extLst>
                    <a:ext uri="{9D8B030D-6E8A-4147-A177-3AD203B41FA5}">
                      <a16:colId xmlns:a16="http://schemas.microsoft.com/office/drawing/2014/main" val="2873707317"/>
                    </a:ext>
                  </a:extLst>
                </a:gridCol>
                <a:gridCol w="805543">
                  <a:extLst>
                    <a:ext uri="{9D8B030D-6E8A-4147-A177-3AD203B41FA5}">
                      <a16:colId xmlns:a16="http://schemas.microsoft.com/office/drawing/2014/main" val="3693648948"/>
                    </a:ext>
                  </a:extLst>
                </a:gridCol>
                <a:gridCol w="805543">
                  <a:extLst>
                    <a:ext uri="{9D8B030D-6E8A-4147-A177-3AD203B41FA5}">
                      <a16:colId xmlns:a16="http://schemas.microsoft.com/office/drawing/2014/main" val="4282844923"/>
                    </a:ext>
                  </a:extLst>
                </a:gridCol>
              </a:tblGrid>
              <a:tr h="778087"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6114352"/>
                  </a:ext>
                </a:extLst>
              </a:tr>
              <a:tr h="778087"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5496480"/>
                  </a:ext>
                </a:extLst>
              </a:tr>
              <a:tr h="778087"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2946073"/>
                  </a:ext>
                </a:extLst>
              </a:tr>
              <a:tr h="778087"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32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33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35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36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37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38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4696141"/>
                  </a:ext>
                </a:extLst>
              </a:tr>
              <a:tr h="778087"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39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40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41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42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43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44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</a:rPr>
                        <a:t>45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D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8924505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88DC4161-0318-4369-AD61-6CFD984865A9}"/>
              </a:ext>
            </a:extLst>
          </p:cNvPr>
          <p:cNvSpPr txBox="1"/>
          <p:nvPr/>
        </p:nvSpPr>
        <p:spPr>
          <a:xfrm>
            <a:off x="6639114" y="624623"/>
            <a:ext cx="471468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Tính tổng của ba số tròn chục có trong bảng.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E8AE62E-BB5A-4C32-A9AD-CB77222E6DF5}"/>
              </a:ext>
            </a:extLst>
          </p:cNvPr>
          <p:cNvSpPr/>
          <p:nvPr/>
        </p:nvSpPr>
        <p:spPr>
          <a:xfrm>
            <a:off x="2447926" y="2600325"/>
            <a:ext cx="809624" cy="738664"/>
          </a:xfrm>
          <a:prstGeom prst="rect">
            <a:avLst/>
          </a:prstGeom>
          <a:solidFill>
            <a:srgbClr val="C000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1778E55-D923-492C-ADB0-660FFC33E5B0}"/>
              </a:ext>
            </a:extLst>
          </p:cNvPr>
          <p:cNvSpPr/>
          <p:nvPr/>
        </p:nvSpPr>
        <p:spPr>
          <a:xfrm>
            <a:off x="4865472" y="3392478"/>
            <a:ext cx="809624" cy="738664"/>
          </a:xfrm>
          <a:prstGeom prst="rect">
            <a:avLst/>
          </a:prstGeom>
          <a:solidFill>
            <a:srgbClr val="C000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971682-CC82-4127-8D87-EF72488460AB}"/>
              </a:ext>
            </a:extLst>
          </p:cNvPr>
          <p:cNvSpPr/>
          <p:nvPr/>
        </p:nvSpPr>
        <p:spPr>
          <a:xfrm>
            <a:off x="1647827" y="4938724"/>
            <a:ext cx="809624" cy="738664"/>
          </a:xfrm>
          <a:prstGeom prst="rect">
            <a:avLst/>
          </a:prstGeom>
          <a:solidFill>
            <a:srgbClr val="C000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F569C2E-A7CB-4427-9626-AFF407225454}"/>
              </a:ext>
            </a:extLst>
          </p:cNvPr>
          <p:cNvSpPr/>
          <p:nvPr/>
        </p:nvSpPr>
        <p:spPr>
          <a:xfrm>
            <a:off x="7080585" y="1674830"/>
            <a:ext cx="3978974" cy="75148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 + 30 + 40 =         </a:t>
            </a: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rbel" panose="020B0503020204020204" pitchFamily="34" charset="0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0BBD5-AF47-4918-B2D0-45DBB3DE2318}"/>
              </a:ext>
            </a:extLst>
          </p:cNvPr>
          <p:cNvSpPr txBox="1"/>
          <p:nvPr/>
        </p:nvSpPr>
        <p:spPr>
          <a:xfrm>
            <a:off x="9870482" y="1802698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EB95F83-E1C2-451E-95E5-F44347B83253}"/>
              </a:ext>
            </a:extLst>
          </p:cNvPr>
          <p:cNvSpPr txBox="1"/>
          <p:nvPr/>
        </p:nvSpPr>
        <p:spPr>
          <a:xfrm>
            <a:off x="6639114" y="2554186"/>
            <a:ext cx="471468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 Hai số nào trong bảng có tổng là 23?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98B18DC-0DE3-4436-BCA7-22DCEA58C11E}"/>
              </a:ext>
            </a:extLst>
          </p:cNvPr>
          <p:cNvSpPr/>
          <p:nvPr/>
        </p:nvSpPr>
        <p:spPr>
          <a:xfrm>
            <a:off x="838200" y="1831446"/>
            <a:ext cx="796372" cy="738664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11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4876200-CD8F-4A00-A372-B19F22EC28D6}"/>
              </a:ext>
            </a:extLst>
          </p:cNvPr>
          <p:cNvSpPr/>
          <p:nvPr/>
        </p:nvSpPr>
        <p:spPr>
          <a:xfrm>
            <a:off x="1657904" y="1830364"/>
            <a:ext cx="786847" cy="738664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82A7C857-EE7C-4F44-9ABC-B5695C8095A4}"/>
              </a:ext>
            </a:extLst>
          </p:cNvPr>
          <p:cNvSpPr/>
          <p:nvPr/>
        </p:nvSpPr>
        <p:spPr>
          <a:xfrm>
            <a:off x="7648313" y="3486039"/>
            <a:ext cx="2701635" cy="583831"/>
          </a:xfrm>
          <a:prstGeom prst="roundRect">
            <a:avLst>
              <a:gd name="adj" fmla="val 31831"/>
            </a:avLst>
          </a:prstGeom>
          <a:solidFill>
            <a:schemeClr val="bg1"/>
          </a:solidFill>
          <a:ln w="38100">
            <a:solidFill>
              <a:srgbClr val="EDA85B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11 + 12 = 23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DE2FCD6-2FAD-4277-A06F-FBA9229CB1E6}"/>
              </a:ext>
            </a:extLst>
          </p:cNvPr>
          <p:cNvSpPr txBox="1"/>
          <p:nvPr/>
        </p:nvSpPr>
        <p:spPr>
          <a:xfrm>
            <a:off x="6639114" y="4243904"/>
            <a:ext cx="471468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 Hai số nào trong bảng có tổng lớn nhất?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D87C790-D3ED-4BAB-87B8-D3B20973F128}"/>
              </a:ext>
            </a:extLst>
          </p:cNvPr>
          <p:cNvSpPr/>
          <p:nvPr/>
        </p:nvSpPr>
        <p:spPr>
          <a:xfrm>
            <a:off x="4870450" y="4938724"/>
            <a:ext cx="796372" cy="738664"/>
          </a:xfrm>
          <a:prstGeom prst="rect">
            <a:avLst/>
          </a:prstGeom>
          <a:solidFill>
            <a:srgbClr val="90E3EC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44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FDFDAF6-A3E1-420E-8DFC-E971179C8D1A}"/>
              </a:ext>
            </a:extLst>
          </p:cNvPr>
          <p:cNvSpPr/>
          <p:nvPr/>
        </p:nvSpPr>
        <p:spPr>
          <a:xfrm>
            <a:off x="5690154" y="4937642"/>
            <a:ext cx="786847" cy="738664"/>
          </a:xfrm>
          <a:prstGeom prst="rect">
            <a:avLst/>
          </a:prstGeom>
          <a:solidFill>
            <a:srgbClr val="90E3EC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2AB75596-458F-4D30-AAA6-48F3640502CE}"/>
              </a:ext>
            </a:extLst>
          </p:cNvPr>
          <p:cNvSpPr/>
          <p:nvPr/>
        </p:nvSpPr>
        <p:spPr>
          <a:xfrm>
            <a:off x="7645639" y="5248935"/>
            <a:ext cx="2701635" cy="583831"/>
          </a:xfrm>
          <a:prstGeom prst="roundRect">
            <a:avLst>
              <a:gd name="adj" fmla="val 31831"/>
            </a:avLst>
          </a:prstGeom>
          <a:solidFill>
            <a:schemeClr val="bg1"/>
          </a:solidFill>
          <a:ln w="38100">
            <a:solidFill>
              <a:srgbClr val="EDA85B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44 + 45 = 89</a:t>
            </a:r>
          </a:p>
        </p:txBody>
      </p:sp>
    </p:spTree>
    <p:extLst>
      <p:ext uri="{BB962C8B-B14F-4D97-AF65-F5344CB8AC3E}">
        <p14:creationId xmlns:p14="http://schemas.microsoft.com/office/powerpoint/2010/main" val="3931280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8" grpId="0"/>
      <p:bldP spid="9" grpId="0" animBg="1"/>
      <p:bldP spid="10" grpId="0" animBg="1"/>
      <p:bldP spid="11" grpId="0" animBg="1"/>
      <p:bldP spid="12" grpId="0" animBg="1"/>
      <p:bldP spid="13" grpId="0"/>
      <p:bldP spid="14" grpId="0"/>
      <p:bldP spid="15" grpId="0" animBg="1"/>
      <p:bldP spid="16" grpId="0" animBg="1"/>
      <p:bldP spid="17" grpId="0" animBg="1"/>
      <p:bldP spid="18" grpId="0"/>
      <p:bldP spid="19" grpId="0" animBg="1"/>
      <p:bldP spid="20" grpId="0" animBg="1"/>
      <p:bldP spid="2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07ACB79-DA27-4B74-8B46-326B444B24A2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766351" y="2361476"/>
            <a:ext cx="6381881" cy="4086885"/>
          </a:xfrm>
          <a:prstGeom prst="rect">
            <a:avLst/>
          </a:prstGeom>
        </p:spPr>
      </p:pic>
      <p:pic>
        <p:nvPicPr>
          <p:cNvPr id="1026" name="Picture 2" descr="Hình ảnh Thợ Mộc PNG, Vector, PSD, và biểu tượng để tải về miễn phí |  pngtree">
            <a:extLst>
              <a:ext uri="{FF2B5EF4-FFF2-40B4-BE49-F238E27FC236}">
                <a16:creationId xmlns:a16="http://schemas.microsoft.com/office/drawing/2014/main" id="{EFBD4893-9D98-4C6E-86CC-4222FF4A2E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EEEEEE"/>
              </a:clrFrom>
              <a:clrTo>
                <a:srgbClr val="EEEEE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43333" y1="37222" x2="43889" y2="37500"/>
                        <a14:foregroundMark x1="43889" y1="37500" x2="43889" y2="37500"/>
                        <a14:foregroundMark x1="54444" y1="46389" x2="54444" y2="46389"/>
                        <a14:foregroundMark x1="82222" y1="54444" x2="82222" y2="54444"/>
                        <a14:foregroundMark x1="82222" y1="54444" x2="82222" y2="54444"/>
                        <a14:foregroundMark x1="84167" y1="41944" x2="84167" y2="41944"/>
                        <a14:foregroundMark x1="44167" y1="36111" x2="44167" y2="36111"/>
                        <a14:foregroundMark x1="43889" y1="36389" x2="43611" y2="391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9213" y="1192305"/>
            <a:ext cx="2708952" cy="27089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C:\Users\TUAN\Downloads\Luyện tập 1.png">
            <a:extLst>
              <a:ext uri="{FF2B5EF4-FFF2-40B4-BE49-F238E27FC236}">
                <a16:creationId xmlns:a16="http://schemas.microsoft.com/office/drawing/2014/main" id="{2F88D6CC-6491-49D9-A498-9B716D35BF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6CFC6F49-55A2-4C34-B62F-BB8586F1AE41}"/>
              </a:ext>
            </a:extLst>
          </p:cNvPr>
          <p:cNvSpPr/>
          <p:nvPr/>
        </p:nvSpPr>
        <p:spPr>
          <a:xfrm>
            <a:off x="2853636" y="530613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332BC23-2CBA-4279-BB84-5413D2B887BC}"/>
              </a:ext>
            </a:extLst>
          </p:cNvPr>
          <p:cNvSpPr txBox="1"/>
          <p:nvPr/>
        </p:nvSpPr>
        <p:spPr>
          <a:xfrm>
            <a:off x="3300868" y="530613"/>
            <a:ext cx="804668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Một thanh gỗ dài 92cm. Bác thợ mộc đã cưa đi một đoạn dài 27cm. Hỏi thanh gỗ còn lại dài bao nhiêu xăng-ti-mét?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FD15D74-7BBA-4D89-9FEA-E50D7C3DC3AF}"/>
              </a:ext>
            </a:extLst>
          </p:cNvPr>
          <p:cNvSpPr txBox="1"/>
          <p:nvPr/>
        </p:nvSpPr>
        <p:spPr>
          <a:xfrm>
            <a:off x="6306905" y="1394106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 giải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26F72E6-8C03-46F3-A816-BD18EDE32BE8}"/>
              </a:ext>
            </a:extLst>
          </p:cNvPr>
          <p:cNvSpPr txBox="1"/>
          <p:nvPr/>
        </p:nvSpPr>
        <p:spPr>
          <a:xfrm>
            <a:off x="4178673" y="1894537"/>
            <a:ext cx="65436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Thanh gỗ còn lại dài số xăng-ti-mét là: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1A2A1EE-1DCA-4F63-8ABF-66A18F45147E}"/>
              </a:ext>
            </a:extLst>
          </p:cNvPr>
          <p:cNvSpPr txBox="1"/>
          <p:nvPr/>
        </p:nvSpPr>
        <p:spPr>
          <a:xfrm>
            <a:off x="4667250" y="2475315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92 – 27 = 65 (cm)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B9F8DEA-F4D1-4F4E-AE66-52224DFE633A}"/>
              </a:ext>
            </a:extLst>
          </p:cNvPr>
          <p:cNvSpPr txBox="1"/>
          <p:nvPr/>
        </p:nvSpPr>
        <p:spPr>
          <a:xfrm>
            <a:off x="5998931" y="3021516"/>
            <a:ext cx="39313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Đáp số: 65cm.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2A6D78DF-CDE6-4B82-84CB-DA90E87F3555}"/>
              </a:ext>
            </a:extLst>
          </p:cNvPr>
          <p:cNvSpPr/>
          <p:nvPr/>
        </p:nvSpPr>
        <p:spPr>
          <a:xfrm>
            <a:off x="1032399" y="3709600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9AA66F-F162-4C7D-AA23-D97D609A6C08}"/>
              </a:ext>
            </a:extLst>
          </p:cNvPr>
          <p:cNvGrpSpPr/>
          <p:nvPr/>
        </p:nvGrpSpPr>
        <p:grpSpPr>
          <a:xfrm>
            <a:off x="1596921" y="3780214"/>
            <a:ext cx="1116312" cy="461666"/>
            <a:chOff x="1870518" y="1440653"/>
            <a:chExt cx="1116312" cy="461666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7370DC0C-5C62-4F03-BCF2-4E1F0756938A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1A5179AE-2D65-4501-97C2-B03C8778368F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3EC703AB-591B-4013-B2C6-E5DB34340053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BEBD7C3-ADE3-498B-A526-A6D9DD7215C6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16" name="Arrow: Right 15">
            <a:extLst>
              <a:ext uri="{FF2B5EF4-FFF2-40B4-BE49-F238E27FC236}">
                <a16:creationId xmlns:a16="http://schemas.microsoft.com/office/drawing/2014/main" id="{7212DDBF-C077-415B-98BA-462119CEBDBE}"/>
              </a:ext>
            </a:extLst>
          </p:cNvPr>
          <p:cNvSpPr/>
          <p:nvPr/>
        </p:nvSpPr>
        <p:spPr>
          <a:xfrm rot="5400000">
            <a:off x="2539678" y="4429538"/>
            <a:ext cx="658837" cy="4064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3996B9B-00B0-440F-9FB7-363744DCE791}"/>
              </a:ext>
            </a:extLst>
          </p:cNvPr>
          <p:cNvSpPr txBox="1"/>
          <p:nvPr/>
        </p:nvSpPr>
        <p:spPr>
          <a:xfrm>
            <a:off x="730152" y="5021982"/>
            <a:ext cx="410017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 ở trên bằng tổng của hai số ở dưới.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9A01DFD-2E89-40E6-A715-10745CE73722}"/>
              </a:ext>
            </a:extLst>
          </p:cNvPr>
          <p:cNvSpPr/>
          <p:nvPr/>
        </p:nvSpPr>
        <p:spPr>
          <a:xfrm>
            <a:off x="7740926" y="4962158"/>
            <a:ext cx="910155" cy="343268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D02D19B-E554-47E2-B3B9-B667EC04A9CD}"/>
              </a:ext>
            </a:extLst>
          </p:cNvPr>
          <p:cNvSpPr/>
          <p:nvPr/>
        </p:nvSpPr>
        <p:spPr>
          <a:xfrm>
            <a:off x="8727322" y="4962158"/>
            <a:ext cx="910155" cy="343268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76A1477-2562-4B52-A914-C3C6852D97A8}"/>
              </a:ext>
            </a:extLst>
          </p:cNvPr>
          <p:cNvSpPr/>
          <p:nvPr/>
        </p:nvSpPr>
        <p:spPr>
          <a:xfrm>
            <a:off x="7278228" y="4544194"/>
            <a:ext cx="910155" cy="343268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E273B5E-1A2E-41BC-A5FF-6D752DE693E7}"/>
              </a:ext>
            </a:extLst>
          </p:cNvPr>
          <p:cNvSpPr/>
          <p:nvPr/>
        </p:nvSpPr>
        <p:spPr>
          <a:xfrm>
            <a:off x="8264624" y="4544194"/>
            <a:ext cx="910155" cy="343268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15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82148B6-07D6-4757-8D71-4D26734854D2}"/>
              </a:ext>
            </a:extLst>
          </p:cNvPr>
          <p:cNvSpPr/>
          <p:nvPr/>
        </p:nvSpPr>
        <p:spPr>
          <a:xfrm>
            <a:off x="7858274" y="4126230"/>
            <a:ext cx="910155" cy="343268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28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534AFA26-30F4-4050-A1F9-5646A45FAC68}"/>
              </a:ext>
            </a:extLst>
          </p:cNvPr>
          <p:cNvSpPr/>
          <p:nvPr/>
        </p:nvSpPr>
        <p:spPr>
          <a:xfrm>
            <a:off x="7354469" y="3712042"/>
            <a:ext cx="910155" cy="343268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52</a:t>
            </a:r>
          </a:p>
        </p:txBody>
      </p:sp>
    </p:spTree>
    <p:extLst>
      <p:ext uri="{BB962C8B-B14F-4D97-AF65-F5344CB8AC3E}">
        <p14:creationId xmlns:p14="http://schemas.microsoft.com/office/powerpoint/2010/main" val="3519213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7" grpId="0"/>
      <p:bldP spid="8" grpId="0"/>
      <p:bldP spid="9" grpId="0"/>
      <p:bldP spid="10" grpId="0" animBg="1"/>
      <p:bldP spid="16" grpId="0" animBg="1"/>
      <p:bldP spid="17" grpId="0"/>
      <p:bldP spid="18" grpId="0" animBg="1"/>
      <p:bldP spid="20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61" b="12057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2368028" y="166202"/>
            <a:ext cx="74559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CHÀO</a:t>
            </a:r>
            <a:r>
              <a:rPr kumimoji="0" lang="en-US" sz="6000" b="1" i="0" u="none" strike="noStrike" kern="1200" cap="none" spc="0" normalizeH="0" baseline="0" noProof="0" dirty="0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TẠM</a:t>
            </a:r>
            <a:r>
              <a:rPr kumimoji="0" lang="en-US" sz="6000" b="1" i="0" u="none" strike="noStrike" kern="1200" cap="none" spc="0" normalizeH="0" baseline="0" noProof="0" dirty="0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BIỆT</a:t>
            </a:r>
            <a:r>
              <a:rPr kumimoji="0" lang="en-US" sz="6000" b="1" i="0" u="none" strike="noStrike" kern="1200" cap="none" spc="0" normalizeH="0" baseline="0" noProof="0" dirty="0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87167534"/>
      </p:ext>
    </p:extLst>
  </p:cSld>
  <p:clrMapOvr>
    <a:masterClrMapping/>
  </p:clrMapOvr>
  <p:transition spd="slow">
    <p:random/>
    <p:sndAc>
      <p:stSnd>
        <p:snd r:embed="rId2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4">
      <a:majorFont>
        <a:latin typeface="Utm AVO"/>
        <a:ea typeface=""/>
        <a:cs typeface=""/>
      </a:majorFont>
      <a:minorFont>
        <a:latin typeface="Utm AV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</TotalTime>
  <Words>300</Words>
  <Application>Microsoft Office PowerPoint</Application>
  <PresentationFormat>Widescreen</PresentationFormat>
  <Paragraphs>105</Paragraphs>
  <Slides>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8</vt:i4>
      </vt:variant>
    </vt:vector>
  </HeadingPairs>
  <TitlesOfParts>
    <vt:vector size="21" baseType="lpstr">
      <vt:lpstr>Arial</vt:lpstr>
      <vt:lpstr>Arial-Rounded</vt:lpstr>
      <vt:lpstr>Calibri</vt:lpstr>
      <vt:lpstr>Corbel</vt:lpstr>
      <vt:lpstr>等线</vt:lpstr>
      <vt:lpstr>HP001 5 hàng</vt:lpstr>
      <vt:lpstr>Times New Roman</vt:lpstr>
      <vt:lpstr>Utm AVO</vt:lpstr>
      <vt:lpstr>UTM Cookies</vt:lpstr>
      <vt:lpstr>Default Design</vt:lpstr>
      <vt:lpstr>1_Office Theme</vt:lpstr>
      <vt:lpstr>2_Office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4</cp:revision>
  <dcterms:created xsi:type="dcterms:W3CDTF">2021-12-26T15:18:42Z</dcterms:created>
  <dcterms:modified xsi:type="dcterms:W3CDTF">2021-12-26T15:25:48Z</dcterms:modified>
</cp:coreProperties>
</file>