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3" r:id="rId2"/>
    <p:sldMasterId id="2147483687" r:id="rId3"/>
    <p:sldMasterId id="2147483714" r:id="rId4"/>
  </p:sldMasterIdLst>
  <p:notesMasterIdLst>
    <p:notesMasterId r:id="rId15"/>
  </p:notesMasterIdLst>
  <p:sldIdLst>
    <p:sldId id="257" r:id="rId5"/>
    <p:sldId id="258" r:id="rId6"/>
    <p:sldId id="259" r:id="rId7"/>
    <p:sldId id="260" r:id="rId8"/>
    <p:sldId id="261" r:id="rId9"/>
    <p:sldId id="266" r:id="rId10"/>
    <p:sldId id="262" r:id="rId11"/>
    <p:sldId id="263" r:id="rId12"/>
    <p:sldId id="264" r:id="rId13"/>
    <p:sldId id="265" r:id="rId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72" d="100"/>
          <a:sy n="72" d="100"/>
        </p:scale>
        <p:origin x="144"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theme" Target="theme/theme1.xml"/><Relationship Id="rId3" Type="http://schemas.openxmlformats.org/officeDocument/2006/relationships/slideMaster" Target="slideMasters/slideMaster3.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074ACB-5DD7-4AFD-8093-3F2C645EA930}" type="datetimeFigureOut">
              <a:rPr lang="en-US" smtClean="0"/>
              <a:t>12/29/2021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109B85E-2A39-4698-B832-A017841E7146}" type="slidenum">
              <a:rPr lang="en-US" smtClean="0"/>
              <a:t>‹#›</a:t>
            </a:fld>
            <a:endParaRPr lang="en-US"/>
          </a:p>
        </p:txBody>
      </p:sp>
    </p:spTree>
    <p:extLst>
      <p:ext uri="{BB962C8B-B14F-4D97-AF65-F5344CB8AC3E}">
        <p14:creationId xmlns:p14="http://schemas.microsoft.com/office/powerpoint/2010/main" val="22158885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dirty="0" err="1">
                <a:sym typeface="+mn-ea"/>
              </a:rPr>
              <a:t>Bài</a:t>
            </a:r>
            <a:r>
              <a:rPr lang="en-US" dirty="0">
                <a:sym typeface="+mn-ea"/>
              </a:rPr>
              <a:t> </a:t>
            </a:r>
            <a:r>
              <a:rPr lang="en-US" dirty="0" err="1">
                <a:sym typeface="+mn-ea"/>
              </a:rPr>
              <a:t>giảng</a:t>
            </a:r>
            <a:r>
              <a:rPr lang="en-US" dirty="0">
                <a:sym typeface="+mn-ea"/>
              </a:rPr>
              <a:t> </a:t>
            </a:r>
            <a:r>
              <a:rPr lang="en-US" dirty="0" err="1">
                <a:sym typeface="+mn-ea"/>
              </a:rPr>
              <a:t>thiết</a:t>
            </a:r>
            <a:r>
              <a:rPr lang="en-US" dirty="0">
                <a:sym typeface="+mn-ea"/>
              </a:rPr>
              <a:t> </a:t>
            </a:r>
            <a:r>
              <a:rPr lang="en-US" dirty="0" err="1">
                <a:sym typeface="+mn-ea"/>
              </a:rPr>
              <a:t>kế</a:t>
            </a:r>
            <a:r>
              <a:rPr lang="en-US" dirty="0">
                <a:sym typeface="+mn-ea"/>
              </a:rPr>
              <a:t> </a:t>
            </a:r>
            <a:r>
              <a:rPr lang="en-US" dirty="0" err="1">
                <a:sym typeface="+mn-ea"/>
              </a:rPr>
              <a:t>bởi</a:t>
            </a:r>
            <a:r>
              <a:rPr lang="en-US" dirty="0">
                <a:sym typeface="+mn-ea"/>
              </a:rPr>
              <a:t>: </a:t>
            </a:r>
            <a:r>
              <a:rPr lang="en-US" dirty="0" err="1">
                <a:sym typeface="+mn-ea"/>
              </a:rPr>
              <a:t>Hương</a:t>
            </a:r>
            <a:r>
              <a:rPr lang="en-US" dirty="0">
                <a:sym typeface="+mn-ea"/>
              </a:rPr>
              <a:t> </a:t>
            </a:r>
            <a:r>
              <a:rPr lang="en-US" dirty="0" err="1">
                <a:sym typeface="+mn-ea"/>
              </a:rPr>
              <a:t>Thảo</a:t>
            </a:r>
            <a:r>
              <a:rPr lang="en-US" dirty="0">
                <a:sym typeface="+mn-ea"/>
              </a:rPr>
              <a:t> - tranthao121004@gmail.com</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C4C689-0797-4A8F-B2C6-5687E1566F8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919469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Master" Target="../slideMasters/slideMaster2.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image" Target="../media/image22.png"/><Relationship Id="rId3" Type="http://schemas.openxmlformats.org/officeDocument/2006/relationships/image" Target="../media/image12.png"/><Relationship Id="rId7" Type="http://schemas.openxmlformats.org/officeDocument/2006/relationships/image" Target="../media/image16.png"/><Relationship Id="rId12" Type="http://schemas.openxmlformats.org/officeDocument/2006/relationships/image" Target="../media/image21.png"/><Relationship Id="rId2" Type="http://schemas.openxmlformats.org/officeDocument/2006/relationships/image" Target="../media/image11.png"/><Relationship Id="rId1" Type="http://schemas.openxmlformats.org/officeDocument/2006/relationships/slideMaster" Target="../slideMasters/slideMaster2.xml"/><Relationship Id="rId6" Type="http://schemas.openxmlformats.org/officeDocument/2006/relationships/image" Target="../media/image15.png"/><Relationship Id="rId11" Type="http://schemas.openxmlformats.org/officeDocument/2006/relationships/image" Target="../media/image20.png"/><Relationship Id="rId5" Type="http://schemas.openxmlformats.org/officeDocument/2006/relationships/image" Target="../media/image14.png"/><Relationship Id="rId10" Type="http://schemas.openxmlformats.org/officeDocument/2006/relationships/image" Target="../media/image19.png"/><Relationship Id="rId4" Type="http://schemas.openxmlformats.org/officeDocument/2006/relationships/image" Target="../media/image13.png"/><Relationship Id="rId9" Type="http://schemas.openxmlformats.org/officeDocument/2006/relationships/image" Target="../media/image18.png"/><Relationship Id="rId14" Type="http://schemas.openxmlformats.org/officeDocument/2006/relationships/image" Target="../media/image2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NUL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jpeg"/><Relationship Id="rId1" Type="http://schemas.openxmlformats.org/officeDocument/2006/relationships/slideMaster" Target="../slideMasters/slideMaster2.xml"/><Relationship Id="rId4" Type="http://schemas.openxmlformats.org/officeDocument/2006/relationships/image" Target="../media/image26.gif"/></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jpeg"/><Relationship Id="rId1" Type="http://schemas.openxmlformats.org/officeDocument/2006/relationships/slideMaster" Target="../slideMasters/slideMaster2.xml"/><Relationship Id="rId4" Type="http://schemas.openxmlformats.org/officeDocument/2006/relationships/image" Target="../media/image27.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jpeg"/><Relationship Id="rId1" Type="http://schemas.openxmlformats.org/officeDocument/2006/relationships/slideMaster" Target="../slideMasters/slideMaster2.xml"/><Relationship Id="rId5" Type="http://schemas.openxmlformats.org/officeDocument/2006/relationships/image" Target="NULL"/><Relationship Id="rId4" Type="http://schemas.openxmlformats.org/officeDocument/2006/relationships/image" Target="../media/image25.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Rectangle 4">
            <a:extLst>
              <a:ext uri="{FF2B5EF4-FFF2-40B4-BE49-F238E27FC236}">
                <a16:creationId xmlns:a16="http://schemas.microsoft.com/office/drawing/2014/main" id="{C9C5FB5F-1174-4E9A-8D84-D8A657616ACC}"/>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5">
            <a:extLst>
              <a:ext uri="{FF2B5EF4-FFF2-40B4-BE49-F238E27FC236}">
                <a16:creationId xmlns:a16="http://schemas.microsoft.com/office/drawing/2014/main" id="{A911F28F-A51C-4301-892D-4D09753C1ADF}"/>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6">
            <a:extLst>
              <a:ext uri="{FF2B5EF4-FFF2-40B4-BE49-F238E27FC236}">
                <a16:creationId xmlns:a16="http://schemas.microsoft.com/office/drawing/2014/main" id="{2ED2AC87-213E-412B-A8BF-A2E1BF03A8DC}"/>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6B30F5D-2BA1-4FC2-AA5C-C48624A6FE64}"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24308489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C9A7DA4-DEED-4CD3-B9EB-EDEE5D970882}"/>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5">
            <a:extLst>
              <a:ext uri="{FF2B5EF4-FFF2-40B4-BE49-F238E27FC236}">
                <a16:creationId xmlns:a16="http://schemas.microsoft.com/office/drawing/2014/main" id="{F02130A1-2886-4774-B8B1-5B9CA0DB7F65}"/>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6">
            <a:extLst>
              <a:ext uri="{FF2B5EF4-FFF2-40B4-BE49-F238E27FC236}">
                <a16:creationId xmlns:a16="http://schemas.microsoft.com/office/drawing/2014/main" id="{530B7058-2E58-4F86-9400-3C19B9227CA5}"/>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18168563-4E45-4E52-BE60-2F88F07D89DE}"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20625784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B6441FE-E563-44D7-8A85-EA3924AB349B}"/>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5">
            <a:extLst>
              <a:ext uri="{FF2B5EF4-FFF2-40B4-BE49-F238E27FC236}">
                <a16:creationId xmlns:a16="http://schemas.microsoft.com/office/drawing/2014/main" id="{72AB21CF-097F-4A2C-9382-21E878891834}"/>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6">
            <a:extLst>
              <a:ext uri="{FF2B5EF4-FFF2-40B4-BE49-F238E27FC236}">
                <a16:creationId xmlns:a16="http://schemas.microsoft.com/office/drawing/2014/main" id="{FB5BA8BA-5F04-47C5-AB17-F761B6C7B817}"/>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2949291-B503-46CC-88FC-8E1BA4FAA501}"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17995679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98AAB774-D61B-4DE1-BE28-ACB4991B3BDE}"/>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 name="Rectangle 5">
            <a:extLst>
              <a:ext uri="{FF2B5EF4-FFF2-40B4-BE49-F238E27FC236}">
                <a16:creationId xmlns:a16="http://schemas.microsoft.com/office/drawing/2014/main" id="{A33083E0-AFBF-463E-89A6-7D5EBAD2E1FD}"/>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6">
            <a:extLst>
              <a:ext uri="{FF2B5EF4-FFF2-40B4-BE49-F238E27FC236}">
                <a16:creationId xmlns:a16="http://schemas.microsoft.com/office/drawing/2014/main" id="{A398A998-6EA2-4490-9909-6CAE46D9D5DF}"/>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C976D73-66E2-42C7-97AA-782196F3BFA5}"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11161132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7" name="17">
            <a:extLst>
              <a:ext uri="{FF2B5EF4-FFF2-40B4-BE49-F238E27FC236}">
                <a16:creationId xmlns:a16="http://schemas.microsoft.com/office/drawing/2014/main" id="{12A7224A-529B-49DF-8994-1AEB021B7A9C}"/>
              </a:ext>
            </a:extLst>
          </p:cNvPr>
          <p:cNvPicPr>
            <a:picLocks noChangeAspect="1"/>
          </p:cNvPicPr>
          <p:nvPr userDrawn="1"/>
        </p:nvPicPr>
        <p:blipFill>
          <a:blip r:embed="rId2"/>
          <a:stretch>
            <a:fillRect/>
          </a:stretch>
        </p:blipFill>
        <p:spPr>
          <a:xfrm>
            <a:off x="-17444" y="3178647"/>
            <a:ext cx="12209444" cy="3679353"/>
          </a:xfrm>
          <a:prstGeom prst="rect">
            <a:avLst/>
          </a:prstGeom>
        </p:spPr>
      </p:pic>
      <p:pic>
        <p:nvPicPr>
          <p:cNvPr id="8" name="1">
            <a:extLst>
              <a:ext uri="{FF2B5EF4-FFF2-40B4-BE49-F238E27FC236}">
                <a16:creationId xmlns:a16="http://schemas.microsoft.com/office/drawing/2014/main" id="{97C5E7E8-2083-4C6A-A02C-1F010E8FF22B}"/>
              </a:ext>
            </a:extLst>
          </p:cNvPr>
          <p:cNvPicPr>
            <a:picLocks noChangeAspect="1"/>
          </p:cNvPicPr>
          <p:nvPr userDrawn="1"/>
        </p:nvPicPr>
        <p:blipFill>
          <a:blip r:embed="rId3" cstate="screen"/>
          <a:stretch>
            <a:fillRect/>
          </a:stretch>
        </p:blipFill>
        <p:spPr>
          <a:xfrm>
            <a:off x="2038979" y="2601144"/>
            <a:ext cx="4906376" cy="3980824"/>
          </a:xfrm>
          <a:prstGeom prst="rect">
            <a:avLst/>
          </a:prstGeom>
        </p:spPr>
      </p:pic>
      <p:pic>
        <p:nvPicPr>
          <p:cNvPr id="9" name="19">
            <a:extLst>
              <a:ext uri="{FF2B5EF4-FFF2-40B4-BE49-F238E27FC236}">
                <a16:creationId xmlns:a16="http://schemas.microsoft.com/office/drawing/2014/main" id="{81F8E7DE-5A5C-446A-83F2-883FAF09DF54}"/>
              </a:ext>
            </a:extLst>
          </p:cNvPr>
          <p:cNvPicPr>
            <a:picLocks noChangeAspect="1"/>
          </p:cNvPicPr>
          <p:nvPr userDrawn="1"/>
        </p:nvPicPr>
        <p:blipFill>
          <a:blip r:embed="rId4" cstate="screen"/>
          <a:stretch>
            <a:fillRect/>
          </a:stretch>
        </p:blipFill>
        <p:spPr>
          <a:xfrm flipH="1">
            <a:off x="8559037" y="4084497"/>
            <a:ext cx="3773430" cy="2705180"/>
          </a:xfrm>
          <a:prstGeom prst="rect">
            <a:avLst/>
          </a:prstGeom>
        </p:spPr>
      </p:pic>
      <p:pic>
        <p:nvPicPr>
          <p:cNvPr id="10" name="55">
            <a:extLst>
              <a:ext uri="{FF2B5EF4-FFF2-40B4-BE49-F238E27FC236}">
                <a16:creationId xmlns:a16="http://schemas.microsoft.com/office/drawing/2014/main" id="{A8904B3B-FC0C-4CA9-BFC2-AC0ADDB2602F}"/>
              </a:ext>
            </a:extLst>
          </p:cNvPr>
          <p:cNvPicPr>
            <a:picLocks noChangeAspect="1"/>
          </p:cNvPicPr>
          <p:nvPr userDrawn="1"/>
        </p:nvPicPr>
        <p:blipFill rotWithShape="1">
          <a:blip r:embed="rId5" cstate="screen"/>
          <a:srcRect/>
          <a:stretch>
            <a:fillRect/>
          </a:stretch>
        </p:blipFill>
        <p:spPr>
          <a:xfrm>
            <a:off x="857532" y="-215471"/>
            <a:ext cx="9803219" cy="3679353"/>
          </a:xfrm>
          <a:prstGeom prst="rect">
            <a:avLst/>
          </a:prstGeom>
        </p:spPr>
      </p:pic>
      <p:grpSp>
        <p:nvGrpSpPr>
          <p:cNvPr id="11" name="57">
            <a:extLst>
              <a:ext uri="{FF2B5EF4-FFF2-40B4-BE49-F238E27FC236}">
                <a16:creationId xmlns:a16="http://schemas.microsoft.com/office/drawing/2014/main" id="{A79173E2-791C-4E72-A892-035137321C46}"/>
              </a:ext>
            </a:extLst>
          </p:cNvPr>
          <p:cNvGrpSpPr/>
          <p:nvPr userDrawn="1"/>
        </p:nvGrpSpPr>
        <p:grpSpPr>
          <a:xfrm>
            <a:off x="6756819" y="3169720"/>
            <a:ext cx="804180" cy="374559"/>
            <a:chOff x="217691" y="6414967"/>
            <a:chExt cx="804180" cy="374559"/>
          </a:xfrm>
        </p:grpSpPr>
        <p:grpSp>
          <p:nvGrpSpPr>
            <p:cNvPr id="12" name="Group 4">
              <a:extLst>
                <a:ext uri="{FF2B5EF4-FFF2-40B4-BE49-F238E27FC236}">
                  <a16:creationId xmlns:a16="http://schemas.microsoft.com/office/drawing/2014/main" id="{5D588DCF-60C7-431C-9BB1-30DDF55E5E3C}"/>
                </a:ext>
              </a:extLst>
            </p:cNvPr>
            <p:cNvGrpSpPr>
              <a:grpSpLocks noChangeAspect="1"/>
            </p:cNvGrpSpPr>
            <p:nvPr/>
          </p:nvGrpSpPr>
          <p:grpSpPr bwMode="auto">
            <a:xfrm>
              <a:off x="217691" y="6414967"/>
              <a:ext cx="443922" cy="374559"/>
              <a:chOff x="3746" y="2079"/>
              <a:chExt cx="192" cy="162"/>
            </a:xfrm>
            <a:solidFill>
              <a:srgbClr val="A5CB01"/>
            </a:solidFill>
          </p:grpSpPr>
          <p:sp>
            <p:nvSpPr>
              <p:cNvPr id="18" name="Freeform 5">
                <a:extLst>
                  <a:ext uri="{FF2B5EF4-FFF2-40B4-BE49-F238E27FC236}">
                    <a16:creationId xmlns:a16="http://schemas.microsoft.com/office/drawing/2014/main" id="{CF2BC369-B52A-49AF-A119-90F74F645577}"/>
                  </a:ext>
                </a:extLst>
              </p:cNvPr>
              <p:cNvSpPr/>
              <p:nvPr/>
            </p:nvSpPr>
            <p:spPr bwMode="auto">
              <a:xfrm>
                <a:off x="3855" y="2108"/>
                <a:ext cx="83" cy="133"/>
              </a:xfrm>
              <a:custGeom>
                <a:avLst/>
                <a:gdLst>
                  <a:gd name="T0" fmla="*/ 8 w 34"/>
                  <a:gd name="T1" fmla="*/ 54 h 54"/>
                  <a:gd name="T2" fmla="*/ 23 w 34"/>
                  <a:gd name="T3" fmla="*/ 54 h 54"/>
                  <a:gd name="T4" fmla="*/ 34 w 34"/>
                  <a:gd name="T5" fmla="*/ 0 h 54"/>
                  <a:gd name="T6" fmla="*/ 8 w 34"/>
                  <a:gd name="T7" fmla="*/ 54 h 54"/>
                </a:gdLst>
                <a:ahLst/>
                <a:cxnLst>
                  <a:cxn ang="0">
                    <a:pos x="T0" y="T1"/>
                  </a:cxn>
                  <a:cxn ang="0">
                    <a:pos x="T2" y="T3"/>
                  </a:cxn>
                  <a:cxn ang="0">
                    <a:pos x="T4" y="T5"/>
                  </a:cxn>
                  <a:cxn ang="0">
                    <a:pos x="T6" y="T7"/>
                  </a:cxn>
                </a:cxnLst>
                <a:rect l="0" t="0" r="r" b="b"/>
                <a:pathLst>
                  <a:path w="34" h="54">
                    <a:moveTo>
                      <a:pt x="8" y="54"/>
                    </a:moveTo>
                    <a:cubicBezTo>
                      <a:pt x="23" y="54"/>
                      <a:pt x="23" y="54"/>
                      <a:pt x="23" y="54"/>
                    </a:cubicBezTo>
                    <a:cubicBezTo>
                      <a:pt x="15" y="34"/>
                      <a:pt x="34" y="0"/>
                      <a:pt x="34" y="0"/>
                    </a:cubicBezTo>
                    <a:cubicBezTo>
                      <a:pt x="0" y="23"/>
                      <a:pt x="8" y="54"/>
                      <a:pt x="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9" name="Freeform 6">
                <a:extLst>
                  <a:ext uri="{FF2B5EF4-FFF2-40B4-BE49-F238E27FC236}">
                    <a16:creationId xmlns:a16="http://schemas.microsoft.com/office/drawing/2014/main" id="{708F2D9C-5C1A-477C-9CFD-26BB7CFED78C}"/>
                  </a:ext>
                </a:extLst>
              </p:cNvPr>
              <p:cNvSpPr/>
              <p:nvPr/>
            </p:nvSpPr>
            <p:spPr bwMode="auto">
              <a:xfrm>
                <a:off x="3852" y="2089"/>
                <a:ext cx="86" cy="108"/>
              </a:xfrm>
              <a:custGeom>
                <a:avLst/>
                <a:gdLst>
                  <a:gd name="T0" fmla="*/ 35 w 35"/>
                  <a:gd name="T1" fmla="*/ 0 h 44"/>
                  <a:gd name="T2" fmla="*/ 0 w 35"/>
                  <a:gd name="T3" fmla="*/ 25 h 44"/>
                  <a:gd name="T4" fmla="*/ 5 w 35"/>
                  <a:gd name="T5" fmla="*/ 44 h 44"/>
                  <a:gd name="T6" fmla="*/ 35 w 35"/>
                  <a:gd name="T7" fmla="*/ 0 h 44"/>
                </a:gdLst>
                <a:ahLst/>
                <a:cxnLst>
                  <a:cxn ang="0">
                    <a:pos x="T0" y="T1"/>
                  </a:cxn>
                  <a:cxn ang="0">
                    <a:pos x="T2" y="T3"/>
                  </a:cxn>
                  <a:cxn ang="0">
                    <a:pos x="T4" y="T5"/>
                  </a:cxn>
                  <a:cxn ang="0">
                    <a:pos x="T6" y="T7"/>
                  </a:cxn>
                </a:cxnLst>
                <a:rect l="0" t="0" r="r" b="b"/>
                <a:pathLst>
                  <a:path w="35" h="44">
                    <a:moveTo>
                      <a:pt x="35" y="0"/>
                    </a:moveTo>
                    <a:cubicBezTo>
                      <a:pt x="7" y="10"/>
                      <a:pt x="0" y="25"/>
                      <a:pt x="0" y="25"/>
                    </a:cubicBezTo>
                    <a:cubicBezTo>
                      <a:pt x="0" y="25"/>
                      <a:pt x="7" y="39"/>
                      <a:pt x="5" y="44"/>
                    </a:cubicBezTo>
                    <a:cubicBezTo>
                      <a:pt x="13" y="14"/>
                      <a:pt x="35" y="0"/>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20" name="Freeform 7">
                <a:extLst>
                  <a:ext uri="{FF2B5EF4-FFF2-40B4-BE49-F238E27FC236}">
                    <a16:creationId xmlns:a16="http://schemas.microsoft.com/office/drawing/2014/main" id="{1E23AC18-8118-42E4-B1E9-F8CF77208E60}"/>
                  </a:ext>
                </a:extLst>
              </p:cNvPr>
              <p:cNvSpPr/>
              <p:nvPr/>
            </p:nvSpPr>
            <p:spPr bwMode="auto">
              <a:xfrm>
                <a:off x="3746" y="2104"/>
                <a:ext cx="84" cy="132"/>
              </a:xfrm>
              <a:custGeom>
                <a:avLst/>
                <a:gdLst>
                  <a:gd name="T0" fmla="*/ 0 w 34"/>
                  <a:gd name="T1" fmla="*/ 0 h 54"/>
                  <a:gd name="T2" fmla="*/ 11 w 34"/>
                  <a:gd name="T3" fmla="*/ 54 h 54"/>
                  <a:gd name="T4" fmla="*/ 26 w 34"/>
                  <a:gd name="T5" fmla="*/ 54 h 54"/>
                  <a:gd name="T6" fmla="*/ 0 w 34"/>
                  <a:gd name="T7" fmla="*/ 0 h 54"/>
                </a:gdLst>
                <a:ahLst/>
                <a:cxnLst>
                  <a:cxn ang="0">
                    <a:pos x="T0" y="T1"/>
                  </a:cxn>
                  <a:cxn ang="0">
                    <a:pos x="T2" y="T3"/>
                  </a:cxn>
                  <a:cxn ang="0">
                    <a:pos x="T4" y="T5"/>
                  </a:cxn>
                  <a:cxn ang="0">
                    <a:pos x="T6" y="T7"/>
                  </a:cxn>
                </a:cxnLst>
                <a:rect l="0" t="0" r="r" b="b"/>
                <a:pathLst>
                  <a:path w="34" h="54">
                    <a:moveTo>
                      <a:pt x="0" y="0"/>
                    </a:moveTo>
                    <a:cubicBezTo>
                      <a:pt x="0" y="0"/>
                      <a:pt x="19" y="35"/>
                      <a:pt x="11" y="54"/>
                    </a:cubicBezTo>
                    <a:cubicBezTo>
                      <a:pt x="26" y="54"/>
                      <a:pt x="26" y="54"/>
                      <a:pt x="26" y="54"/>
                    </a:cubicBezTo>
                    <a:cubicBezTo>
                      <a:pt x="26" y="54"/>
                      <a:pt x="34" y="2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21" name="Freeform 8">
                <a:extLst>
                  <a:ext uri="{FF2B5EF4-FFF2-40B4-BE49-F238E27FC236}">
                    <a16:creationId xmlns:a16="http://schemas.microsoft.com/office/drawing/2014/main" id="{B68DF67C-8D8B-498F-84A1-7F84C24436A6}"/>
                  </a:ext>
                </a:extLst>
              </p:cNvPr>
              <p:cNvSpPr/>
              <p:nvPr/>
            </p:nvSpPr>
            <p:spPr bwMode="auto">
              <a:xfrm>
                <a:off x="3778" y="2079"/>
                <a:ext cx="106" cy="160"/>
              </a:xfrm>
              <a:custGeom>
                <a:avLst/>
                <a:gdLst>
                  <a:gd name="T0" fmla="*/ 0 w 43"/>
                  <a:gd name="T1" fmla="*/ 0 h 65"/>
                  <a:gd name="T2" fmla="*/ 15 w 43"/>
                  <a:gd name="T3" fmla="*/ 65 h 65"/>
                  <a:gd name="T4" fmla="*/ 32 w 43"/>
                  <a:gd name="T5" fmla="*/ 65 h 65"/>
                  <a:gd name="T6" fmla="*/ 0 w 43"/>
                  <a:gd name="T7" fmla="*/ 0 h 65"/>
                </a:gdLst>
                <a:ahLst/>
                <a:cxnLst>
                  <a:cxn ang="0">
                    <a:pos x="T0" y="T1"/>
                  </a:cxn>
                  <a:cxn ang="0">
                    <a:pos x="T2" y="T3"/>
                  </a:cxn>
                  <a:cxn ang="0">
                    <a:pos x="T4" y="T5"/>
                  </a:cxn>
                  <a:cxn ang="0">
                    <a:pos x="T6" y="T7"/>
                  </a:cxn>
                </a:cxnLst>
                <a:rect l="0" t="0" r="r" b="b"/>
                <a:pathLst>
                  <a:path w="43" h="65">
                    <a:moveTo>
                      <a:pt x="0" y="0"/>
                    </a:moveTo>
                    <a:cubicBezTo>
                      <a:pt x="0" y="0"/>
                      <a:pt x="24" y="41"/>
                      <a:pt x="15" y="65"/>
                    </a:cubicBezTo>
                    <a:cubicBezTo>
                      <a:pt x="32" y="65"/>
                      <a:pt x="32" y="65"/>
                      <a:pt x="32" y="65"/>
                    </a:cubicBezTo>
                    <a:cubicBezTo>
                      <a:pt x="32" y="65"/>
                      <a:pt x="43" y="2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grpSp>
        <p:grpSp>
          <p:nvGrpSpPr>
            <p:cNvPr id="13" name="Group 4">
              <a:extLst>
                <a:ext uri="{FF2B5EF4-FFF2-40B4-BE49-F238E27FC236}">
                  <a16:creationId xmlns:a16="http://schemas.microsoft.com/office/drawing/2014/main" id="{BE779103-3A43-4A28-A437-8BE7016DE6FF}"/>
                </a:ext>
              </a:extLst>
            </p:cNvPr>
            <p:cNvGrpSpPr>
              <a:grpSpLocks noChangeAspect="1"/>
            </p:cNvGrpSpPr>
            <p:nvPr/>
          </p:nvGrpSpPr>
          <p:grpSpPr bwMode="auto">
            <a:xfrm>
              <a:off x="657417" y="6421203"/>
              <a:ext cx="364454" cy="307508"/>
              <a:chOff x="3746" y="2079"/>
              <a:chExt cx="192" cy="162"/>
            </a:xfrm>
            <a:solidFill>
              <a:srgbClr val="A5CB01"/>
            </a:solidFill>
          </p:grpSpPr>
          <p:sp>
            <p:nvSpPr>
              <p:cNvPr id="14" name="Freeform 5">
                <a:extLst>
                  <a:ext uri="{FF2B5EF4-FFF2-40B4-BE49-F238E27FC236}">
                    <a16:creationId xmlns:a16="http://schemas.microsoft.com/office/drawing/2014/main" id="{3B8992BB-9EDB-4AA9-869E-5FCD7A06CC89}"/>
                  </a:ext>
                </a:extLst>
              </p:cNvPr>
              <p:cNvSpPr/>
              <p:nvPr/>
            </p:nvSpPr>
            <p:spPr bwMode="auto">
              <a:xfrm>
                <a:off x="3855" y="2108"/>
                <a:ext cx="83" cy="133"/>
              </a:xfrm>
              <a:custGeom>
                <a:avLst/>
                <a:gdLst>
                  <a:gd name="T0" fmla="*/ 8 w 34"/>
                  <a:gd name="T1" fmla="*/ 54 h 54"/>
                  <a:gd name="T2" fmla="*/ 23 w 34"/>
                  <a:gd name="T3" fmla="*/ 54 h 54"/>
                  <a:gd name="T4" fmla="*/ 34 w 34"/>
                  <a:gd name="T5" fmla="*/ 0 h 54"/>
                  <a:gd name="T6" fmla="*/ 8 w 34"/>
                  <a:gd name="T7" fmla="*/ 54 h 54"/>
                </a:gdLst>
                <a:ahLst/>
                <a:cxnLst>
                  <a:cxn ang="0">
                    <a:pos x="T0" y="T1"/>
                  </a:cxn>
                  <a:cxn ang="0">
                    <a:pos x="T2" y="T3"/>
                  </a:cxn>
                  <a:cxn ang="0">
                    <a:pos x="T4" y="T5"/>
                  </a:cxn>
                  <a:cxn ang="0">
                    <a:pos x="T6" y="T7"/>
                  </a:cxn>
                </a:cxnLst>
                <a:rect l="0" t="0" r="r" b="b"/>
                <a:pathLst>
                  <a:path w="34" h="54">
                    <a:moveTo>
                      <a:pt x="8" y="54"/>
                    </a:moveTo>
                    <a:cubicBezTo>
                      <a:pt x="23" y="54"/>
                      <a:pt x="23" y="54"/>
                      <a:pt x="23" y="54"/>
                    </a:cubicBezTo>
                    <a:cubicBezTo>
                      <a:pt x="15" y="34"/>
                      <a:pt x="34" y="0"/>
                      <a:pt x="34" y="0"/>
                    </a:cubicBezTo>
                    <a:cubicBezTo>
                      <a:pt x="0" y="23"/>
                      <a:pt x="8" y="54"/>
                      <a:pt x="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5" name="Freeform 6">
                <a:extLst>
                  <a:ext uri="{FF2B5EF4-FFF2-40B4-BE49-F238E27FC236}">
                    <a16:creationId xmlns:a16="http://schemas.microsoft.com/office/drawing/2014/main" id="{B05E5337-3163-434D-8B02-CA46BAE04D6A}"/>
                  </a:ext>
                </a:extLst>
              </p:cNvPr>
              <p:cNvSpPr/>
              <p:nvPr/>
            </p:nvSpPr>
            <p:spPr bwMode="auto">
              <a:xfrm>
                <a:off x="3852" y="2089"/>
                <a:ext cx="86" cy="108"/>
              </a:xfrm>
              <a:custGeom>
                <a:avLst/>
                <a:gdLst>
                  <a:gd name="T0" fmla="*/ 35 w 35"/>
                  <a:gd name="T1" fmla="*/ 0 h 44"/>
                  <a:gd name="T2" fmla="*/ 0 w 35"/>
                  <a:gd name="T3" fmla="*/ 25 h 44"/>
                  <a:gd name="T4" fmla="*/ 5 w 35"/>
                  <a:gd name="T5" fmla="*/ 44 h 44"/>
                  <a:gd name="T6" fmla="*/ 35 w 35"/>
                  <a:gd name="T7" fmla="*/ 0 h 44"/>
                </a:gdLst>
                <a:ahLst/>
                <a:cxnLst>
                  <a:cxn ang="0">
                    <a:pos x="T0" y="T1"/>
                  </a:cxn>
                  <a:cxn ang="0">
                    <a:pos x="T2" y="T3"/>
                  </a:cxn>
                  <a:cxn ang="0">
                    <a:pos x="T4" y="T5"/>
                  </a:cxn>
                  <a:cxn ang="0">
                    <a:pos x="T6" y="T7"/>
                  </a:cxn>
                </a:cxnLst>
                <a:rect l="0" t="0" r="r" b="b"/>
                <a:pathLst>
                  <a:path w="35" h="44">
                    <a:moveTo>
                      <a:pt x="35" y="0"/>
                    </a:moveTo>
                    <a:cubicBezTo>
                      <a:pt x="7" y="10"/>
                      <a:pt x="0" y="25"/>
                      <a:pt x="0" y="25"/>
                    </a:cubicBezTo>
                    <a:cubicBezTo>
                      <a:pt x="0" y="25"/>
                      <a:pt x="7" y="39"/>
                      <a:pt x="5" y="44"/>
                    </a:cubicBezTo>
                    <a:cubicBezTo>
                      <a:pt x="13" y="14"/>
                      <a:pt x="35" y="0"/>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6" name="Freeform 7">
                <a:extLst>
                  <a:ext uri="{FF2B5EF4-FFF2-40B4-BE49-F238E27FC236}">
                    <a16:creationId xmlns:a16="http://schemas.microsoft.com/office/drawing/2014/main" id="{44239E07-7548-460D-8361-4A105F23336D}"/>
                  </a:ext>
                </a:extLst>
              </p:cNvPr>
              <p:cNvSpPr/>
              <p:nvPr/>
            </p:nvSpPr>
            <p:spPr bwMode="auto">
              <a:xfrm>
                <a:off x="3746" y="2104"/>
                <a:ext cx="84" cy="132"/>
              </a:xfrm>
              <a:custGeom>
                <a:avLst/>
                <a:gdLst>
                  <a:gd name="T0" fmla="*/ 0 w 34"/>
                  <a:gd name="T1" fmla="*/ 0 h 54"/>
                  <a:gd name="T2" fmla="*/ 11 w 34"/>
                  <a:gd name="T3" fmla="*/ 54 h 54"/>
                  <a:gd name="T4" fmla="*/ 26 w 34"/>
                  <a:gd name="T5" fmla="*/ 54 h 54"/>
                  <a:gd name="T6" fmla="*/ 0 w 34"/>
                  <a:gd name="T7" fmla="*/ 0 h 54"/>
                </a:gdLst>
                <a:ahLst/>
                <a:cxnLst>
                  <a:cxn ang="0">
                    <a:pos x="T0" y="T1"/>
                  </a:cxn>
                  <a:cxn ang="0">
                    <a:pos x="T2" y="T3"/>
                  </a:cxn>
                  <a:cxn ang="0">
                    <a:pos x="T4" y="T5"/>
                  </a:cxn>
                  <a:cxn ang="0">
                    <a:pos x="T6" y="T7"/>
                  </a:cxn>
                </a:cxnLst>
                <a:rect l="0" t="0" r="r" b="b"/>
                <a:pathLst>
                  <a:path w="34" h="54">
                    <a:moveTo>
                      <a:pt x="0" y="0"/>
                    </a:moveTo>
                    <a:cubicBezTo>
                      <a:pt x="0" y="0"/>
                      <a:pt x="19" y="35"/>
                      <a:pt x="11" y="54"/>
                    </a:cubicBezTo>
                    <a:cubicBezTo>
                      <a:pt x="26" y="54"/>
                      <a:pt x="26" y="54"/>
                      <a:pt x="26" y="54"/>
                    </a:cubicBezTo>
                    <a:cubicBezTo>
                      <a:pt x="26" y="54"/>
                      <a:pt x="34" y="2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7" name="Freeform 8">
                <a:extLst>
                  <a:ext uri="{FF2B5EF4-FFF2-40B4-BE49-F238E27FC236}">
                    <a16:creationId xmlns:a16="http://schemas.microsoft.com/office/drawing/2014/main" id="{9A611E1F-D27F-4022-A6CF-123AB156C43D}"/>
                  </a:ext>
                </a:extLst>
              </p:cNvPr>
              <p:cNvSpPr/>
              <p:nvPr/>
            </p:nvSpPr>
            <p:spPr bwMode="auto">
              <a:xfrm>
                <a:off x="3778" y="2079"/>
                <a:ext cx="106" cy="160"/>
              </a:xfrm>
              <a:custGeom>
                <a:avLst/>
                <a:gdLst>
                  <a:gd name="T0" fmla="*/ 0 w 43"/>
                  <a:gd name="T1" fmla="*/ 0 h 65"/>
                  <a:gd name="T2" fmla="*/ 15 w 43"/>
                  <a:gd name="T3" fmla="*/ 65 h 65"/>
                  <a:gd name="T4" fmla="*/ 32 w 43"/>
                  <a:gd name="T5" fmla="*/ 65 h 65"/>
                  <a:gd name="T6" fmla="*/ 0 w 43"/>
                  <a:gd name="T7" fmla="*/ 0 h 65"/>
                </a:gdLst>
                <a:ahLst/>
                <a:cxnLst>
                  <a:cxn ang="0">
                    <a:pos x="T0" y="T1"/>
                  </a:cxn>
                  <a:cxn ang="0">
                    <a:pos x="T2" y="T3"/>
                  </a:cxn>
                  <a:cxn ang="0">
                    <a:pos x="T4" y="T5"/>
                  </a:cxn>
                  <a:cxn ang="0">
                    <a:pos x="T6" y="T7"/>
                  </a:cxn>
                </a:cxnLst>
                <a:rect l="0" t="0" r="r" b="b"/>
                <a:pathLst>
                  <a:path w="43" h="65">
                    <a:moveTo>
                      <a:pt x="0" y="0"/>
                    </a:moveTo>
                    <a:cubicBezTo>
                      <a:pt x="0" y="0"/>
                      <a:pt x="24" y="41"/>
                      <a:pt x="15" y="65"/>
                    </a:cubicBezTo>
                    <a:cubicBezTo>
                      <a:pt x="32" y="65"/>
                      <a:pt x="32" y="65"/>
                      <a:pt x="32" y="65"/>
                    </a:cubicBezTo>
                    <a:cubicBezTo>
                      <a:pt x="32" y="65"/>
                      <a:pt x="43" y="2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grpSp>
      </p:grpSp>
      <p:pic>
        <p:nvPicPr>
          <p:cNvPr id="22" name="69">
            <a:extLst>
              <a:ext uri="{FF2B5EF4-FFF2-40B4-BE49-F238E27FC236}">
                <a16:creationId xmlns:a16="http://schemas.microsoft.com/office/drawing/2014/main" id="{BBEDC40F-84C7-45C7-A70C-C10D5C831240}"/>
              </a:ext>
            </a:extLst>
          </p:cNvPr>
          <p:cNvPicPr>
            <a:picLocks noChangeAspect="1"/>
          </p:cNvPicPr>
          <p:nvPr userDrawn="1"/>
        </p:nvPicPr>
        <p:blipFill>
          <a:blip r:embed="rId6" cstate="screen"/>
          <a:stretch>
            <a:fillRect/>
          </a:stretch>
        </p:blipFill>
        <p:spPr>
          <a:xfrm>
            <a:off x="7222131" y="450639"/>
            <a:ext cx="4465329" cy="2328677"/>
          </a:xfrm>
          <a:prstGeom prst="rect">
            <a:avLst/>
          </a:prstGeom>
        </p:spPr>
      </p:pic>
      <p:sp>
        <p:nvSpPr>
          <p:cNvPr id="23" name="Rectangle 22">
            <a:extLst>
              <a:ext uri="{FF2B5EF4-FFF2-40B4-BE49-F238E27FC236}">
                <a16:creationId xmlns:a16="http://schemas.microsoft.com/office/drawing/2014/main" id="{72515E06-B7CD-449A-99F5-8556C5050E5F}"/>
              </a:ext>
            </a:extLst>
          </p:cNvPr>
          <p:cNvSpPr/>
          <p:nvPr userDrawn="1"/>
        </p:nvSpPr>
        <p:spPr>
          <a:xfrm>
            <a:off x="1935999" y="1050116"/>
            <a:ext cx="7329805" cy="1568450"/>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1" i="1" u="none" strike="noStrike" kern="0" cap="none" spc="0" normalizeH="0" baseline="0" noProof="0" dirty="0" err="1">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Chào</a:t>
            </a:r>
            <a:r>
              <a:rPr kumimoji="0" lang="en-US" altLang="zh-CN" sz="4800" b="1" i="1" u="none" strike="noStrike" kern="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 </a:t>
            </a:r>
            <a:r>
              <a:rPr kumimoji="0" lang="en-US" altLang="zh-CN" sz="4800" b="1" i="1" u="none" strike="noStrike" kern="0" cap="none" spc="0" normalizeH="0" baseline="0" noProof="0" dirty="0" err="1">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mừng</a:t>
            </a:r>
            <a:r>
              <a:rPr kumimoji="0" lang="en-US" altLang="zh-CN" sz="4800" b="1" i="1" u="none" strike="noStrike" kern="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 </a:t>
            </a:r>
            <a:r>
              <a:rPr kumimoji="0" lang="en-US" altLang="zh-CN" sz="4800" b="1" i="1" u="none" strike="noStrike" kern="0" cap="none" spc="0" normalizeH="0" baseline="0" noProof="0" dirty="0" err="1">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các</a:t>
            </a:r>
            <a:r>
              <a:rPr kumimoji="0" lang="en-US" altLang="zh-CN" sz="4800" b="1" i="1" u="none" strike="noStrike" kern="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 </a:t>
            </a:r>
            <a:r>
              <a:rPr kumimoji="0" lang="en-US" altLang="zh-CN" sz="4800" b="1" i="1" u="none" strike="noStrike" kern="0" cap="none" spc="0" normalizeH="0" baseline="0" noProof="0" dirty="0" err="1">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em</a:t>
            </a:r>
            <a:r>
              <a:rPr kumimoji="0" lang="en-US" altLang="zh-CN" sz="4800" b="1" i="1" u="none" strike="noStrike" kern="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 </a:t>
            </a:r>
            <a:r>
              <a:rPr kumimoji="0" lang="en-US" altLang="zh-CN" sz="4800" b="1" i="1" u="none" strike="noStrike" kern="0" cap="none" spc="0" normalizeH="0" baseline="0" noProof="0" dirty="0" err="1">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đến</a:t>
            </a:r>
            <a:r>
              <a:rPr kumimoji="0" lang="en-US" altLang="zh-CN" sz="4800" b="1" i="1" u="none" strike="noStrike" kern="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 </a:t>
            </a:r>
            <a:r>
              <a:rPr kumimoji="0" lang="en-US" altLang="zh-CN" sz="4800" b="1" i="1" u="none" strike="noStrike" kern="0" cap="none" spc="0" normalizeH="0" baseline="0" noProof="0" dirty="0" err="1">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với</a:t>
            </a:r>
            <a:r>
              <a:rPr kumimoji="0" lang="en-US" altLang="zh-CN" sz="4800" b="1" i="1" u="none" strike="noStrike" kern="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1" i="1" u="none" strike="noStrike" kern="0" cap="none" spc="0" normalizeH="0" baseline="0" noProof="0" dirty="0" err="1">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Môn</a:t>
            </a:r>
            <a:r>
              <a:rPr kumimoji="0" lang="en-US" altLang="zh-CN" sz="4800" b="1" i="1" u="none" strike="noStrike" kern="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 </a:t>
            </a:r>
            <a:r>
              <a:rPr kumimoji="0" lang="en-US" altLang="zh-CN" sz="4800" b="1" i="1" u="none" strike="noStrike" kern="0" cap="none" spc="0" normalizeH="0" baseline="0" noProof="0" dirty="0" err="1">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rPr>
              <a:t>Toán</a:t>
            </a:r>
            <a:endParaRPr kumimoji="0" lang="en-US" altLang="zh-CN" sz="4800" b="1" i="1" u="none" strike="noStrike" kern="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Arial-Rounded" panose="020B0500000000000000" pitchFamily="34" charset="0"/>
              <a:ea typeface="等线" panose="02010600030101010101" pitchFamily="2" charset="-122"/>
              <a:cs typeface="Arial-Rounded" panose="020B0500000000000000" pitchFamily="34" charset="0"/>
              <a:sym typeface="+mn-lt"/>
            </a:endParaRPr>
          </a:p>
        </p:txBody>
      </p:sp>
      <p:pic>
        <p:nvPicPr>
          <p:cNvPr id="25" name="Picture 9" descr="E:\0000000我图PPT\00001PNG素材\儿童卡通\tr.png">
            <a:extLst>
              <a:ext uri="{FF2B5EF4-FFF2-40B4-BE49-F238E27FC236}">
                <a16:creationId xmlns:a16="http://schemas.microsoft.com/office/drawing/2014/main" id="{98AAE8C0-0F06-466A-9DBA-817AC3B18ADC}"/>
              </a:ext>
            </a:extLst>
          </p:cNvPr>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211110" y="5065472"/>
            <a:ext cx="2354982" cy="1582210"/>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a:extLst>
              <a:ext uri="{FF2B5EF4-FFF2-40B4-BE49-F238E27FC236}">
                <a16:creationId xmlns:a16="http://schemas.microsoft.com/office/drawing/2014/main" id="{3F9A88FF-981D-4D54-89F8-E14626D6ADBD}"/>
              </a:ext>
            </a:extLst>
          </p:cNvPr>
          <p:cNvSpPr txBox="1"/>
          <p:nvPr userDrawn="1"/>
        </p:nvSpPr>
        <p:spPr>
          <a:xfrm>
            <a:off x="1601226" y="6533239"/>
            <a:ext cx="7014518"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Thiết</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kế</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bởi</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Hương</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Thảo</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tranthao121004@gmail.com</a:t>
            </a:r>
          </a:p>
        </p:txBody>
      </p:sp>
    </p:spTree>
    <p:extLst>
      <p:ext uri="{BB962C8B-B14F-4D97-AF65-F5344CB8AC3E}">
        <p14:creationId xmlns:p14="http://schemas.microsoft.com/office/powerpoint/2010/main" val="38823586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2"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1250"/>
                                        <p:tgtEl>
                                          <p:spTgt spid="10"/>
                                        </p:tgtEl>
                                      </p:cBhvr>
                                    </p:animEffect>
                                    <p:anim calcmode="lin" valueType="num">
                                      <p:cBhvr>
                                        <p:cTn id="24" dur="1250" fill="hold"/>
                                        <p:tgtEl>
                                          <p:spTgt spid="10"/>
                                        </p:tgtEl>
                                        <p:attrNameLst>
                                          <p:attrName>ppt_x</p:attrName>
                                        </p:attrNameLst>
                                      </p:cBhvr>
                                      <p:tavLst>
                                        <p:tav tm="0">
                                          <p:val>
                                            <p:strVal val="#ppt_x"/>
                                          </p:val>
                                        </p:tav>
                                        <p:tav tm="100000">
                                          <p:val>
                                            <p:strVal val="#ppt_x"/>
                                          </p:val>
                                        </p:tav>
                                      </p:tavLst>
                                    </p:anim>
                                    <p:anim calcmode="lin" valueType="num">
                                      <p:cBhvr>
                                        <p:cTn id="25" dur="1250" fill="hold"/>
                                        <p:tgtEl>
                                          <p:spTgt spid="10"/>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10"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2750"/>
                            </p:stCondLst>
                            <p:childTnLst>
                              <p:par>
                                <p:cTn id="31" presetID="22" presetClass="entr" presetSubtype="8" fill="hold" nodeType="after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wipe(left)">
                                      <p:cBhvr>
                                        <p:cTn id="33" dur="500"/>
                                        <p:tgtEl>
                                          <p:spTgt spid="22"/>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heel(1)">
                                      <p:cBhvr>
                                        <p:cTn id="38" dur="2000"/>
                                        <p:tgtEl>
                                          <p:spTgt spid="23"/>
                                        </p:tgtEl>
                                      </p:cBhvr>
                                    </p:animEffect>
                                  </p:childTnLst>
                                </p:cTn>
                              </p:par>
                              <p:par>
                                <p:cTn id="39" presetID="2" presetClass="entr" presetSubtype="8" fill="hold" nodeType="withEffect">
                                  <p:stCondLst>
                                    <p:cond delay="500"/>
                                  </p:stCondLst>
                                  <p:childTnLst>
                                    <p:set>
                                      <p:cBhvr>
                                        <p:cTn id="40" dur="1" fill="hold">
                                          <p:stCondLst>
                                            <p:cond delay="0"/>
                                          </p:stCondLst>
                                        </p:cTn>
                                        <p:tgtEl>
                                          <p:spTgt spid="25"/>
                                        </p:tgtEl>
                                        <p:attrNameLst>
                                          <p:attrName>style.visibility</p:attrName>
                                        </p:attrNameLst>
                                      </p:cBhvr>
                                      <p:to>
                                        <p:strVal val="visible"/>
                                      </p:to>
                                    </p:set>
                                    <p:anim calcmode="lin" valueType="num">
                                      <p:cBhvr additive="base">
                                        <p:cTn id="41" dur="750" fill="hold"/>
                                        <p:tgtEl>
                                          <p:spTgt spid="25"/>
                                        </p:tgtEl>
                                        <p:attrNameLst>
                                          <p:attrName>ppt_x</p:attrName>
                                        </p:attrNameLst>
                                      </p:cBhvr>
                                      <p:tavLst>
                                        <p:tav tm="0">
                                          <p:val>
                                            <p:strVal val="0-#ppt_w/2"/>
                                          </p:val>
                                        </p:tav>
                                        <p:tav tm="100000">
                                          <p:val>
                                            <p:strVal val="#ppt_x"/>
                                          </p:val>
                                        </p:tav>
                                      </p:tavLst>
                                    </p:anim>
                                    <p:anim calcmode="lin" valueType="num">
                                      <p:cBhvr additive="base">
                                        <p:cTn id="42" dur="75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F0B98-6806-4E5A-AF36-1A599EA8F3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BB575B3-456E-4BC5-9E8A-935920C8A54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70E6E-3D3A-4094-B7AB-5E51EF91889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0CCC1F2-EC4C-438A-A626-EF38FEB19E62}" type="datetimeFigureOut">
              <a:rPr kumimoji="0" lang="en-US" sz="1800" b="0" i="0" u="none" strike="noStrike" kern="1200" cap="none" spc="0" normalizeH="0" baseline="0" noProof="0" smtClean="0">
                <a:ln>
                  <a:noFill/>
                </a:ln>
                <a:solidFill>
                  <a:prstClr val="black"/>
                </a:solidFill>
                <a:effectLst/>
                <a:uLnTx/>
                <a:uFillTx/>
                <a:latin typeface="Arial"/>
                <a:cs typeface="+mn-cs"/>
              </a:rPr>
              <a:pPr marL="0" marR="0" lvl="0" indent="0" algn="l" defTabSz="914400" rtl="0" eaLnBrk="1" fontAlgn="auto" latinLnBrk="0" hangingPunct="1">
                <a:lnSpc>
                  <a:spcPct val="100000"/>
                </a:lnSpc>
                <a:spcBef>
                  <a:spcPts val="0"/>
                </a:spcBef>
                <a:spcAft>
                  <a:spcPts val="0"/>
                </a:spcAft>
                <a:buClrTx/>
                <a:buSzTx/>
                <a:buFontTx/>
                <a:buNone/>
                <a:tabLst/>
                <a:defRPr/>
              </a:pPr>
              <a:t>12/29/2021</a:t>
            </a:fld>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ooter Placeholder 4">
            <a:extLst>
              <a:ext uri="{FF2B5EF4-FFF2-40B4-BE49-F238E27FC236}">
                <a16:creationId xmlns:a16="http://schemas.microsoft.com/office/drawing/2014/main" id="{158DAD1E-B1EC-4442-91F3-A1B93E70041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Slide Number Placeholder 5">
            <a:extLst>
              <a:ext uri="{FF2B5EF4-FFF2-40B4-BE49-F238E27FC236}">
                <a16:creationId xmlns:a16="http://schemas.microsoft.com/office/drawing/2014/main" id="{B2BFAE14-20AD-4F99-B50F-F8A5DB4E29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9B525D6-B33C-4B02-B16B-D7EC1E9A098D}" type="slidenum">
              <a:rPr kumimoji="0" lang="en-US" sz="1800" b="0" i="0" u="none" strike="noStrike" kern="1200" cap="none" spc="0" normalizeH="0" baseline="0" noProof="0" smtClean="0">
                <a:ln>
                  <a:noFill/>
                </a:ln>
                <a:solidFill>
                  <a:prstClr val="black"/>
                </a:solidFill>
                <a:effectLst/>
                <a:uLnTx/>
                <a:uFillTx/>
                <a:latin typeface="Arial"/>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prstClr val="black"/>
              </a:solidFill>
              <a:effectLst/>
              <a:uLnTx/>
              <a:uFillTx/>
              <a:latin typeface="Arial"/>
              <a:cs typeface="+mn-cs"/>
            </a:endParaRPr>
          </a:p>
        </p:txBody>
      </p:sp>
      <p:pic>
        <p:nvPicPr>
          <p:cNvPr id="7" name="image 101">
            <a:extLst>
              <a:ext uri="{FF2B5EF4-FFF2-40B4-BE49-F238E27FC236}">
                <a16:creationId xmlns:a16="http://schemas.microsoft.com/office/drawing/2014/main" id="{F5619E5B-F788-4415-BCE7-377433451BE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任意形状 34">
            <a:extLst>
              <a:ext uri="{FF2B5EF4-FFF2-40B4-BE49-F238E27FC236}">
                <a16:creationId xmlns:a16="http://schemas.microsoft.com/office/drawing/2014/main" id="{C14C9137-2D10-424B-A009-7AC8617014CB}"/>
              </a:ext>
            </a:extLst>
          </p:cNvPr>
          <p:cNvSpPr/>
          <p:nvPr userDrawn="1"/>
        </p:nvSpPr>
        <p:spPr>
          <a:xfrm>
            <a:off x="10059219" y="4741024"/>
            <a:ext cx="3074912" cy="3074912"/>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 name="矩形 7">
            <a:extLst>
              <a:ext uri="{FF2B5EF4-FFF2-40B4-BE49-F238E27FC236}">
                <a16:creationId xmlns:a16="http://schemas.microsoft.com/office/drawing/2014/main" id="{9716026E-F2E9-43B9-ACD3-D607B1334955}"/>
              </a:ext>
            </a:extLst>
          </p:cNvPr>
          <p:cNvSpPr/>
          <p:nvPr userDrawn="1"/>
        </p:nvSpPr>
        <p:spPr>
          <a:xfrm>
            <a:off x="1538273" y="1186048"/>
            <a:ext cx="9398018" cy="4774400"/>
          </a:xfrm>
          <a:prstGeom prst="rect">
            <a:avLst/>
          </a:prstGeom>
          <a:solidFill>
            <a:srgbClr val="FDCE66"/>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0" name="矩形 5">
            <a:extLst>
              <a:ext uri="{FF2B5EF4-FFF2-40B4-BE49-F238E27FC236}">
                <a16:creationId xmlns:a16="http://schemas.microsoft.com/office/drawing/2014/main" id="{80AB0848-6063-41B9-888E-A6A8F3A902CB}"/>
              </a:ext>
            </a:extLst>
          </p:cNvPr>
          <p:cNvSpPr/>
          <p:nvPr userDrawn="1"/>
        </p:nvSpPr>
        <p:spPr>
          <a:xfrm>
            <a:off x="1247965" y="885551"/>
            <a:ext cx="9531354" cy="4987524"/>
          </a:xfrm>
          <a:prstGeom prst="rect">
            <a:avLst/>
          </a:prstGeom>
          <a:solidFill>
            <a:srgbClr val="039373"/>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11" name="矩形 8">
            <a:extLst>
              <a:ext uri="{FF2B5EF4-FFF2-40B4-BE49-F238E27FC236}">
                <a16:creationId xmlns:a16="http://schemas.microsoft.com/office/drawing/2014/main" id="{05E1C943-43C2-45EC-9F62-0A38D90A0B7F}"/>
              </a:ext>
            </a:extLst>
          </p:cNvPr>
          <p:cNvSpPr/>
          <p:nvPr userDrawn="1"/>
        </p:nvSpPr>
        <p:spPr>
          <a:xfrm>
            <a:off x="867966" y="5630648"/>
            <a:ext cx="10456068" cy="482200"/>
          </a:xfrm>
          <a:prstGeom prst="rect">
            <a:avLst/>
          </a:prstGeom>
          <a:solidFill>
            <a:srgbClr val="DAA16D"/>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2" name="图片 13">
            <a:extLst>
              <a:ext uri="{FF2B5EF4-FFF2-40B4-BE49-F238E27FC236}">
                <a16:creationId xmlns:a16="http://schemas.microsoft.com/office/drawing/2014/main" id="{E35B7810-C6CA-4B43-BF87-92A05633EE75}"/>
              </a:ext>
            </a:extLst>
          </p:cNvPr>
          <p:cNvPicPr>
            <a:picLocks noChangeAspect="1"/>
          </p:cNvPicPr>
          <p:nvPr userDrawn="1"/>
        </p:nvPicPr>
        <p:blipFill>
          <a:blip r:embed="rId3"/>
          <a:stretch>
            <a:fillRect/>
          </a:stretch>
        </p:blipFill>
        <p:spPr>
          <a:xfrm rot="8100000">
            <a:off x="1457379" y="5086237"/>
            <a:ext cx="971344" cy="972754"/>
          </a:xfrm>
          <a:prstGeom prst="rect">
            <a:avLst/>
          </a:prstGeom>
        </p:spPr>
      </p:pic>
      <p:sp>
        <p:nvSpPr>
          <p:cNvPr id="13" name="椭圆 14">
            <a:extLst>
              <a:ext uri="{FF2B5EF4-FFF2-40B4-BE49-F238E27FC236}">
                <a16:creationId xmlns:a16="http://schemas.microsoft.com/office/drawing/2014/main" id="{6047DAB5-B329-4A18-A0D9-69C5C3BD7D3C}"/>
              </a:ext>
            </a:extLst>
          </p:cNvPr>
          <p:cNvSpPr/>
          <p:nvPr userDrawn="1"/>
        </p:nvSpPr>
        <p:spPr>
          <a:xfrm>
            <a:off x="193568" y="344264"/>
            <a:ext cx="947231" cy="947231"/>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4" name="图片 29">
            <a:extLst>
              <a:ext uri="{FF2B5EF4-FFF2-40B4-BE49-F238E27FC236}">
                <a16:creationId xmlns:a16="http://schemas.microsoft.com/office/drawing/2014/main" id="{EACEA673-F397-42C2-840F-E109E4EC8730}"/>
              </a:ext>
            </a:extLst>
          </p:cNvPr>
          <p:cNvPicPr>
            <a:picLocks noChangeAspect="1"/>
          </p:cNvPicPr>
          <p:nvPr userDrawn="1"/>
        </p:nvPicPr>
        <p:blipFill>
          <a:blip r:embed="rId4"/>
          <a:stretch>
            <a:fillRect/>
          </a:stretch>
        </p:blipFill>
        <p:spPr>
          <a:xfrm rot="2700000">
            <a:off x="10352336" y="4602419"/>
            <a:ext cx="602779" cy="1767959"/>
          </a:xfrm>
          <a:prstGeom prst="rect">
            <a:avLst/>
          </a:prstGeom>
        </p:spPr>
      </p:pic>
      <p:pic>
        <p:nvPicPr>
          <p:cNvPr id="15" name="image 102">
            <a:extLst>
              <a:ext uri="{FF2B5EF4-FFF2-40B4-BE49-F238E27FC236}">
                <a16:creationId xmlns:a16="http://schemas.microsoft.com/office/drawing/2014/main" id="{8DFADF00-A5EA-4AA8-88EF-F98171658C84}"/>
              </a:ext>
            </a:extLst>
          </p:cNvPr>
          <p:cNvPicPr>
            <a:picLocks noChangeAspect="1"/>
          </p:cNvPicPr>
          <p:nvPr userDrawn="1"/>
        </p:nvPicPr>
        <p:blipFill>
          <a:blip r:embed="rId5"/>
          <a:srcRect/>
          <a:stretch>
            <a:fillRect/>
          </a:stretch>
        </p:blipFill>
        <p:spPr>
          <a:xfrm>
            <a:off x="11213302" y="343752"/>
            <a:ext cx="933436" cy="698048"/>
          </a:xfrm>
          <a:prstGeom prst="rect">
            <a:avLst/>
          </a:prstGeom>
        </p:spPr>
      </p:pic>
      <p:sp>
        <p:nvSpPr>
          <p:cNvPr id="16" name="椭圆 24">
            <a:extLst>
              <a:ext uri="{FF2B5EF4-FFF2-40B4-BE49-F238E27FC236}">
                <a16:creationId xmlns:a16="http://schemas.microsoft.com/office/drawing/2014/main" id="{EA6C425B-7238-4DD9-B228-6700E4407813}"/>
              </a:ext>
            </a:extLst>
          </p:cNvPr>
          <p:cNvSpPr/>
          <p:nvPr userDrawn="1"/>
        </p:nvSpPr>
        <p:spPr>
          <a:xfrm>
            <a:off x="11539852" y="750714"/>
            <a:ext cx="572351" cy="572351"/>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7" name="椭圆 36">
            <a:extLst>
              <a:ext uri="{FF2B5EF4-FFF2-40B4-BE49-F238E27FC236}">
                <a16:creationId xmlns:a16="http://schemas.microsoft.com/office/drawing/2014/main" id="{4EC2650B-0F3B-447D-83AA-A966A9988A02}"/>
              </a:ext>
            </a:extLst>
          </p:cNvPr>
          <p:cNvSpPr/>
          <p:nvPr userDrawn="1"/>
        </p:nvSpPr>
        <p:spPr>
          <a:xfrm>
            <a:off x="254897" y="6059218"/>
            <a:ext cx="572351" cy="572351"/>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8" name="椭圆 37">
            <a:extLst>
              <a:ext uri="{FF2B5EF4-FFF2-40B4-BE49-F238E27FC236}">
                <a16:creationId xmlns:a16="http://schemas.microsoft.com/office/drawing/2014/main" id="{481AEDB8-B1A6-4129-BC93-70B0544013BB}"/>
              </a:ext>
            </a:extLst>
          </p:cNvPr>
          <p:cNvSpPr/>
          <p:nvPr userDrawn="1"/>
        </p:nvSpPr>
        <p:spPr>
          <a:xfrm>
            <a:off x="689352" y="4237643"/>
            <a:ext cx="359356" cy="359356"/>
          </a:xfrm>
          <a:prstGeom prst="ellipse">
            <a:avLst/>
          </a:prstGeom>
          <a:solidFill>
            <a:schemeClr val="accent4">
              <a:lumMod val="40000"/>
              <a:lumOff val="6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nvGrpSpPr>
          <p:cNvPr id="19" name="组合 6">
            <a:extLst>
              <a:ext uri="{FF2B5EF4-FFF2-40B4-BE49-F238E27FC236}">
                <a16:creationId xmlns:a16="http://schemas.microsoft.com/office/drawing/2014/main" id="{A0BC39FD-4813-49FA-9DA6-0CF2EBE8656C}"/>
              </a:ext>
            </a:extLst>
          </p:cNvPr>
          <p:cNvGrpSpPr/>
          <p:nvPr userDrawn="1"/>
        </p:nvGrpSpPr>
        <p:grpSpPr>
          <a:xfrm>
            <a:off x="2843213" y="5216309"/>
            <a:ext cx="1014412" cy="414337"/>
            <a:chOff x="2843213" y="5216309"/>
            <a:chExt cx="1014412" cy="414337"/>
          </a:xfrm>
        </p:grpSpPr>
        <p:sp>
          <p:nvSpPr>
            <p:cNvPr id="20" name="圆角矩形 38">
              <a:extLst>
                <a:ext uri="{FF2B5EF4-FFF2-40B4-BE49-F238E27FC236}">
                  <a16:creationId xmlns:a16="http://schemas.microsoft.com/office/drawing/2014/main" id="{AA2D5A7F-B74D-494D-813D-6361C99C4569}"/>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1" name="圆角矩形 39">
              <a:extLst>
                <a:ext uri="{FF2B5EF4-FFF2-40B4-BE49-F238E27FC236}">
                  <a16:creationId xmlns:a16="http://schemas.microsoft.com/office/drawing/2014/main" id="{D7894BD1-88DD-4FC8-BCB6-2922907AA46A}"/>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22" name="圆角矩形 40">
            <a:extLst>
              <a:ext uri="{FF2B5EF4-FFF2-40B4-BE49-F238E27FC236}">
                <a16:creationId xmlns:a16="http://schemas.microsoft.com/office/drawing/2014/main" id="{3B8CAB01-2B7D-4D0B-9578-C612F98A27B9}"/>
              </a:ext>
            </a:extLst>
          </p:cNvPr>
          <p:cNvSpPr/>
          <p:nvPr userDrawn="1"/>
        </p:nvSpPr>
        <p:spPr>
          <a:xfrm>
            <a:off x="4064370" y="5437766"/>
            <a:ext cx="528638" cy="180000"/>
          </a:xfrm>
          <a:prstGeom prst="roundRect">
            <a:avLst/>
          </a:prstGeom>
          <a:solidFill>
            <a:schemeClr val="accent2">
              <a:lumMod val="20000"/>
              <a:lumOff val="8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3" name="圆角矩形 41">
            <a:extLst>
              <a:ext uri="{FF2B5EF4-FFF2-40B4-BE49-F238E27FC236}">
                <a16:creationId xmlns:a16="http://schemas.microsoft.com/office/drawing/2014/main" id="{0C186285-9E91-4691-86D3-E46A74193EC4}"/>
              </a:ext>
            </a:extLst>
          </p:cNvPr>
          <p:cNvSpPr/>
          <p:nvPr userDrawn="1"/>
        </p:nvSpPr>
        <p:spPr>
          <a:xfrm>
            <a:off x="4764458" y="5437766"/>
            <a:ext cx="528638" cy="180000"/>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4" name="圆角矩形 42">
            <a:extLst>
              <a:ext uri="{FF2B5EF4-FFF2-40B4-BE49-F238E27FC236}">
                <a16:creationId xmlns:a16="http://schemas.microsoft.com/office/drawing/2014/main" id="{A2705D01-A040-4E4A-883D-4BD5C29C021A}"/>
              </a:ext>
            </a:extLst>
          </p:cNvPr>
          <p:cNvSpPr/>
          <p:nvPr userDrawn="1"/>
        </p:nvSpPr>
        <p:spPr>
          <a:xfrm>
            <a:off x="8536358" y="5437766"/>
            <a:ext cx="528638" cy="180000"/>
          </a:xfrm>
          <a:prstGeom prst="roundRect">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7" name="椭圆 23">
            <a:extLst>
              <a:ext uri="{FF2B5EF4-FFF2-40B4-BE49-F238E27FC236}">
                <a16:creationId xmlns:a16="http://schemas.microsoft.com/office/drawing/2014/main" id="{9EEF6288-0955-47AE-970F-1BDC347335AB}"/>
              </a:ext>
            </a:extLst>
          </p:cNvPr>
          <p:cNvSpPr/>
          <p:nvPr userDrawn="1"/>
        </p:nvSpPr>
        <p:spPr>
          <a:xfrm>
            <a:off x="1864528" y="304122"/>
            <a:ext cx="359136" cy="359136"/>
          </a:xfrm>
          <a:prstGeom prst="ellipse">
            <a:avLst/>
          </a:prstGeom>
          <a:solidFill>
            <a:srgbClr val="BD9EE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28" name="椭圆 25">
            <a:extLst>
              <a:ext uri="{FF2B5EF4-FFF2-40B4-BE49-F238E27FC236}">
                <a16:creationId xmlns:a16="http://schemas.microsoft.com/office/drawing/2014/main" id="{88A16611-3149-4D32-ADB6-394BBDB68EAE}"/>
              </a:ext>
            </a:extLst>
          </p:cNvPr>
          <p:cNvSpPr/>
          <p:nvPr userDrawn="1"/>
        </p:nvSpPr>
        <p:spPr>
          <a:xfrm>
            <a:off x="10059219" y="483690"/>
            <a:ext cx="359136" cy="359136"/>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9" name="TextBox 28">
            <a:extLst>
              <a:ext uri="{FF2B5EF4-FFF2-40B4-BE49-F238E27FC236}">
                <a16:creationId xmlns:a16="http://schemas.microsoft.com/office/drawing/2014/main" id="{B7BA24C5-7A23-4C04-A532-B0BAAA602ECA}"/>
              </a:ext>
            </a:extLst>
          </p:cNvPr>
          <p:cNvSpPr txBox="1"/>
          <p:nvPr userDrawn="1"/>
        </p:nvSpPr>
        <p:spPr>
          <a:xfrm>
            <a:off x="1943051" y="6278480"/>
            <a:ext cx="7014518"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Thiết</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kế</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bởi</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Hương</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Thảo</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tranthao121004@gmail.com</a:t>
            </a:r>
          </a:p>
        </p:txBody>
      </p:sp>
    </p:spTree>
    <p:extLst>
      <p:ext uri="{BB962C8B-B14F-4D97-AF65-F5344CB8AC3E}">
        <p14:creationId xmlns:p14="http://schemas.microsoft.com/office/powerpoint/2010/main" val="42269127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矩形 2">
            <a:extLst>
              <a:ext uri="{FF2B5EF4-FFF2-40B4-BE49-F238E27FC236}">
                <a16:creationId xmlns:a16="http://schemas.microsoft.com/office/drawing/2014/main" id="{AC79E82E-725A-4A5C-8870-87B87B2217D2}"/>
              </a:ext>
            </a:extLst>
          </p:cNvPr>
          <p:cNvSpPr/>
          <p:nvPr userDrawn="1"/>
        </p:nvSpPr>
        <p:spPr>
          <a:xfrm>
            <a:off x="516732" y="469294"/>
            <a:ext cx="11158537" cy="5919412"/>
          </a:xfrm>
          <a:prstGeom prst="rect">
            <a:avLst/>
          </a:prstGeom>
          <a:solidFill>
            <a:schemeClr val="bg1"/>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10" name="椭圆 4">
            <a:extLst>
              <a:ext uri="{FF2B5EF4-FFF2-40B4-BE49-F238E27FC236}">
                <a16:creationId xmlns:a16="http://schemas.microsoft.com/office/drawing/2014/main" id="{7704643A-27F9-4F01-AE4B-E1CF77BBF789}"/>
              </a:ext>
            </a:extLst>
          </p:cNvPr>
          <p:cNvSpPr/>
          <p:nvPr userDrawn="1"/>
        </p:nvSpPr>
        <p:spPr>
          <a:xfrm>
            <a:off x="-224147" y="-171430"/>
            <a:ext cx="703249" cy="703249"/>
          </a:xfrm>
          <a:prstGeom prst="ellipse">
            <a:avLst/>
          </a:prstGeom>
          <a:solidFill>
            <a:srgbClr val="FFE799"/>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1" name="任意形状 6">
            <a:extLst>
              <a:ext uri="{FF2B5EF4-FFF2-40B4-BE49-F238E27FC236}">
                <a16:creationId xmlns:a16="http://schemas.microsoft.com/office/drawing/2014/main" id="{52809BF3-EAF2-418A-8FE2-3182C056114E}"/>
              </a:ext>
            </a:extLst>
          </p:cNvPr>
          <p:cNvSpPr/>
          <p:nvPr userDrawn="1"/>
        </p:nvSpPr>
        <p:spPr>
          <a:xfrm>
            <a:off x="-403246" y="5468729"/>
            <a:ext cx="1839953" cy="1839953"/>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C4D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 name="椭圆 7">
            <a:extLst>
              <a:ext uri="{FF2B5EF4-FFF2-40B4-BE49-F238E27FC236}">
                <a16:creationId xmlns:a16="http://schemas.microsoft.com/office/drawing/2014/main" id="{FFF22FB9-6783-415D-BC60-2669AA680D3C}"/>
              </a:ext>
            </a:extLst>
          </p:cNvPr>
          <p:cNvSpPr/>
          <p:nvPr userDrawn="1"/>
        </p:nvSpPr>
        <p:spPr>
          <a:xfrm>
            <a:off x="11764215" y="6442391"/>
            <a:ext cx="302177" cy="302177"/>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3" name="图片 8">
            <a:extLst>
              <a:ext uri="{FF2B5EF4-FFF2-40B4-BE49-F238E27FC236}">
                <a16:creationId xmlns:a16="http://schemas.microsoft.com/office/drawing/2014/main" id="{B600497A-4A7B-4AA5-AFC0-36CD65FDAE70}"/>
              </a:ext>
            </a:extLst>
          </p:cNvPr>
          <p:cNvPicPr>
            <a:picLocks noChangeAspect="1"/>
          </p:cNvPicPr>
          <p:nvPr userDrawn="1"/>
        </p:nvPicPr>
        <p:blipFill>
          <a:blip r:embed="rId2"/>
          <a:stretch>
            <a:fillRect/>
          </a:stretch>
        </p:blipFill>
        <p:spPr>
          <a:xfrm rot="2700000">
            <a:off x="10957684" y="5135837"/>
            <a:ext cx="602779" cy="1767959"/>
          </a:xfrm>
          <a:prstGeom prst="rect">
            <a:avLst/>
          </a:prstGeom>
        </p:spPr>
      </p:pic>
      <p:sp>
        <p:nvSpPr>
          <p:cNvPr id="14" name="椭圆 9">
            <a:extLst>
              <a:ext uri="{FF2B5EF4-FFF2-40B4-BE49-F238E27FC236}">
                <a16:creationId xmlns:a16="http://schemas.microsoft.com/office/drawing/2014/main" id="{E108BAEE-4A24-4598-AEF4-3244CF1E929F}"/>
              </a:ext>
            </a:extLst>
          </p:cNvPr>
          <p:cNvSpPr/>
          <p:nvPr userDrawn="1"/>
        </p:nvSpPr>
        <p:spPr>
          <a:xfrm>
            <a:off x="10478501" y="-122394"/>
            <a:ext cx="417175" cy="417175"/>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8" name="TextBox 17">
            <a:extLst>
              <a:ext uri="{FF2B5EF4-FFF2-40B4-BE49-F238E27FC236}">
                <a16:creationId xmlns:a16="http://schemas.microsoft.com/office/drawing/2014/main" id="{0268FBC2-A039-41A8-B368-926DE1556C72}"/>
              </a:ext>
            </a:extLst>
          </p:cNvPr>
          <p:cNvSpPr txBox="1"/>
          <p:nvPr userDrawn="1"/>
        </p:nvSpPr>
        <p:spPr>
          <a:xfrm>
            <a:off x="7320632" y="6524284"/>
            <a:ext cx="324939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Hương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Thảo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tranthao121004@gmail.com</a:t>
            </a:r>
            <a:endParaRPr kumimoji="0" lang="en-US" sz="16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6430213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22A9BE9-7F72-794D-9F3C-9A8FE2E8F64B}"/>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kumimoji="1" lang="zh-CN" altLang="en-US"/>
              <a:t>单击此处编辑母版标题样式</a:t>
            </a:r>
          </a:p>
        </p:txBody>
      </p:sp>
      <p:sp>
        <p:nvSpPr>
          <p:cNvPr id="3" name="文本占位符 2">
            <a:extLst>
              <a:ext uri="{FF2B5EF4-FFF2-40B4-BE49-F238E27FC236}">
                <a16:creationId xmlns:a16="http://schemas.microsoft.com/office/drawing/2014/main" id="{13AC6F02-871E-DE47-AC93-1CD134CED5FB}"/>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zh-CN" altLang="en-US"/>
              <a:t>单击此处编辑母版文本样式</a:t>
            </a:r>
          </a:p>
        </p:txBody>
      </p:sp>
      <p:sp>
        <p:nvSpPr>
          <p:cNvPr id="4" name="日期占位符 3">
            <a:extLst>
              <a:ext uri="{FF2B5EF4-FFF2-40B4-BE49-F238E27FC236}">
                <a16:creationId xmlns:a16="http://schemas.microsoft.com/office/drawing/2014/main" id="{1C55CEBD-7C39-394B-A99F-80554FC46B49}"/>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4B79D43-DAE6-0F47-A9C1-04982654FBFB}" type="datetimeFigureOut">
              <a:rPr kumimoji="1" lang="zh-CN" altLang="en-US" sz="1800" b="0" i="0" u="none" strike="noStrike" kern="1200" cap="none" spc="0" normalizeH="0" baseline="0" noProof="0" smtClean="0">
                <a:ln>
                  <a:noFill/>
                </a:ln>
                <a:solidFill>
                  <a:prstClr val="black"/>
                </a:solidFill>
                <a:effectLst/>
                <a:uLnTx/>
                <a:uFillTx/>
                <a:latin typeface="Arial"/>
                <a:cs typeface="+mn-cs"/>
              </a:rPr>
              <a:pPr marL="0" marR="0" lvl="0" indent="0" algn="l" defTabSz="914400" rtl="0" eaLnBrk="1" fontAlgn="auto" latinLnBrk="0" hangingPunct="1">
                <a:lnSpc>
                  <a:spcPct val="100000"/>
                </a:lnSpc>
                <a:spcBef>
                  <a:spcPts val="0"/>
                </a:spcBef>
                <a:spcAft>
                  <a:spcPts val="0"/>
                </a:spcAft>
                <a:buClrTx/>
                <a:buSzTx/>
                <a:buFontTx/>
                <a:buNone/>
                <a:tabLst/>
                <a:defRPr/>
              </a:pPr>
              <a:t>2021/12/29</a:t>
            </a:fld>
            <a:endParaRPr kumimoji="1" lang="zh-CN" altLang="en-US" sz="1800" b="0" i="0" u="none" strike="noStrike" kern="1200" cap="none" spc="0" normalizeH="0" baseline="0" noProof="0">
              <a:ln>
                <a:noFill/>
              </a:ln>
              <a:solidFill>
                <a:prstClr val="black"/>
              </a:solidFill>
              <a:effectLst/>
              <a:uLnTx/>
              <a:uFillTx/>
              <a:latin typeface="Arial"/>
              <a:cs typeface="+mn-cs"/>
            </a:endParaRPr>
          </a:p>
        </p:txBody>
      </p:sp>
      <p:sp>
        <p:nvSpPr>
          <p:cNvPr id="5" name="页脚占位符 4">
            <a:extLst>
              <a:ext uri="{FF2B5EF4-FFF2-40B4-BE49-F238E27FC236}">
                <a16:creationId xmlns:a16="http://schemas.microsoft.com/office/drawing/2014/main" id="{AB24BB0A-6CBD-2E41-ACC7-D29880DA3BBB}"/>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black"/>
              </a:solidFill>
              <a:effectLst/>
              <a:uLnTx/>
              <a:uFillTx/>
              <a:latin typeface="Arial"/>
              <a:cs typeface="+mn-cs"/>
            </a:endParaRPr>
          </a:p>
        </p:txBody>
      </p:sp>
      <p:sp>
        <p:nvSpPr>
          <p:cNvPr id="6" name="灯片编号占位符 5">
            <a:extLst>
              <a:ext uri="{FF2B5EF4-FFF2-40B4-BE49-F238E27FC236}">
                <a16:creationId xmlns:a16="http://schemas.microsoft.com/office/drawing/2014/main" id="{0CDC3A08-879E-9449-ADFD-682ABDEB913D}"/>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EF17B97-31AA-F046-A2B1-CB7B8C901C9E}" type="slidenum">
              <a:rPr kumimoji="1" lang="zh-CN" altLang="en-US" sz="1800" b="0" i="0" u="none" strike="noStrike" kern="1200" cap="none" spc="0" normalizeH="0" baseline="0" noProof="0" smtClean="0">
                <a:ln>
                  <a:noFill/>
                </a:ln>
                <a:solidFill>
                  <a:prstClr val="black"/>
                </a:solidFill>
                <a:effectLst/>
                <a:uLnTx/>
                <a:uFillTx/>
                <a:latin typeface="Arial"/>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1" lang="zh-CN" altLang="en-US" sz="1800" b="0" i="0" u="none" strike="noStrike" kern="1200" cap="none" spc="0" normalizeH="0" baseline="0" noProof="0">
              <a:ln>
                <a:noFill/>
              </a:ln>
              <a:solidFill>
                <a:prstClr val="black"/>
              </a:solidFill>
              <a:effectLst/>
              <a:uLnTx/>
              <a:uFillTx/>
              <a:latin typeface="Arial"/>
              <a:cs typeface="+mn-cs"/>
            </a:endParaRPr>
          </a:p>
        </p:txBody>
      </p:sp>
      <p:pic>
        <p:nvPicPr>
          <p:cNvPr id="8" name="bkgr 2">
            <a:extLst>
              <a:ext uri="{FF2B5EF4-FFF2-40B4-BE49-F238E27FC236}">
                <a16:creationId xmlns:a16="http://schemas.microsoft.com/office/drawing/2014/main" id="{38AC285F-500F-4823-9925-F5126EFF53E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9643"/>
          <a:stretch/>
        </p:blipFill>
        <p:spPr>
          <a:xfrm>
            <a:off x="0" y="0"/>
            <a:ext cx="12192000" cy="6858000"/>
          </a:xfrm>
          <a:prstGeom prst="rect">
            <a:avLst/>
          </a:prstGeom>
        </p:spPr>
      </p:pic>
      <p:pic>
        <p:nvPicPr>
          <p:cNvPr id="9" name="bkgr 3">
            <a:extLst>
              <a:ext uri="{FF2B5EF4-FFF2-40B4-BE49-F238E27FC236}">
                <a16:creationId xmlns:a16="http://schemas.microsoft.com/office/drawing/2014/main" id="{18D8E4D1-5BEA-47FB-B6B1-77140B0ACF5F}"/>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6350" y="1616715"/>
            <a:ext cx="12191999" cy="3967171"/>
          </a:xfrm>
          <a:prstGeom prst="rect">
            <a:avLst/>
          </a:prstGeom>
        </p:spPr>
      </p:pic>
      <p:pic>
        <p:nvPicPr>
          <p:cNvPr id="10" name="Mây 3">
            <a:extLst>
              <a:ext uri="{FF2B5EF4-FFF2-40B4-BE49-F238E27FC236}">
                <a16:creationId xmlns:a16="http://schemas.microsoft.com/office/drawing/2014/main" id="{CF296135-D4DF-40CF-91AE-3DDE6EC7F549}"/>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7691737" y="459893"/>
            <a:ext cx="1164368" cy="535609"/>
          </a:xfrm>
          <a:prstGeom prst="rect">
            <a:avLst/>
          </a:prstGeom>
        </p:spPr>
      </p:pic>
      <p:pic>
        <p:nvPicPr>
          <p:cNvPr id="11" name="Mặt trời">
            <a:extLst>
              <a:ext uri="{FF2B5EF4-FFF2-40B4-BE49-F238E27FC236}">
                <a16:creationId xmlns:a16="http://schemas.microsoft.com/office/drawing/2014/main" id="{C82272DC-9AE7-4F8A-9DBC-18B437E63E7E}"/>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7026929" y="31135"/>
            <a:ext cx="1246993" cy="1242836"/>
          </a:xfrm>
          <a:prstGeom prst="rect">
            <a:avLst/>
          </a:prstGeom>
        </p:spPr>
      </p:pic>
      <p:pic>
        <p:nvPicPr>
          <p:cNvPr id="12" name="Bảng">
            <a:extLst>
              <a:ext uri="{FF2B5EF4-FFF2-40B4-BE49-F238E27FC236}">
                <a16:creationId xmlns:a16="http://schemas.microsoft.com/office/drawing/2014/main" id="{AE27FC4A-F65E-4234-B487-16E04BB5CC3F}"/>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1850" y="1223058"/>
            <a:ext cx="10515600" cy="4570649"/>
          </a:xfrm>
          <a:prstGeom prst="rect">
            <a:avLst/>
          </a:prstGeom>
        </p:spPr>
      </p:pic>
      <p:pic>
        <p:nvPicPr>
          <p:cNvPr id="13" name="bkgr 1">
            <a:extLst>
              <a:ext uri="{FF2B5EF4-FFF2-40B4-BE49-F238E27FC236}">
                <a16:creationId xmlns:a16="http://schemas.microsoft.com/office/drawing/2014/main" id="{7E0198F7-54A5-4EEC-BF47-E179621E7BC6}"/>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t="-1" b="-247"/>
          <a:stretch/>
        </p:blipFill>
        <p:spPr>
          <a:xfrm>
            <a:off x="0" y="4806595"/>
            <a:ext cx="12192000" cy="2081605"/>
          </a:xfrm>
          <a:prstGeom prst="rect">
            <a:avLst/>
          </a:prstGeom>
        </p:spPr>
      </p:pic>
      <p:pic>
        <p:nvPicPr>
          <p:cNvPr id="14" name="bóng bay 1">
            <a:extLst>
              <a:ext uri="{FF2B5EF4-FFF2-40B4-BE49-F238E27FC236}">
                <a16:creationId xmlns:a16="http://schemas.microsoft.com/office/drawing/2014/main" id="{8F885F34-4254-40BD-92C3-F7D80F1CB338}"/>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542561" y="2067453"/>
            <a:ext cx="722839" cy="1310747"/>
          </a:xfrm>
          <a:prstGeom prst="rect">
            <a:avLst/>
          </a:prstGeom>
        </p:spPr>
      </p:pic>
      <p:pic>
        <p:nvPicPr>
          <p:cNvPr id="15" name="bóng bay 2">
            <a:extLst>
              <a:ext uri="{FF2B5EF4-FFF2-40B4-BE49-F238E27FC236}">
                <a16:creationId xmlns:a16="http://schemas.microsoft.com/office/drawing/2014/main" id="{F2C01B6A-0FD4-4BBC-85EC-F4BAAEE6ED72}"/>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2301792" y="109483"/>
            <a:ext cx="528179" cy="1113575"/>
          </a:xfrm>
          <a:prstGeom prst="rect">
            <a:avLst/>
          </a:prstGeom>
        </p:spPr>
      </p:pic>
      <p:pic>
        <p:nvPicPr>
          <p:cNvPr id="16" name="bóng bay 3">
            <a:extLst>
              <a:ext uri="{FF2B5EF4-FFF2-40B4-BE49-F238E27FC236}">
                <a16:creationId xmlns:a16="http://schemas.microsoft.com/office/drawing/2014/main" id="{B9E1856F-AF55-4383-B3EA-76E97E7507B1}"/>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922350" y="286930"/>
            <a:ext cx="642833" cy="1165671"/>
          </a:xfrm>
          <a:prstGeom prst="rect">
            <a:avLst/>
          </a:prstGeom>
        </p:spPr>
      </p:pic>
      <p:pic>
        <p:nvPicPr>
          <p:cNvPr id="17" name="bóng bay 4">
            <a:extLst>
              <a:ext uri="{FF2B5EF4-FFF2-40B4-BE49-F238E27FC236}">
                <a16:creationId xmlns:a16="http://schemas.microsoft.com/office/drawing/2014/main" id="{0D410B0F-A90E-4663-98EB-8ABEA4FE8C72}"/>
              </a:ext>
            </a:extLst>
          </p:cNvPr>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10936549" y="2953679"/>
            <a:ext cx="810243" cy="1469239"/>
          </a:xfrm>
          <a:prstGeom prst="rect">
            <a:avLst/>
          </a:prstGeom>
        </p:spPr>
      </p:pic>
      <p:pic>
        <p:nvPicPr>
          <p:cNvPr id="18" name="Mây 1">
            <a:extLst>
              <a:ext uri="{FF2B5EF4-FFF2-40B4-BE49-F238E27FC236}">
                <a16:creationId xmlns:a16="http://schemas.microsoft.com/office/drawing/2014/main" id="{5A1E536F-40A7-4C4A-B8A2-B0B8687C6FD4}"/>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101031" y="377784"/>
            <a:ext cx="1164368" cy="535609"/>
          </a:xfrm>
          <a:prstGeom prst="rect">
            <a:avLst/>
          </a:prstGeom>
        </p:spPr>
      </p:pic>
      <p:pic>
        <p:nvPicPr>
          <p:cNvPr id="19" name="Mây 2">
            <a:extLst>
              <a:ext uri="{FF2B5EF4-FFF2-40B4-BE49-F238E27FC236}">
                <a16:creationId xmlns:a16="http://schemas.microsoft.com/office/drawing/2014/main" id="{828C202E-19A0-4E74-A687-352B4AF94DCB}"/>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4152848" y="487234"/>
            <a:ext cx="1163221" cy="527327"/>
          </a:xfrm>
          <a:prstGeom prst="rect">
            <a:avLst/>
          </a:prstGeom>
        </p:spPr>
      </p:pic>
      <p:pic>
        <p:nvPicPr>
          <p:cNvPr id="20" name="Mây 4">
            <a:extLst>
              <a:ext uri="{FF2B5EF4-FFF2-40B4-BE49-F238E27FC236}">
                <a16:creationId xmlns:a16="http://schemas.microsoft.com/office/drawing/2014/main" id="{39F10DAD-11CB-4B17-AB39-528CA599F5E3}"/>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0717699" y="703322"/>
            <a:ext cx="1373271" cy="688924"/>
          </a:xfrm>
          <a:prstGeom prst="rect">
            <a:avLst/>
          </a:prstGeom>
        </p:spPr>
      </p:pic>
    </p:spTree>
    <p:extLst>
      <p:ext uri="{BB962C8B-B14F-4D97-AF65-F5344CB8AC3E}">
        <p14:creationId xmlns:p14="http://schemas.microsoft.com/office/powerpoint/2010/main" val="41059445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pic>
        <p:nvPicPr>
          <p:cNvPr id="8" name="图片 3">
            <a:extLst>
              <a:ext uri="{FF2B5EF4-FFF2-40B4-BE49-F238E27FC236}">
                <a16:creationId xmlns:a16="http://schemas.microsoft.com/office/drawing/2014/main" id="{D7E4988E-D4F8-4DC0-B9CC-BB4B7F36BEB4}"/>
              </a:ext>
            </a:extLst>
          </p:cNvPr>
          <p:cNvPicPr>
            <a:picLocks noChangeAspect="1"/>
          </p:cNvPicPr>
          <p:nvPr userDrawn="1"/>
        </p:nvPicPr>
        <p:blipFill rotWithShape="1">
          <a:blip r:embed="rId2"/>
          <a:srcRect l="626" t="832" r="626" b="1028"/>
          <a:stretch>
            <a:fillRect/>
          </a:stretch>
        </p:blipFill>
        <p:spPr>
          <a:xfrm>
            <a:off x="0" y="1"/>
            <a:ext cx="12219444" cy="6857999"/>
          </a:xfrm>
          <a:prstGeom prst="rect">
            <a:avLst/>
          </a:prstGeom>
        </p:spPr>
      </p:pic>
      <p:pic>
        <p:nvPicPr>
          <p:cNvPr id="9" name="图形 1">
            <a:extLst>
              <a:ext uri="{FF2B5EF4-FFF2-40B4-BE49-F238E27FC236}">
                <a16:creationId xmlns:a16="http://schemas.microsoft.com/office/drawing/2014/main" id="{4147D270-CA58-46E3-A687-87D81398E68F}"/>
              </a:ext>
            </a:extLst>
          </p:cNvPr>
          <p:cNvPicPr>
            <a:picLocks noChangeAspect="1"/>
          </p:cNvPicPr>
          <p:nvPr userDrawn="1"/>
        </p:nvPicPr>
        <p:blipFill>
          <a:blip r:embed="rId3">
            <a:extLst>
              <a:ext uri="{96DAC541-7B7A-43D3-8B79-37D633B846F1}">
                <asvg:svgBlip xmlns:asvg="http://schemas.microsoft.com/office/drawing/2016/SVG/main" xmlns="" r:embed="rId4"/>
              </a:ext>
            </a:extLst>
          </a:blip>
          <a:stretch>
            <a:fillRect/>
          </a:stretch>
        </p:blipFill>
        <p:spPr>
          <a:xfrm>
            <a:off x="0" y="5212224"/>
            <a:ext cx="3308946" cy="1645775"/>
          </a:xfrm>
          <a:prstGeom prst="rect">
            <a:avLst/>
          </a:prstGeom>
        </p:spPr>
      </p:pic>
      <p:sp>
        <p:nvSpPr>
          <p:cNvPr id="10" name="TextBox 9">
            <a:extLst>
              <a:ext uri="{FF2B5EF4-FFF2-40B4-BE49-F238E27FC236}">
                <a16:creationId xmlns:a16="http://schemas.microsoft.com/office/drawing/2014/main" id="{C69D82C2-117E-4A35-95BF-D458B26D688D}"/>
              </a:ext>
            </a:extLst>
          </p:cNvPr>
          <p:cNvSpPr txBox="1"/>
          <p:nvPr userDrawn="1"/>
        </p:nvSpPr>
        <p:spPr>
          <a:xfrm>
            <a:off x="8011749" y="0"/>
            <a:ext cx="631573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Hương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Thảo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tranthao121004@gmail.com</a:t>
            </a:r>
            <a:endParaRPr kumimoji="0" lang="en-US" sz="16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15554622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750" fill="hold"/>
                                        <p:tgtEl>
                                          <p:spTgt spid="9"/>
                                        </p:tgtEl>
                                        <p:attrNameLst>
                                          <p:attrName>ppt_w</p:attrName>
                                        </p:attrNameLst>
                                      </p:cBhvr>
                                      <p:tavLst>
                                        <p:tav tm="0">
                                          <p:val>
                                            <p:fltVal val="0"/>
                                          </p:val>
                                        </p:tav>
                                        <p:tav tm="100000">
                                          <p:val>
                                            <p:strVal val="#ppt_w"/>
                                          </p:val>
                                        </p:tav>
                                      </p:tavLst>
                                    </p:anim>
                                    <p:anim calcmode="lin" valueType="num">
                                      <p:cBhvr>
                                        <p:cTn id="8" dur="750" fill="hold"/>
                                        <p:tgtEl>
                                          <p:spTgt spid="9"/>
                                        </p:tgtEl>
                                        <p:attrNameLst>
                                          <p:attrName>ppt_h</p:attrName>
                                        </p:attrNameLst>
                                      </p:cBhvr>
                                      <p:tavLst>
                                        <p:tav tm="0">
                                          <p:val>
                                            <p:fltVal val="0"/>
                                          </p:val>
                                        </p:tav>
                                        <p:tav tm="100000">
                                          <p:val>
                                            <p:strVal val="#ppt_h"/>
                                          </p:val>
                                        </p:tav>
                                      </p:tavLst>
                                    </p:anim>
                                    <p:animEffect transition="in" filter="fade">
                                      <p:cBhvr>
                                        <p:cTn id="9"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pic>
        <p:nvPicPr>
          <p:cNvPr id="10" name="image 101">
            <a:extLst>
              <a:ext uri="{FF2B5EF4-FFF2-40B4-BE49-F238E27FC236}">
                <a16:creationId xmlns:a16="http://schemas.microsoft.com/office/drawing/2014/main" id="{D514E436-AC77-4C62-A470-F269B076254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12" name="矩形 2">
            <a:extLst>
              <a:ext uri="{FF2B5EF4-FFF2-40B4-BE49-F238E27FC236}">
                <a16:creationId xmlns:a16="http://schemas.microsoft.com/office/drawing/2014/main" id="{85267853-B155-4C5A-B17D-13C99003FA45}"/>
              </a:ext>
            </a:extLst>
          </p:cNvPr>
          <p:cNvSpPr/>
          <p:nvPr userDrawn="1"/>
        </p:nvSpPr>
        <p:spPr>
          <a:xfrm>
            <a:off x="516732" y="469294"/>
            <a:ext cx="11158537" cy="5919412"/>
          </a:xfrm>
          <a:prstGeom prst="rect">
            <a:avLst/>
          </a:prstGeom>
          <a:no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13" name="椭圆 4">
            <a:extLst>
              <a:ext uri="{FF2B5EF4-FFF2-40B4-BE49-F238E27FC236}">
                <a16:creationId xmlns:a16="http://schemas.microsoft.com/office/drawing/2014/main" id="{EAE8A449-7A3F-40C5-B305-E2A28C9FD942}"/>
              </a:ext>
            </a:extLst>
          </p:cNvPr>
          <p:cNvSpPr/>
          <p:nvPr userDrawn="1"/>
        </p:nvSpPr>
        <p:spPr>
          <a:xfrm>
            <a:off x="-224147" y="-171430"/>
            <a:ext cx="703249" cy="703249"/>
          </a:xfrm>
          <a:prstGeom prst="ellipse">
            <a:avLst/>
          </a:prstGeom>
          <a:solidFill>
            <a:srgbClr val="FFE799"/>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4" name="任意形状 6">
            <a:extLst>
              <a:ext uri="{FF2B5EF4-FFF2-40B4-BE49-F238E27FC236}">
                <a16:creationId xmlns:a16="http://schemas.microsoft.com/office/drawing/2014/main" id="{61A8C16D-6509-4108-98A5-625CBDF5F070}"/>
              </a:ext>
            </a:extLst>
          </p:cNvPr>
          <p:cNvSpPr/>
          <p:nvPr userDrawn="1"/>
        </p:nvSpPr>
        <p:spPr>
          <a:xfrm>
            <a:off x="-403246" y="5468729"/>
            <a:ext cx="1839953" cy="1839953"/>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C4D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5" name="椭圆 7">
            <a:extLst>
              <a:ext uri="{FF2B5EF4-FFF2-40B4-BE49-F238E27FC236}">
                <a16:creationId xmlns:a16="http://schemas.microsoft.com/office/drawing/2014/main" id="{F3B873EF-BA25-43F8-B507-68795F3111ED}"/>
              </a:ext>
            </a:extLst>
          </p:cNvPr>
          <p:cNvSpPr/>
          <p:nvPr userDrawn="1"/>
        </p:nvSpPr>
        <p:spPr>
          <a:xfrm>
            <a:off x="11764215" y="6442391"/>
            <a:ext cx="302177" cy="302177"/>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6" name="图片 8">
            <a:extLst>
              <a:ext uri="{FF2B5EF4-FFF2-40B4-BE49-F238E27FC236}">
                <a16:creationId xmlns:a16="http://schemas.microsoft.com/office/drawing/2014/main" id="{1F61594D-16F0-4C27-A22F-50D3F1414045}"/>
              </a:ext>
            </a:extLst>
          </p:cNvPr>
          <p:cNvPicPr>
            <a:picLocks noChangeAspect="1"/>
          </p:cNvPicPr>
          <p:nvPr userDrawn="1"/>
        </p:nvPicPr>
        <p:blipFill>
          <a:blip r:embed="rId3"/>
          <a:stretch>
            <a:fillRect/>
          </a:stretch>
        </p:blipFill>
        <p:spPr>
          <a:xfrm rot="2700000">
            <a:off x="10957684" y="5135837"/>
            <a:ext cx="602779" cy="1767959"/>
          </a:xfrm>
          <a:prstGeom prst="rect">
            <a:avLst/>
          </a:prstGeom>
        </p:spPr>
      </p:pic>
      <p:sp>
        <p:nvSpPr>
          <p:cNvPr id="17" name="椭圆 9">
            <a:extLst>
              <a:ext uri="{FF2B5EF4-FFF2-40B4-BE49-F238E27FC236}">
                <a16:creationId xmlns:a16="http://schemas.microsoft.com/office/drawing/2014/main" id="{B20D4855-2AE0-48EF-9542-73C2EC19F994}"/>
              </a:ext>
            </a:extLst>
          </p:cNvPr>
          <p:cNvSpPr/>
          <p:nvPr userDrawn="1"/>
        </p:nvSpPr>
        <p:spPr>
          <a:xfrm>
            <a:off x="10478501" y="-122394"/>
            <a:ext cx="417175" cy="417175"/>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8" name="TextBox 17">
            <a:extLst>
              <a:ext uri="{FF2B5EF4-FFF2-40B4-BE49-F238E27FC236}">
                <a16:creationId xmlns:a16="http://schemas.microsoft.com/office/drawing/2014/main" id="{35733CB7-2EEC-42DC-9103-2D109DD1CFEE}"/>
              </a:ext>
            </a:extLst>
          </p:cNvPr>
          <p:cNvSpPr txBox="1"/>
          <p:nvPr userDrawn="1"/>
        </p:nvSpPr>
        <p:spPr>
          <a:xfrm>
            <a:off x="7320632" y="6524284"/>
            <a:ext cx="631573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Hương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Thảo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tranthao121004@gmail.com</a:t>
            </a:r>
            <a:endParaRPr kumimoji="0" lang="en-US" sz="16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1938022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pic>
        <p:nvPicPr>
          <p:cNvPr id="6" name="image 101">
            <a:extLst>
              <a:ext uri="{FF2B5EF4-FFF2-40B4-BE49-F238E27FC236}">
                <a16:creationId xmlns:a16="http://schemas.microsoft.com/office/drawing/2014/main" id="{1094CE54-B4B3-4C76-B9C9-971ECB34C24E}"/>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矩形 2">
            <a:extLst>
              <a:ext uri="{FF2B5EF4-FFF2-40B4-BE49-F238E27FC236}">
                <a16:creationId xmlns:a16="http://schemas.microsoft.com/office/drawing/2014/main" id="{05B45BC2-AFD2-4521-86C7-28EA6A142BF8}"/>
              </a:ext>
            </a:extLst>
          </p:cNvPr>
          <p:cNvSpPr/>
          <p:nvPr userDrawn="1"/>
        </p:nvSpPr>
        <p:spPr>
          <a:xfrm>
            <a:off x="516732" y="469294"/>
            <a:ext cx="11158537" cy="5919412"/>
          </a:xfrm>
          <a:prstGeom prst="rect">
            <a:avLst/>
          </a:prstGeom>
          <a:no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9" name="椭圆 4">
            <a:extLst>
              <a:ext uri="{FF2B5EF4-FFF2-40B4-BE49-F238E27FC236}">
                <a16:creationId xmlns:a16="http://schemas.microsoft.com/office/drawing/2014/main" id="{73E6612B-E6CF-431F-83A1-B242A79A465C}"/>
              </a:ext>
            </a:extLst>
          </p:cNvPr>
          <p:cNvSpPr/>
          <p:nvPr userDrawn="1"/>
        </p:nvSpPr>
        <p:spPr>
          <a:xfrm>
            <a:off x="-224147" y="-171430"/>
            <a:ext cx="703249" cy="703249"/>
          </a:xfrm>
          <a:prstGeom prst="ellipse">
            <a:avLst/>
          </a:prstGeom>
          <a:solidFill>
            <a:srgbClr val="FFE799"/>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0" name="任意形状 6">
            <a:extLst>
              <a:ext uri="{FF2B5EF4-FFF2-40B4-BE49-F238E27FC236}">
                <a16:creationId xmlns:a16="http://schemas.microsoft.com/office/drawing/2014/main" id="{9B231B91-9FD3-46F5-8DB9-BCC8C6F58B0F}"/>
              </a:ext>
            </a:extLst>
          </p:cNvPr>
          <p:cNvSpPr/>
          <p:nvPr userDrawn="1"/>
        </p:nvSpPr>
        <p:spPr>
          <a:xfrm>
            <a:off x="-403246" y="5468729"/>
            <a:ext cx="1839953" cy="1839953"/>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C4D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1" name="椭圆 7">
            <a:extLst>
              <a:ext uri="{FF2B5EF4-FFF2-40B4-BE49-F238E27FC236}">
                <a16:creationId xmlns:a16="http://schemas.microsoft.com/office/drawing/2014/main" id="{75059DDB-9C2F-46FF-9EF1-50E22BC24E2C}"/>
              </a:ext>
            </a:extLst>
          </p:cNvPr>
          <p:cNvSpPr/>
          <p:nvPr userDrawn="1"/>
        </p:nvSpPr>
        <p:spPr>
          <a:xfrm>
            <a:off x="11764215" y="6442391"/>
            <a:ext cx="302177" cy="302177"/>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2" name="图片 8">
            <a:extLst>
              <a:ext uri="{FF2B5EF4-FFF2-40B4-BE49-F238E27FC236}">
                <a16:creationId xmlns:a16="http://schemas.microsoft.com/office/drawing/2014/main" id="{A8997046-CAE6-4B59-8DDF-0EFAE5413AFB}"/>
              </a:ext>
            </a:extLst>
          </p:cNvPr>
          <p:cNvPicPr>
            <a:picLocks noChangeAspect="1"/>
          </p:cNvPicPr>
          <p:nvPr userDrawn="1"/>
        </p:nvPicPr>
        <p:blipFill>
          <a:blip r:embed="rId3"/>
          <a:stretch>
            <a:fillRect/>
          </a:stretch>
        </p:blipFill>
        <p:spPr>
          <a:xfrm rot="2700000">
            <a:off x="10957684" y="5135837"/>
            <a:ext cx="602779" cy="1767959"/>
          </a:xfrm>
          <a:prstGeom prst="rect">
            <a:avLst/>
          </a:prstGeom>
        </p:spPr>
      </p:pic>
      <p:sp>
        <p:nvSpPr>
          <p:cNvPr id="13" name="椭圆 9">
            <a:extLst>
              <a:ext uri="{FF2B5EF4-FFF2-40B4-BE49-F238E27FC236}">
                <a16:creationId xmlns:a16="http://schemas.microsoft.com/office/drawing/2014/main" id="{BE790CA5-EC6C-4F0B-B555-50D8033BE031}"/>
              </a:ext>
            </a:extLst>
          </p:cNvPr>
          <p:cNvSpPr/>
          <p:nvPr userDrawn="1"/>
        </p:nvSpPr>
        <p:spPr>
          <a:xfrm>
            <a:off x="10478501" y="-122394"/>
            <a:ext cx="417175" cy="417175"/>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4" name="Rectangle 13">
            <a:extLst>
              <a:ext uri="{FF2B5EF4-FFF2-40B4-BE49-F238E27FC236}">
                <a16:creationId xmlns:a16="http://schemas.microsoft.com/office/drawing/2014/main" id="{8D193922-661E-4324-B921-1DB8F942A2A9}"/>
              </a:ext>
            </a:extLst>
          </p:cNvPr>
          <p:cNvSpPr/>
          <p:nvPr userDrawn="1"/>
        </p:nvSpPr>
        <p:spPr>
          <a:xfrm rot="219724">
            <a:off x="4477184" y="1157469"/>
            <a:ext cx="6008783" cy="4661425"/>
          </a:xfrm>
          <a:prstGeom prst="rect">
            <a:avLst/>
          </a:prstGeom>
          <a:solidFill>
            <a:srgbClr val="7030A0">
              <a:alpha val="50000"/>
            </a:srgbClr>
          </a:solidFill>
          <a:ln>
            <a:solidFill>
              <a:schemeClr val="accent6">
                <a:lumMod val="50000"/>
              </a:schemeClr>
            </a:solid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5" name="Rectangle 14">
            <a:extLst>
              <a:ext uri="{FF2B5EF4-FFF2-40B4-BE49-F238E27FC236}">
                <a16:creationId xmlns:a16="http://schemas.microsoft.com/office/drawing/2014/main" id="{0FE6874E-118B-4078-BE60-91865D019286}"/>
              </a:ext>
            </a:extLst>
          </p:cNvPr>
          <p:cNvSpPr/>
          <p:nvPr userDrawn="1"/>
        </p:nvSpPr>
        <p:spPr>
          <a:xfrm rot="2471267">
            <a:off x="9030857" y="1477608"/>
            <a:ext cx="2211022" cy="4953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8E6DDB6A-D1EC-44AC-A42F-3D5C776DEBE6}"/>
              </a:ext>
            </a:extLst>
          </p:cNvPr>
          <p:cNvSpPr/>
          <p:nvPr userDrawn="1"/>
        </p:nvSpPr>
        <p:spPr>
          <a:xfrm rot="20410169">
            <a:off x="4016052" y="1064033"/>
            <a:ext cx="2397502" cy="4953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83A11163-4540-4661-A7E2-7E02DE00886F}"/>
              </a:ext>
            </a:extLst>
          </p:cNvPr>
          <p:cNvSpPr txBox="1"/>
          <p:nvPr userDrawn="1"/>
        </p:nvSpPr>
        <p:spPr>
          <a:xfrm>
            <a:off x="5353380" y="1982711"/>
            <a:ext cx="4227827" cy="280076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1" i="0" u="none" strike="noStrike" kern="1200" cap="none" spc="0" normalizeH="0" baseline="0" noProof="0" dirty="0">
                <a:ln w="22225">
                  <a:solidFill>
                    <a:prstClr val="white"/>
                  </a:solidFill>
                  <a:prstDash val="solid"/>
                </a:ln>
                <a:solidFill>
                  <a:srgbClr val="7030A0"/>
                </a:solidFill>
                <a:effectLst>
                  <a:outerShdw blurRad="50800" dist="38100" dir="8100000" algn="tr" rotWithShape="0">
                    <a:prstClr val="black">
                      <a:alpha val="40000"/>
                    </a:prstClr>
                  </a:outerShdw>
                </a:effectLst>
                <a:uLnTx/>
                <a:uFillTx/>
                <a:latin typeface="Arial" panose="020B0604020202020204"/>
                <a:ea typeface="+mn-ea"/>
                <a:cs typeface="+mn-cs"/>
              </a:rPr>
              <a:t>LUYỆN TẬP</a:t>
            </a:r>
          </a:p>
        </p:txBody>
      </p:sp>
      <p:pic>
        <p:nvPicPr>
          <p:cNvPr id="18" name="Picture 17" descr="A close-up of a map&#10;&#10;Description automatically generated with low confidence">
            <a:extLst>
              <a:ext uri="{FF2B5EF4-FFF2-40B4-BE49-F238E27FC236}">
                <a16:creationId xmlns:a16="http://schemas.microsoft.com/office/drawing/2014/main" id="{EC3B8C2B-5D7C-48F2-8FC7-FE45F136AC3B}"/>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474337" y="1150962"/>
            <a:ext cx="1481296" cy="4904737"/>
          </a:xfrm>
          <a:prstGeom prst="rect">
            <a:avLst/>
          </a:prstGeom>
        </p:spPr>
      </p:pic>
      <p:sp>
        <p:nvSpPr>
          <p:cNvPr id="19" name="TextBox 18">
            <a:extLst>
              <a:ext uri="{FF2B5EF4-FFF2-40B4-BE49-F238E27FC236}">
                <a16:creationId xmlns:a16="http://schemas.microsoft.com/office/drawing/2014/main" id="{4D616774-3438-47D7-81AB-B40EEBD5818D}"/>
              </a:ext>
            </a:extLst>
          </p:cNvPr>
          <p:cNvSpPr txBox="1"/>
          <p:nvPr userDrawn="1"/>
        </p:nvSpPr>
        <p:spPr>
          <a:xfrm>
            <a:off x="7320632" y="6524284"/>
            <a:ext cx="324939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Hương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Thảo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tranthao121004@gmail.com</a:t>
            </a:r>
            <a:endParaRPr kumimoji="0" lang="en-US" sz="16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13657215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EAB0FE0-4DD6-4CBC-AEBE-A0FF7B730367}"/>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5">
            <a:extLst>
              <a:ext uri="{FF2B5EF4-FFF2-40B4-BE49-F238E27FC236}">
                <a16:creationId xmlns:a16="http://schemas.microsoft.com/office/drawing/2014/main" id="{8491E80C-FF99-4631-BD12-386499BEA9B5}"/>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6">
            <a:extLst>
              <a:ext uri="{FF2B5EF4-FFF2-40B4-BE49-F238E27FC236}">
                <a16:creationId xmlns:a16="http://schemas.microsoft.com/office/drawing/2014/main" id="{BAEE6D40-11D3-4986-B947-CB89E06BA4D9}"/>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536CD68-FEC9-45DA-BFCC-33CA73E400CF}"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286977474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image 101">
            <a:extLst>
              <a:ext uri="{FF2B5EF4-FFF2-40B4-BE49-F238E27FC236}">
                <a16:creationId xmlns:a16="http://schemas.microsoft.com/office/drawing/2014/main" id="{431122EC-FBF2-4C68-B7F9-E67ABB594A49}"/>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7" name="矩形 2">
            <a:extLst>
              <a:ext uri="{FF2B5EF4-FFF2-40B4-BE49-F238E27FC236}">
                <a16:creationId xmlns:a16="http://schemas.microsoft.com/office/drawing/2014/main" id="{26859808-0E4C-4601-BFD5-C6BA5BCC44FE}"/>
              </a:ext>
            </a:extLst>
          </p:cNvPr>
          <p:cNvSpPr/>
          <p:nvPr userDrawn="1"/>
        </p:nvSpPr>
        <p:spPr>
          <a:xfrm>
            <a:off x="516732" y="469294"/>
            <a:ext cx="11158537" cy="5919412"/>
          </a:xfrm>
          <a:prstGeom prst="rect">
            <a:avLst/>
          </a:prstGeom>
          <a:no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8" name="椭圆 4">
            <a:extLst>
              <a:ext uri="{FF2B5EF4-FFF2-40B4-BE49-F238E27FC236}">
                <a16:creationId xmlns:a16="http://schemas.microsoft.com/office/drawing/2014/main" id="{C20B859B-7433-488D-AD26-C313806026F3}"/>
              </a:ext>
            </a:extLst>
          </p:cNvPr>
          <p:cNvSpPr/>
          <p:nvPr userDrawn="1"/>
        </p:nvSpPr>
        <p:spPr>
          <a:xfrm>
            <a:off x="-224147" y="-171430"/>
            <a:ext cx="703249" cy="703249"/>
          </a:xfrm>
          <a:prstGeom prst="ellipse">
            <a:avLst/>
          </a:prstGeom>
          <a:solidFill>
            <a:srgbClr val="FFE799"/>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 name="任意形状 6">
            <a:extLst>
              <a:ext uri="{FF2B5EF4-FFF2-40B4-BE49-F238E27FC236}">
                <a16:creationId xmlns:a16="http://schemas.microsoft.com/office/drawing/2014/main" id="{26C76A02-5C8B-42AD-8662-686E30606D34}"/>
              </a:ext>
            </a:extLst>
          </p:cNvPr>
          <p:cNvSpPr/>
          <p:nvPr userDrawn="1"/>
        </p:nvSpPr>
        <p:spPr>
          <a:xfrm>
            <a:off x="-403246" y="5468729"/>
            <a:ext cx="1839953" cy="1839953"/>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C4D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0" name="椭圆 7">
            <a:extLst>
              <a:ext uri="{FF2B5EF4-FFF2-40B4-BE49-F238E27FC236}">
                <a16:creationId xmlns:a16="http://schemas.microsoft.com/office/drawing/2014/main" id="{C6F4EA04-890C-4306-9211-FB1733E0C647}"/>
              </a:ext>
            </a:extLst>
          </p:cNvPr>
          <p:cNvSpPr/>
          <p:nvPr userDrawn="1"/>
        </p:nvSpPr>
        <p:spPr>
          <a:xfrm>
            <a:off x="11764215" y="6442391"/>
            <a:ext cx="302177" cy="302177"/>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1" name="图片 8">
            <a:extLst>
              <a:ext uri="{FF2B5EF4-FFF2-40B4-BE49-F238E27FC236}">
                <a16:creationId xmlns:a16="http://schemas.microsoft.com/office/drawing/2014/main" id="{A97A903A-09E9-4691-B496-37BE5D102D5D}"/>
              </a:ext>
            </a:extLst>
          </p:cNvPr>
          <p:cNvPicPr>
            <a:picLocks noChangeAspect="1"/>
          </p:cNvPicPr>
          <p:nvPr userDrawn="1"/>
        </p:nvPicPr>
        <p:blipFill>
          <a:blip r:embed="rId3"/>
          <a:stretch>
            <a:fillRect/>
          </a:stretch>
        </p:blipFill>
        <p:spPr>
          <a:xfrm rot="2700000">
            <a:off x="10957684" y="5135837"/>
            <a:ext cx="602779" cy="1767959"/>
          </a:xfrm>
          <a:prstGeom prst="rect">
            <a:avLst/>
          </a:prstGeom>
        </p:spPr>
      </p:pic>
      <p:sp>
        <p:nvSpPr>
          <p:cNvPr id="12" name="椭圆 9">
            <a:extLst>
              <a:ext uri="{FF2B5EF4-FFF2-40B4-BE49-F238E27FC236}">
                <a16:creationId xmlns:a16="http://schemas.microsoft.com/office/drawing/2014/main" id="{0A2B951D-F19F-475D-B457-B86EF8DC984B}"/>
              </a:ext>
            </a:extLst>
          </p:cNvPr>
          <p:cNvSpPr/>
          <p:nvPr userDrawn="1"/>
        </p:nvSpPr>
        <p:spPr>
          <a:xfrm>
            <a:off x="10478501" y="-122394"/>
            <a:ext cx="417175" cy="417175"/>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3" name="Rectangle 12">
            <a:extLst>
              <a:ext uri="{FF2B5EF4-FFF2-40B4-BE49-F238E27FC236}">
                <a16:creationId xmlns:a16="http://schemas.microsoft.com/office/drawing/2014/main" id="{B509803A-0360-4D33-9AB5-ED47ED9135D1}"/>
              </a:ext>
            </a:extLst>
          </p:cNvPr>
          <p:cNvSpPr/>
          <p:nvPr userDrawn="1"/>
        </p:nvSpPr>
        <p:spPr>
          <a:xfrm rot="21228401">
            <a:off x="2278901" y="1179055"/>
            <a:ext cx="6008783" cy="4661425"/>
          </a:xfrm>
          <a:prstGeom prst="rect">
            <a:avLst/>
          </a:prstGeom>
          <a:solidFill>
            <a:schemeClr val="accent4">
              <a:lumMod val="60000"/>
              <a:lumOff val="40000"/>
              <a:alpha val="50000"/>
            </a:schemeClr>
          </a:solidFill>
          <a:ln>
            <a:solidFill>
              <a:schemeClr val="accent6">
                <a:lumMod val="50000"/>
              </a:schemeClr>
            </a:solid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7E0D0665-6999-4651-BD19-C7C402D30EEB}"/>
              </a:ext>
            </a:extLst>
          </p:cNvPr>
          <p:cNvSpPr/>
          <p:nvPr userDrawn="1"/>
        </p:nvSpPr>
        <p:spPr>
          <a:xfrm rot="1737576">
            <a:off x="6328895" y="1082086"/>
            <a:ext cx="2211022" cy="4953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5" name="Rectangle 14">
            <a:extLst>
              <a:ext uri="{FF2B5EF4-FFF2-40B4-BE49-F238E27FC236}">
                <a16:creationId xmlns:a16="http://schemas.microsoft.com/office/drawing/2014/main" id="{0A77F017-DFC1-4D5F-8272-B3E76D6DA324}"/>
              </a:ext>
            </a:extLst>
          </p:cNvPr>
          <p:cNvSpPr/>
          <p:nvPr userDrawn="1"/>
        </p:nvSpPr>
        <p:spPr>
          <a:xfrm rot="19676478">
            <a:off x="1401292" y="1522000"/>
            <a:ext cx="2397502" cy="49530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4D542502-B1BA-4EEE-B113-19E670FE5796}"/>
              </a:ext>
            </a:extLst>
          </p:cNvPr>
          <p:cNvSpPr txBox="1"/>
          <p:nvPr userDrawn="1"/>
        </p:nvSpPr>
        <p:spPr>
          <a:xfrm>
            <a:off x="3155097" y="2004297"/>
            <a:ext cx="4227827" cy="280076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1" i="0" u="none" strike="noStrike" kern="1200" cap="none" spc="0" normalizeH="0" baseline="0" noProof="0" dirty="0">
                <a:ln w="22225">
                  <a:solidFill>
                    <a:prstClr val="white"/>
                  </a:solidFill>
                  <a:prstDash val="solid"/>
                </a:ln>
                <a:solidFill>
                  <a:srgbClr val="5B9BD5">
                    <a:lumMod val="75000"/>
                  </a:srgbClr>
                </a:solidFill>
                <a:effectLst>
                  <a:outerShdw blurRad="50800" dist="38100" dir="8100000" algn="tr" rotWithShape="0">
                    <a:prstClr val="black">
                      <a:alpha val="40000"/>
                    </a:prstClr>
                  </a:outerShdw>
                </a:effectLst>
                <a:uLnTx/>
                <a:uFillTx/>
                <a:latin typeface="Arial" panose="020B0604020202020204"/>
                <a:ea typeface="+mn-ea"/>
                <a:cs typeface="+mn-cs"/>
              </a:rPr>
              <a:t>HOẠT ĐỘNG</a:t>
            </a:r>
          </a:p>
        </p:txBody>
      </p:sp>
      <p:pic>
        <p:nvPicPr>
          <p:cNvPr id="18" name="图片 9">
            <a:extLst>
              <a:ext uri="{FF2B5EF4-FFF2-40B4-BE49-F238E27FC236}">
                <a16:creationId xmlns:a16="http://schemas.microsoft.com/office/drawing/2014/main" id="{9E265F87-F072-4C1C-809B-60B65BA79A8C}"/>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7970707" y="2622107"/>
            <a:ext cx="3028932" cy="3847430"/>
          </a:xfrm>
          <a:prstGeom prst="rect">
            <a:avLst/>
          </a:prstGeom>
        </p:spPr>
      </p:pic>
      <p:sp>
        <p:nvSpPr>
          <p:cNvPr id="19" name="TextBox 18">
            <a:extLst>
              <a:ext uri="{FF2B5EF4-FFF2-40B4-BE49-F238E27FC236}">
                <a16:creationId xmlns:a16="http://schemas.microsoft.com/office/drawing/2014/main" id="{1C8F1E24-5B7F-481A-86BE-BC8D3CC99D79}"/>
              </a:ext>
            </a:extLst>
          </p:cNvPr>
          <p:cNvSpPr txBox="1"/>
          <p:nvPr userDrawn="1"/>
        </p:nvSpPr>
        <p:spPr>
          <a:xfrm>
            <a:off x="7320632" y="6524284"/>
            <a:ext cx="324939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Hương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Thảo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tranthao121004@gmail.com</a:t>
            </a:r>
            <a:endParaRPr kumimoji="0" lang="en-US" sz="16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8359325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75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pic>
        <p:nvPicPr>
          <p:cNvPr id="8" name="image 101">
            <a:extLst>
              <a:ext uri="{FF2B5EF4-FFF2-40B4-BE49-F238E27FC236}">
                <a16:creationId xmlns:a16="http://schemas.microsoft.com/office/drawing/2014/main" id="{0E1D8535-7268-4559-A162-57863C850AB4}"/>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10" name="矩形 2">
            <a:extLst>
              <a:ext uri="{FF2B5EF4-FFF2-40B4-BE49-F238E27FC236}">
                <a16:creationId xmlns:a16="http://schemas.microsoft.com/office/drawing/2014/main" id="{3599D6A8-8376-4469-B1C4-0D0AB8B9FCB9}"/>
              </a:ext>
            </a:extLst>
          </p:cNvPr>
          <p:cNvSpPr/>
          <p:nvPr userDrawn="1"/>
        </p:nvSpPr>
        <p:spPr>
          <a:xfrm>
            <a:off x="516732" y="469294"/>
            <a:ext cx="11158537" cy="5919412"/>
          </a:xfrm>
          <a:prstGeom prst="rect">
            <a:avLst/>
          </a:prstGeom>
          <a:no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11" name="椭圆 4">
            <a:extLst>
              <a:ext uri="{FF2B5EF4-FFF2-40B4-BE49-F238E27FC236}">
                <a16:creationId xmlns:a16="http://schemas.microsoft.com/office/drawing/2014/main" id="{F6108594-A8DF-4763-BAD6-AFEBB0C31969}"/>
              </a:ext>
            </a:extLst>
          </p:cNvPr>
          <p:cNvSpPr/>
          <p:nvPr userDrawn="1"/>
        </p:nvSpPr>
        <p:spPr>
          <a:xfrm>
            <a:off x="-224147" y="-171430"/>
            <a:ext cx="703249" cy="703249"/>
          </a:xfrm>
          <a:prstGeom prst="ellipse">
            <a:avLst/>
          </a:prstGeom>
          <a:solidFill>
            <a:srgbClr val="FFE799"/>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 name="任意形状 6">
            <a:extLst>
              <a:ext uri="{FF2B5EF4-FFF2-40B4-BE49-F238E27FC236}">
                <a16:creationId xmlns:a16="http://schemas.microsoft.com/office/drawing/2014/main" id="{B8502FED-250A-4CBC-8EE4-50D3D012EADA}"/>
              </a:ext>
            </a:extLst>
          </p:cNvPr>
          <p:cNvSpPr/>
          <p:nvPr userDrawn="1"/>
        </p:nvSpPr>
        <p:spPr>
          <a:xfrm>
            <a:off x="-403246" y="5468729"/>
            <a:ext cx="1839953" cy="1839953"/>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C4D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3" name="椭圆 7">
            <a:extLst>
              <a:ext uri="{FF2B5EF4-FFF2-40B4-BE49-F238E27FC236}">
                <a16:creationId xmlns:a16="http://schemas.microsoft.com/office/drawing/2014/main" id="{4B97A2AD-D2A2-4C3E-AA45-DF5B9EE1314C}"/>
              </a:ext>
            </a:extLst>
          </p:cNvPr>
          <p:cNvSpPr/>
          <p:nvPr userDrawn="1"/>
        </p:nvSpPr>
        <p:spPr>
          <a:xfrm>
            <a:off x="11764215" y="6442391"/>
            <a:ext cx="302177" cy="302177"/>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4" name="图片 8">
            <a:extLst>
              <a:ext uri="{FF2B5EF4-FFF2-40B4-BE49-F238E27FC236}">
                <a16:creationId xmlns:a16="http://schemas.microsoft.com/office/drawing/2014/main" id="{1D1F51E3-6E1F-4794-92D5-63FB01D635F9}"/>
              </a:ext>
            </a:extLst>
          </p:cNvPr>
          <p:cNvPicPr>
            <a:picLocks noChangeAspect="1"/>
          </p:cNvPicPr>
          <p:nvPr userDrawn="1"/>
        </p:nvPicPr>
        <p:blipFill>
          <a:blip r:embed="rId3"/>
          <a:stretch>
            <a:fillRect/>
          </a:stretch>
        </p:blipFill>
        <p:spPr>
          <a:xfrm rot="2700000">
            <a:off x="10957684" y="5135837"/>
            <a:ext cx="602779" cy="1767959"/>
          </a:xfrm>
          <a:prstGeom prst="rect">
            <a:avLst/>
          </a:prstGeom>
        </p:spPr>
      </p:pic>
      <p:sp>
        <p:nvSpPr>
          <p:cNvPr id="15" name="椭圆 9">
            <a:extLst>
              <a:ext uri="{FF2B5EF4-FFF2-40B4-BE49-F238E27FC236}">
                <a16:creationId xmlns:a16="http://schemas.microsoft.com/office/drawing/2014/main" id="{ECDDE16C-0075-42EB-A3AA-DDD1D96A76E4}"/>
              </a:ext>
            </a:extLst>
          </p:cNvPr>
          <p:cNvSpPr/>
          <p:nvPr userDrawn="1"/>
        </p:nvSpPr>
        <p:spPr>
          <a:xfrm>
            <a:off x="10478501" y="-122394"/>
            <a:ext cx="417175" cy="417175"/>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6" name="Rectangle 15">
            <a:extLst>
              <a:ext uri="{FF2B5EF4-FFF2-40B4-BE49-F238E27FC236}">
                <a16:creationId xmlns:a16="http://schemas.microsoft.com/office/drawing/2014/main" id="{EFB12868-D957-45A4-B5D8-783DBD98F2C6}"/>
              </a:ext>
            </a:extLst>
          </p:cNvPr>
          <p:cNvSpPr/>
          <p:nvPr userDrawn="1"/>
        </p:nvSpPr>
        <p:spPr>
          <a:xfrm>
            <a:off x="3667342" y="983093"/>
            <a:ext cx="6008783" cy="4661425"/>
          </a:xfrm>
          <a:prstGeom prst="rect">
            <a:avLst/>
          </a:prstGeom>
          <a:solidFill>
            <a:srgbClr val="00CC66">
              <a:alpha val="49804"/>
            </a:srgbClr>
          </a:solidFill>
          <a:ln>
            <a:solidFill>
              <a:schemeClr val="accent6">
                <a:lumMod val="50000"/>
              </a:schemeClr>
            </a:solid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7" name="Rectangle 16">
            <a:extLst>
              <a:ext uri="{FF2B5EF4-FFF2-40B4-BE49-F238E27FC236}">
                <a16:creationId xmlns:a16="http://schemas.microsoft.com/office/drawing/2014/main" id="{CFA12B3A-07B6-44F1-A01E-33FD73C34EBA}"/>
              </a:ext>
            </a:extLst>
          </p:cNvPr>
          <p:cNvSpPr/>
          <p:nvPr userDrawn="1"/>
        </p:nvSpPr>
        <p:spPr>
          <a:xfrm rot="2109175">
            <a:off x="8040873" y="1261475"/>
            <a:ext cx="2211022" cy="495300"/>
          </a:xfrm>
          <a:prstGeom prst="rect">
            <a:avLst/>
          </a:prstGeom>
          <a:solidFill>
            <a:srgbClr val="CC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8" name="Rectangle 17">
            <a:extLst>
              <a:ext uri="{FF2B5EF4-FFF2-40B4-BE49-F238E27FC236}">
                <a16:creationId xmlns:a16="http://schemas.microsoft.com/office/drawing/2014/main" id="{4A2EDEA0-7184-436C-992C-8D667AA8EB7F}"/>
              </a:ext>
            </a:extLst>
          </p:cNvPr>
          <p:cNvSpPr/>
          <p:nvPr userDrawn="1"/>
        </p:nvSpPr>
        <p:spPr>
          <a:xfrm rot="20048077">
            <a:off x="2977240" y="1148481"/>
            <a:ext cx="2397502" cy="4953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1F28E606-F052-4F98-9FBC-30FFA9B82FDA}"/>
              </a:ext>
            </a:extLst>
          </p:cNvPr>
          <p:cNvSpPr txBox="1"/>
          <p:nvPr userDrawn="1"/>
        </p:nvSpPr>
        <p:spPr>
          <a:xfrm>
            <a:off x="4557819" y="1913421"/>
            <a:ext cx="4227827" cy="280076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1" i="0" u="none" strike="noStrike" kern="1200" cap="none" spc="0" normalizeH="0" baseline="0" noProof="0" dirty="0">
                <a:ln w="22225">
                  <a:solidFill>
                    <a:prstClr val="white"/>
                  </a:solidFill>
                  <a:prstDash val="solid"/>
                </a:ln>
                <a:solidFill>
                  <a:srgbClr val="00B050"/>
                </a:solidFill>
                <a:effectLst>
                  <a:outerShdw blurRad="50800" dist="38100" dir="8100000" algn="tr" rotWithShape="0">
                    <a:prstClr val="black">
                      <a:alpha val="40000"/>
                    </a:prstClr>
                  </a:outerShdw>
                </a:effectLst>
                <a:uLnTx/>
                <a:uFillTx/>
                <a:latin typeface="Arial" panose="020B0604020202020204"/>
                <a:ea typeface="+mn-ea"/>
                <a:cs typeface="+mn-cs"/>
              </a:rPr>
              <a:t>KHÁM PHÁ</a:t>
            </a:r>
          </a:p>
        </p:txBody>
      </p:sp>
      <p:pic>
        <p:nvPicPr>
          <p:cNvPr id="21" name="图形 1">
            <a:extLst>
              <a:ext uri="{FF2B5EF4-FFF2-40B4-BE49-F238E27FC236}">
                <a16:creationId xmlns:a16="http://schemas.microsoft.com/office/drawing/2014/main" id="{E7242FD6-D5A6-4563-A793-692CAF206911}"/>
              </a:ext>
            </a:extLst>
          </p:cNvPr>
          <p:cNvPicPr>
            <a:picLocks noChangeAspect="1"/>
          </p:cNvPicPr>
          <p:nvPr userDrawn="1"/>
        </p:nvPicPr>
        <p:blipFill>
          <a:blip r:embed="rId4">
            <a:extLst>
              <a:ext uri="{96DAC541-7B7A-43D3-8B79-37D633B846F1}">
                <asvg:svgBlip xmlns:asvg="http://schemas.microsoft.com/office/drawing/2016/SVG/main" xmlns="" r:embed="rId5"/>
              </a:ext>
            </a:extLst>
          </a:blip>
          <a:stretch>
            <a:fillRect/>
          </a:stretch>
        </p:blipFill>
        <p:spPr>
          <a:xfrm>
            <a:off x="1416645" y="3997564"/>
            <a:ext cx="3980370" cy="1979722"/>
          </a:xfrm>
          <a:prstGeom prst="rect">
            <a:avLst/>
          </a:prstGeom>
        </p:spPr>
      </p:pic>
      <p:sp>
        <p:nvSpPr>
          <p:cNvPr id="22" name="TextBox 21">
            <a:extLst>
              <a:ext uri="{FF2B5EF4-FFF2-40B4-BE49-F238E27FC236}">
                <a16:creationId xmlns:a16="http://schemas.microsoft.com/office/drawing/2014/main" id="{215E454A-B08C-4576-8333-920008E55294}"/>
              </a:ext>
            </a:extLst>
          </p:cNvPr>
          <p:cNvSpPr txBox="1"/>
          <p:nvPr userDrawn="1"/>
        </p:nvSpPr>
        <p:spPr>
          <a:xfrm>
            <a:off x="7668010" y="6560136"/>
            <a:ext cx="324939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Hương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Thảo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tranthao121004@gmail.com</a:t>
            </a:r>
            <a:endParaRPr kumimoji="0" lang="en-US" sz="16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390929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750" fill="hold"/>
                                        <p:tgtEl>
                                          <p:spTgt spid="21"/>
                                        </p:tgtEl>
                                        <p:attrNameLst>
                                          <p:attrName>ppt_w</p:attrName>
                                        </p:attrNameLst>
                                      </p:cBhvr>
                                      <p:tavLst>
                                        <p:tav tm="0">
                                          <p:val>
                                            <p:fltVal val="0"/>
                                          </p:val>
                                        </p:tav>
                                        <p:tav tm="100000">
                                          <p:val>
                                            <p:strVal val="#ppt_w"/>
                                          </p:val>
                                        </p:tav>
                                      </p:tavLst>
                                    </p:anim>
                                    <p:anim calcmode="lin" valueType="num">
                                      <p:cBhvr>
                                        <p:cTn id="8" dur="750" fill="hold"/>
                                        <p:tgtEl>
                                          <p:spTgt spid="21"/>
                                        </p:tgtEl>
                                        <p:attrNameLst>
                                          <p:attrName>ppt_h</p:attrName>
                                        </p:attrNameLst>
                                      </p:cBhvr>
                                      <p:tavLst>
                                        <p:tav tm="0">
                                          <p:val>
                                            <p:fltVal val="0"/>
                                          </p:val>
                                        </p:tav>
                                        <p:tav tm="100000">
                                          <p:val>
                                            <p:strVal val="#ppt_h"/>
                                          </p:val>
                                        </p:tav>
                                      </p:tavLst>
                                    </p:anim>
                                    <p:animEffect transition="in" filter="fade">
                                      <p:cBhvr>
                                        <p:cTn id="9"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pic>
        <p:nvPicPr>
          <p:cNvPr id="8" name="image 101">
            <a:extLst>
              <a:ext uri="{FF2B5EF4-FFF2-40B4-BE49-F238E27FC236}">
                <a16:creationId xmlns:a16="http://schemas.microsoft.com/office/drawing/2014/main" id="{F9580584-93CE-465E-9188-9FA7FF0E8D40}"/>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10" name="矩形 2">
            <a:extLst>
              <a:ext uri="{FF2B5EF4-FFF2-40B4-BE49-F238E27FC236}">
                <a16:creationId xmlns:a16="http://schemas.microsoft.com/office/drawing/2014/main" id="{474D555A-C16A-473D-AF7C-F4FD4B48A8D9}"/>
              </a:ext>
            </a:extLst>
          </p:cNvPr>
          <p:cNvSpPr/>
          <p:nvPr userDrawn="1"/>
        </p:nvSpPr>
        <p:spPr>
          <a:xfrm>
            <a:off x="516732" y="469294"/>
            <a:ext cx="11158537" cy="5919412"/>
          </a:xfrm>
          <a:prstGeom prst="rect">
            <a:avLst/>
          </a:prstGeom>
          <a:no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11" name="椭圆 4">
            <a:extLst>
              <a:ext uri="{FF2B5EF4-FFF2-40B4-BE49-F238E27FC236}">
                <a16:creationId xmlns:a16="http://schemas.microsoft.com/office/drawing/2014/main" id="{C65B931E-2ABD-4CF8-84F6-335ECD99B199}"/>
              </a:ext>
            </a:extLst>
          </p:cNvPr>
          <p:cNvSpPr/>
          <p:nvPr userDrawn="1"/>
        </p:nvSpPr>
        <p:spPr>
          <a:xfrm>
            <a:off x="-224147" y="-171430"/>
            <a:ext cx="703249" cy="703249"/>
          </a:xfrm>
          <a:prstGeom prst="ellipse">
            <a:avLst/>
          </a:prstGeom>
          <a:solidFill>
            <a:srgbClr val="FFE799"/>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 name="任意形状 6">
            <a:extLst>
              <a:ext uri="{FF2B5EF4-FFF2-40B4-BE49-F238E27FC236}">
                <a16:creationId xmlns:a16="http://schemas.microsoft.com/office/drawing/2014/main" id="{E2A2EEE9-A456-4E8F-8852-B76D53D8FF96}"/>
              </a:ext>
            </a:extLst>
          </p:cNvPr>
          <p:cNvSpPr/>
          <p:nvPr userDrawn="1"/>
        </p:nvSpPr>
        <p:spPr>
          <a:xfrm>
            <a:off x="-403246" y="5468729"/>
            <a:ext cx="1839953" cy="1839953"/>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C4D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3" name="椭圆 7">
            <a:extLst>
              <a:ext uri="{FF2B5EF4-FFF2-40B4-BE49-F238E27FC236}">
                <a16:creationId xmlns:a16="http://schemas.microsoft.com/office/drawing/2014/main" id="{1E2A3415-52F3-43A8-85D2-8D6B017D46B0}"/>
              </a:ext>
            </a:extLst>
          </p:cNvPr>
          <p:cNvSpPr/>
          <p:nvPr userDrawn="1"/>
        </p:nvSpPr>
        <p:spPr>
          <a:xfrm>
            <a:off x="11764215" y="6442391"/>
            <a:ext cx="302177" cy="302177"/>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4" name="图片 8">
            <a:extLst>
              <a:ext uri="{FF2B5EF4-FFF2-40B4-BE49-F238E27FC236}">
                <a16:creationId xmlns:a16="http://schemas.microsoft.com/office/drawing/2014/main" id="{6CD0C1A9-71EF-4DBE-9601-B9F05746490B}"/>
              </a:ext>
            </a:extLst>
          </p:cNvPr>
          <p:cNvPicPr>
            <a:picLocks noChangeAspect="1"/>
          </p:cNvPicPr>
          <p:nvPr userDrawn="1"/>
        </p:nvPicPr>
        <p:blipFill>
          <a:blip r:embed="rId3"/>
          <a:stretch>
            <a:fillRect/>
          </a:stretch>
        </p:blipFill>
        <p:spPr>
          <a:xfrm rot="2700000">
            <a:off x="10957684" y="5135837"/>
            <a:ext cx="602779" cy="1767959"/>
          </a:xfrm>
          <a:prstGeom prst="rect">
            <a:avLst/>
          </a:prstGeom>
        </p:spPr>
      </p:pic>
      <p:sp>
        <p:nvSpPr>
          <p:cNvPr id="15" name="椭圆 9">
            <a:extLst>
              <a:ext uri="{FF2B5EF4-FFF2-40B4-BE49-F238E27FC236}">
                <a16:creationId xmlns:a16="http://schemas.microsoft.com/office/drawing/2014/main" id="{BC7E4DB5-7686-4871-BA09-0A5DDCFFD03D}"/>
              </a:ext>
            </a:extLst>
          </p:cNvPr>
          <p:cNvSpPr/>
          <p:nvPr userDrawn="1"/>
        </p:nvSpPr>
        <p:spPr>
          <a:xfrm>
            <a:off x="10478501" y="-122394"/>
            <a:ext cx="417175" cy="417175"/>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6" name="Rectangle 15">
            <a:extLst>
              <a:ext uri="{FF2B5EF4-FFF2-40B4-BE49-F238E27FC236}">
                <a16:creationId xmlns:a16="http://schemas.microsoft.com/office/drawing/2014/main" id="{AA705815-50C6-489B-A39B-E7D336F21CDD}"/>
              </a:ext>
            </a:extLst>
          </p:cNvPr>
          <p:cNvSpPr/>
          <p:nvPr userDrawn="1"/>
        </p:nvSpPr>
        <p:spPr>
          <a:xfrm rot="21228401">
            <a:off x="2278901" y="1179055"/>
            <a:ext cx="6008783" cy="4661425"/>
          </a:xfrm>
          <a:prstGeom prst="rect">
            <a:avLst/>
          </a:prstGeom>
          <a:solidFill>
            <a:srgbClr val="FFC000">
              <a:alpha val="50000"/>
            </a:srgbClr>
          </a:solidFill>
          <a:ln>
            <a:solidFill>
              <a:schemeClr val="accent6">
                <a:lumMod val="50000"/>
              </a:schemeClr>
            </a:solid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7" name="Rectangle 16">
            <a:extLst>
              <a:ext uri="{FF2B5EF4-FFF2-40B4-BE49-F238E27FC236}">
                <a16:creationId xmlns:a16="http://schemas.microsoft.com/office/drawing/2014/main" id="{E5E3F9D9-E86C-450A-BAA6-C085040D4067}"/>
              </a:ext>
            </a:extLst>
          </p:cNvPr>
          <p:cNvSpPr/>
          <p:nvPr userDrawn="1"/>
        </p:nvSpPr>
        <p:spPr>
          <a:xfrm rot="1737576">
            <a:off x="6328895" y="1082086"/>
            <a:ext cx="2211022" cy="495300"/>
          </a:xfrm>
          <a:prstGeom prst="rect">
            <a:avLst/>
          </a:prstGeom>
          <a:solidFill>
            <a:srgbClr val="00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8" name="Rectangle 17">
            <a:extLst>
              <a:ext uri="{FF2B5EF4-FFF2-40B4-BE49-F238E27FC236}">
                <a16:creationId xmlns:a16="http://schemas.microsoft.com/office/drawing/2014/main" id="{F847D38E-29D5-4F6D-990E-43B85D6A3CCA}"/>
              </a:ext>
            </a:extLst>
          </p:cNvPr>
          <p:cNvSpPr/>
          <p:nvPr userDrawn="1"/>
        </p:nvSpPr>
        <p:spPr>
          <a:xfrm rot="19676478">
            <a:off x="1401292" y="1522000"/>
            <a:ext cx="2397502" cy="495300"/>
          </a:xfrm>
          <a:prstGeom prst="rect">
            <a:avLst/>
          </a:prstGeom>
          <a:solidFill>
            <a:srgbClr val="CC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ED7DB6B0-739A-4370-B3E5-8A28161C766A}"/>
              </a:ext>
            </a:extLst>
          </p:cNvPr>
          <p:cNvSpPr txBox="1"/>
          <p:nvPr userDrawn="1"/>
        </p:nvSpPr>
        <p:spPr>
          <a:xfrm>
            <a:off x="3155097" y="2004297"/>
            <a:ext cx="4227827" cy="280076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1" i="0" u="none" strike="noStrike" kern="1200" cap="none" spc="0" normalizeH="0" baseline="0" noProof="0" dirty="0">
                <a:ln w="22225">
                  <a:solidFill>
                    <a:prstClr val="white"/>
                  </a:solidFill>
                  <a:prstDash val="solid"/>
                </a:ln>
                <a:solidFill>
                  <a:srgbClr val="ED7D31"/>
                </a:solidFill>
                <a:effectLst>
                  <a:outerShdw blurRad="50800" dist="38100" dir="8100000" algn="tr" rotWithShape="0">
                    <a:prstClr val="black">
                      <a:alpha val="40000"/>
                    </a:prstClr>
                  </a:outerShdw>
                </a:effectLst>
                <a:uLnTx/>
                <a:uFillTx/>
                <a:latin typeface="Arial" panose="020B0604020202020204"/>
                <a:ea typeface="+mn-ea"/>
                <a:cs typeface="+mn-cs"/>
              </a:rPr>
              <a:t>TRÒ CHƠI</a:t>
            </a:r>
          </a:p>
        </p:txBody>
      </p:sp>
      <p:grpSp>
        <p:nvGrpSpPr>
          <p:cNvPr id="21" name="Google Shape;769;p31">
            <a:extLst>
              <a:ext uri="{FF2B5EF4-FFF2-40B4-BE49-F238E27FC236}">
                <a16:creationId xmlns:a16="http://schemas.microsoft.com/office/drawing/2014/main" id="{A7F7820E-B6A1-4ABA-87C3-90A18D28B9AB}"/>
              </a:ext>
            </a:extLst>
          </p:cNvPr>
          <p:cNvGrpSpPr/>
          <p:nvPr userDrawn="1"/>
        </p:nvGrpSpPr>
        <p:grpSpPr>
          <a:xfrm>
            <a:off x="7976030" y="2989410"/>
            <a:ext cx="2842230" cy="2927642"/>
            <a:chOff x="5641385" y="2381306"/>
            <a:chExt cx="2599446" cy="2521829"/>
          </a:xfrm>
        </p:grpSpPr>
        <p:sp>
          <p:nvSpPr>
            <p:cNvPr id="22" name="Google Shape;770;p31">
              <a:extLst>
                <a:ext uri="{FF2B5EF4-FFF2-40B4-BE49-F238E27FC236}">
                  <a16:creationId xmlns:a16="http://schemas.microsoft.com/office/drawing/2014/main" id="{822219BD-B384-4310-9DAD-B8FE6C79198A}"/>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grpSp>
          <p:nvGrpSpPr>
            <p:cNvPr id="23" name="Google Shape;771;p31">
              <a:extLst>
                <a:ext uri="{FF2B5EF4-FFF2-40B4-BE49-F238E27FC236}">
                  <a16:creationId xmlns:a16="http://schemas.microsoft.com/office/drawing/2014/main" id="{67E305FE-2401-4EC5-9EDC-BF3EBF595F7C}"/>
                </a:ext>
              </a:extLst>
            </p:cNvPr>
            <p:cNvGrpSpPr/>
            <p:nvPr/>
          </p:nvGrpSpPr>
          <p:grpSpPr>
            <a:xfrm flipH="1">
              <a:off x="6793275" y="3690844"/>
              <a:ext cx="1447557" cy="1002468"/>
              <a:chOff x="4799733" y="3457797"/>
              <a:chExt cx="2301388" cy="1593766"/>
            </a:xfrm>
          </p:grpSpPr>
          <p:sp>
            <p:nvSpPr>
              <p:cNvPr id="78" name="Google Shape;772;p31">
                <a:extLst>
                  <a:ext uri="{FF2B5EF4-FFF2-40B4-BE49-F238E27FC236}">
                    <a16:creationId xmlns:a16="http://schemas.microsoft.com/office/drawing/2014/main" id="{79073A0C-EFD1-482A-8844-34F2AA65A7AD}"/>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79" name="Google Shape;773;p31">
                <a:extLst>
                  <a:ext uri="{FF2B5EF4-FFF2-40B4-BE49-F238E27FC236}">
                    <a16:creationId xmlns:a16="http://schemas.microsoft.com/office/drawing/2014/main" id="{206E4361-7ACE-4B2E-AC92-AA915875A491}"/>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0" name="Google Shape;774;p31">
                <a:extLst>
                  <a:ext uri="{FF2B5EF4-FFF2-40B4-BE49-F238E27FC236}">
                    <a16:creationId xmlns:a16="http://schemas.microsoft.com/office/drawing/2014/main" id="{D10680C6-1117-4253-BDAB-6AB4A92C8AAA}"/>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1" name="Google Shape;775;p31">
                <a:extLst>
                  <a:ext uri="{FF2B5EF4-FFF2-40B4-BE49-F238E27FC236}">
                    <a16:creationId xmlns:a16="http://schemas.microsoft.com/office/drawing/2014/main" id="{125023DC-71E7-48F1-8125-2957FE05FB42}"/>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2" name="Google Shape;776;p31">
                <a:extLst>
                  <a:ext uri="{FF2B5EF4-FFF2-40B4-BE49-F238E27FC236}">
                    <a16:creationId xmlns:a16="http://schemas.microsoft.com/office/drawing/2014/main" id="{65683981-D996-4A47-862F-BD6F9A936364}"/>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3" name="Google Shape;777;p31">
                <a:extLst>
                  <a:ext uri="{FF2B5EF4-FFF2-40B4-BE49-F238E27FC236}">
                    <a16:creationId xmlns:a16="http://schemas.microsoft.com/office/drawing/2014/main" id="{5E928E99-D4F1-4A2B-AB50-D702075E586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4" name="Google Shape;778;p31">
                <a:extLst>
                  <a:ext uri="{FF2B5EF4-FFF2-40B4-BE49-F238E27FC236}">
                    <a16:creationId xmlns:a16="http://schemas.microsoft.com/office/drawing/2014/main" id="{A114321D-AAAB-47D5-A0E2-0AED649A8D91}"/>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5" name="Google Shape;779;p31">
                <a:extLst>
                  <a:ext uri="{FF2B5EF4-FFF2-40B4-BE49-F238E27FC236}">
                    <a16:creationId xmlns:a16="http://schemas.microsoft.com/office/drawing/2014/main" id="{32F8B873-1BD3-4DA9-8362-DC0982E7E22B}"/>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6" name="Google Shape;780;p31">
                <a:extLst>
                  <a:ext uri="{FF2B5EF4-FFF2-40B4-BE49-F238E27FC236}">
                    <a16:creationId xmlns:a16="http://schemas.microsoft.com/office/drawing/2014/main" id="{E79DC200-D47E-4043-9579-D1B1CB1B43DC}"/>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7" name="Google Shape;781;p31">
                <a:extLst>
                  <a:ext uri="{FF2B5EF4-FFF2-40B4-BE49-F238E27FC236}">
                    <a16:creationId xmlns:a16="http://schemas.microsoft.com/office/drawing/2014/main" id="{EF1F8262-C0FD-4814-A3DF-CA09357F9CFF}"/>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8" name="Google Shape;782;p31">
                <a:extLst>
                  <a:ext uri="{FF2B5EF4-FFF2-40B4-BE49-F238E27FC236}">
                    <a16:creationId xmlns:a16="http://schemas.microsoft.com/office/drawing/2014/main" id="{0F18B579-59FC-48BE-B7F8-F07A127BD2BC}"/>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89" name="Google Shape;783;p31">
                <a:extLst>
                  <a:ext uri="{FF2B5EF4-FFF2-40B4-BE49-F238E27FC236}">
                    <a16:creationId xmlns:a16="http://schemas.microsoft.com/office/drawing/2014/main" id="{E67D8C9E-6430-4177-B4D1-8EA0D7E28526}"/>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0" name="Google Shape;784;p31">
                <a:extLst>
                  <a:ext uri="{FF2B5EF4-FFF2-40B4-BE49-F238E27FC236}">
                    <a16:creationId xmlns:a16="http://schemas.microsoft.com/office/drawing/2014/main" id="{14919EFC-4F19-42D3-9F77-4E44330A43E9}"/>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1" name="Google Shape;785;p31">
                <a:extLst>
                  <a:ext uri="{FF2B5EF4-FFF2-40B4-BE49-F238E27FC236}">
                    <a16:creationId xmlns:a16="http://schemas.microsoft.com/office/drawing/2014/main" id="{16A14984-E0E8-456B-BD84-8259DE0710F7}"/>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2" name="Google Shape;786;p31">
                <a:extLst>
                  <a:ext uri="{FF2B5EF4-FFF2-40B4-BE49-F238E27FC236}">
                    <a16:creationId xmlns:a16="http://schemas.microsoft.com/office/drawing/2014/main" id="{F1061FD4-18FB-4000-8538-542996E0E4A8}"/>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3" name="Google Shape;787;p31">
                <a:extLst>
                  <a:ext uri="{FF2B5EF4-FFF2-40B4-BE49-F238E27FC236}">
                    <a16:creationId xmlns:a16="http://schemas.microsoft.com/office/drawing/2014/main" id="{FA98C54B-4142-4BB3-8E04-33B83E3FA627}"/>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4" name="Google Shape;788;p31">
                <a:extLst>
                  <a:ext uri="{FF2B5EF4-FFF2-40B4-BE49-F238E27FC236}">
                    <a16:creationId xmlns:a16="http://schemas.microsoft.com/office/drawing/2014/main" id="{3B27D17C-087C-4659-B1BE-B20DF4979076}"/>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5" name="Google Shape;789;p31">
                <a:extLst>
                  <a:ext uri="{FF2B5EF4-FFF2-40B4-BE49-F238E27FC236}">
                    <a16:creationId xmlns:a16="http://schemas.microsoft.com/office/drawing/2014/main" id="{339F7ECD-CC9C-473F-B37B-2385B55D67B4}"/>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6" name="Google Shape;790;p31">
                <a:extLst>
                  <a:ext uri="{FF2B5EF4-FFF2-40B4-BE49-F238E27FC236}">
                    <a16:creationId xmlns:a16="http://schemas.microsoft.com/office/drawing/2014/main" id="{929A46A0-A9B7-43A8-8F42-C0A7E506D3DB}"/>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7" name="Google Shape;791;p31">
                <a:extLst>
                  <a:ext uri="{FF2B5EF4-FFF2-40B4-BE49-F238E27FC236}">
                    <a16:creationId xmlns:a16="http://schemas.microsoft.com/office/drawing/2014/main" id="{A2844C9A-294B-4908-9F85-F7A922CB807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8" name="Google Shape;792;p31">
                <a:extLst>
                  <a:ext uri="{FF2B5EF4-FFF2-40B4-BE49-F238E27FC236}">
                    <a16:creationId xmlns:a16="http://schemas.microsoft.com/office/drawing/2014/main" id="{EC0E45FA-FFBF-43B9-9036-504713AF3952}"/>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99" name="Google Shape;793;p31">
                <a:extLst>
                  <a:ext uri="{FF2B5EF4-FFF2-40B4-BE49-F238E27FC236}">
                    <a16:creationId xmlns:a16="http://schemas.microsoft.com/office/drawing/2014/main" id="{83726AEE-62FB-444D-86C5-9675E2BA875D}"/>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0" name="Google Shape;794;p31">
                <a:extLst>
                  <a:ext uri="{FF2B5EF4-FFF2-40B4-BE49-F238E27FC236}">
                    <a16:creationId xmlns:a16="http://schemas.microsoft.com/office/drawing/2014/main" id="{44DF6C97-7DA7-4C6C-8148-AC7D8B13D7D4}"/>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1" name="Google Shape;795;p31">
                <a:extLst>
                  <a:ext uri="{FF2B5EF4-FFF2-40B4-BE49-F238E27FC236}">
                    <a16:creationId xmlns:a16="http://schemas.microsoft.com/office/drawing/2014/main" id="{A817511C-24B7-418A-8453-4B0B27C74A13}"/>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2" name="Google Shape;796;p31">
                <a:extLst>
                  <a:ext uri="{FF2B5EF4-FFF2-40B4-BE49-F238E27FC236}">
                    <a16:creationId xmlns:a16="http://schemas.microsoft.com/office/drawing/2014/main" id="{5702A604-299B-4E0A-8CAA-422A38FAE1B8}"/>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3" name="Google Shape;797;p31">
                <a:extLst>
                  <a:ext uri="{FF2B5EF4-FFF2-40B4-BE49-F238E27FC236}">
                    <a16:creationId xmlns:a16="http://schemas.microsoft.com/office/drawing/2014/main" id="{BC2EA9C4-550E-47B5-850B-387D456C9ED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4" name="Google Shape;798;p31">
                <a:extLst>
                  <a:ext uri="{FF2B5EF4-FFF2-40B4-BE49-F238E27FC236}">
                    <a16:creationId xmlns:a16="http://schemas.microsoft.com/office/drawing/2014/main" id="{60ECA93A-0A70-4E75-BDBB-602CA54BF29F}"/>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5" name="Google Shape;799;p31">
                <a:extLst>
                  <a:ext uri="{FF2B5EF4-FFF2-40B4-BE49-F238E27FC236}">
                    <a16:creationId xmlns:a16="http://schemas.microsoft.com/office/drawing/2014/main" id="{6E51DE60-88A3-4476-8A29-5219EF41C2D6}"/>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6" name="Google Shape;800;p31">
                <a:extLst>
                  <a:ext uri="{FF2B5EF4-FFF2-40B4-BE49-F238E27FC236}">
                    <a16:creationId xmlns:a16="http://schemas.microsoft.com/office/drawing/2014/main" id="{74928559-8DC3-47DA-B3CE-6E5677ECB2FA}"/>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7" name="Google Shape;801;p31">
                <a:extLst>
                  <a:ext uri="{FF2B5EF4-FFF2-40B4-BE49-F238E27FC236}">
                    <a16:creationId xmlns:a16="http://schemas.microsoft.com/office/drawing/2014/main" id="{4D9F3E95-39A3-4F6F-8D5C-312894EBF4B0}"/>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8" name="Google Shape;802;p31">
                <a:extLst>
                  <a:ext uri="{FF2B5EF4-FFF2-40B4-BE49-F238E27FC236}">
                    <a16:creationId xmlns:a16="http://schemas.microsoft.com/office/drawing/2014/main" id="{7E34CAAC-7E6B-4603-A200-F1A8D0F4644B}"/>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09" name="Google Shape;803;p31">
                <a:extLst>
                  <a:ext uri="{FF2B5EF4-FFF2-40B4-BE49-F238E27FC236}">
                    <a16:creationId xmlns:a16="http://schemas.microsoft.com/office/drawing/2014/main" id="{3AD01370-4B8F-4496-9D95-6595E0149232}"/>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0" name="Google Shape;804;p31">
                <a:extLst>
                  <a:ext uri="{FF2B5EF4-FFF2-40B4-BE49-F238E27FC236}">
                    <a16:creationId xmlns:a16="http://schemas.microsoft.com/office/drawing/2014/main" id="{A3B0FE1D-7532-4C11-A2E5-E5CE8102DF72}"/>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1" name="Google Shape;805;p31">
                <a:extLst>
                  <a:ext uri="{FF2B5EF4-FFF2-40B4-BE49-F238E27FC236}">
                    <a16:creationId xmlns:a16="http://schemas.microsoft.com/office/drawing/2014/main" id="{CB1B7A03-5FFD-4D48-A14D-5C93FBBAF079}"/>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2" name="Google Shape;806;p31">
                <a:extLst>
                  <a:ext uri="{FF2B5EF4-FFF2-40B4-BE49-F238E27FC236}">
                    <a16:creationId xmlns:a16="http://schemas.microsoft.com/office/drawing/2014/main" id="{B15AEFD6-717B-4F08-960E-612EA218F98B}"/>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3" name="Google Shape;807;p31">
                <a:extLst>
                  <a:ext uri="{FF2B5EF4-FFF2-40B4-BE49-F238E27FC236}">
                    <a16:creationId xmlns:a16="http://schemas.microsoft.com/office/drawing/2014/main" id="{50DDA634-2CAC-4919-93E3-E773A59EF94B}"/>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4" name="Google Shape;808;p31">
                <a:extLst>
                  <a:ext uri="{FF2B5EF4-FFF2-40B4-BE49-F238E27FC236}">
                    <a16:creationId xmlns:a16="http://schemas.microsoft.com/office/drawing/2014/main" id="{70CB55FC-28E5-4F67-8CEA-21C87C90C69F}"/>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5" name="Google Shape;809;p31">
                <a:extLst>
                  <a:ext uri="{FF2B5EF4-FFF2-40B4-BE49-F238E27FC236}">
                    <a16:creationId xmlns:a16="http://schemas.microsoft.com/office/drawing/2014/main" id="{DE76E0C0-D762-4F1A-A22C-A5F3B34FB390}"/>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6" name="Google Shape;810;p31">
                <a:extLst>
                  <a:ext uri="{FF2B5EF4-FFF2-40B4-BE49-F238E27FC236}">
                    <a16:creationId xmlns:a16="http://schemas.microsoft.com/office/drawing/2014/main" id="{A78ED98A-AABF-4B79-9EDD-2E5491638436}"/>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7" name="Google Shape;811;p31">
                <a:extLst>
                  <a:ext uri="{FF2B5EF4-FFF2-40B4-BE49-F238E27FC236}">
                    <a16:creationId xmlns:a16="http://schemas.microsoft.com/office/drawing/2014/main" id="{99FDF457-D1B3-46E7-9DC9-EFAA1C6DB508}"/>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8" name="Google Shape;812;p31">
                <a:extLst>
                  <a:ext uri="{FF2B5EF4-FFF2-40B4-BE49-F238E27FC236}">
                    <a16:creationId xmlns:a16="http://schemas.microsoft.com/office/drawing/2014/main" id="{83A94181-24E7-4AC4-A855-23B9D83E0EF2}"/>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19" name="Google Shape;813;p31">
                <a:extLst>
                  <a:ext uri="{FF2B5EF4-FFF2-40B4-BE49-F238E27FC236}">
                    <a16:creationId xmlns:a16="http://schemas.microsoft.com/office/drawing/2014/main" id="{FBEFC177-3B75-4B05-8E0A-5A1ACB1F2120}"/>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0" name="Google Shape;814;p31">
                <a:extLst>
                  <a:ext uri="{FF2B5EF4-FFF2-40B4-BE49-F238E27FC236}">
                    <a16:creationId xmlns:a16="http://schemas.microsoft.com/office/drawing/2014/main" id="{3033D383-976E-4F6D-9FF5-A5BD87885C50}"/>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1" name="Google Shape;815;p31">
                <a:extLst>
                  <a:ext uri="{FF2B5EF4-FFF2-40B4-BE49-F238E27FC236}">
                    <a16:creationId xmlns:a16="http://schemas.microsoft.com/office/drawing/2014/main" id="{FD643C5C-7BD5-49D3-95C0-BC466D1AAB35}"/>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2" name="Google Shape;816;p31">
                <a:extLst>
                  <a:ext uri="{FF2B5EF4-FFF2-40B4-BE49-F238E27FC236}">
                    <a16:creationId xmlns:a16="http://schemas.microsoft.com/office/drawing/2014/main" id="{6446AAA2-1CAF-407B-832C-D1E4217C16CD}"/>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3" name="Google Shape;817;p31">
                <a:extLst>
                  <a:ext uri="{FF2B5EF4-FFF2-40B4-BE49-F238E27FC236}">
                    <a16:creationId xmlns:a16="http://schemas.microsoft.com/office/drawing/2014/main" id="{88A98BB5-1F0B-46F7-AC38-2D707FF9BCE3}"/>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4" name="Google Shape;818;p31">
                <a:extLst>
                  <a:ext uri="{FF2B5EF4-FFF2-40B4-BE49-F238E27FC236}">
                    <a16:creationId xmlns:a16="http://schemas.microsoft.com/office/drawing/2014/main" id="{4CC8C184-78BF-47B5-9A22-AFB866DA2BE3}"/>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5" name="Google Shape;819;p31">
                <a:extLst>
                  <a:ext uri="{FF2B5EF4-FFF2-40B4-BE49-F238E27FC236}">
                    <a16:creationId xmlns:a16="http://schemas.microsoft.com/office/drawing/2014/main" id="{F1DB6690-918A-4AEA-87D3-B866B20DC885}"/>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6" name="Google Shape;820;p31">
                <a:extLst>
                  <a:ext uri="{FF2B5EF4-FFF2-40B4-BE49-F238E27FC236}">
                    <a16:creationId xmlns:a16="http://schemas.microsoft.com/office/drawing/2014/main" id="{A42793A7-B728-4D19-A38B-446AAA44314E}"/>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7" name="Google Shape;821;p31">
                <a:extLst>
                  <a:ext uri="{FF2B5EF4-FFF2-40B4-BE49-F238E27FC236}">
                    <a16:creationId xmlns:a16="http://schemas.microsoft.com/office/drawing/2014/main" id="{CA6E9802-B62C-4C82-B7A6-355F746E0597}"/>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8" name="Google Shape;822;p31">
                <a:extLst>
                  <a:ext uri="{FF2B5EF4-FFF2-40B4-BE49-F238E27FC236}">
                    <a16:creationId xmlns:a16="http://schemas.microsoft.com/office/drawing/2014/main" id="{C6A5C80D-FA28-4CFB-906F-A571A13D7502}"/>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29" name="Google Shape;823;p31">
                <a:extLst>
                  <a:ext uri="{FF2B5EF4-FFF2-40B4-BE49-F238E27FC236}">
                    <a16:creationId xmlns:a16="http://schemas.microsoft.com/office/drawing/2014/main" id="{CA337883-DA53-4A2C-85EF-E547A3B12347}"/>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30" name="Google Shape;824;p31">
                <a:extLst>
                  <a:ext uri="{FF2B5EF4-FFF2-40B4-BE49-F238E27FC236}">
                    <a16:creationId xmlns:a16="http://schemas.microsoft.com/office/drawing/2014/main" id="{DCA5891C-4D9D-4EF8-8190-41E11BC80CA4}"/>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31" name="Google Shape;825;p31">
                <a:extLst>
                  <a:ext uri="{FF2B5EF4-FFF2-40B4-BE49-F238E27FC236}">
                    <a16:creationId xmlns:a16="http://schemas.microsoft.com/office/drawing/2014/main" id="{3237B78C-4AEC-41B1-B117-C4F3AA2DC800}"/>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32" name="Google Shape;826;p31">
                <a:extLst>
                  <a:ext uri="{FF2B5EF4-FFF2-40B4-BE49-F238E27FC236}">
                    <a16:creationId xmlns:a16="http://schemas.microsoft.com/office/drawing/2014/main" id="{1521C7F7-8E1A-47C5-9DCA-90CDB5811C1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133" name="Google Shape;827;p31">
                <a:extLst>
                  <a:ext uri="{FF2B5EF4-FFF2-40B4-BE49-F238E27FC236}">
                    <a16:creationId xmlns:a16="http://schemas.microsoft.com/office/drawing/2014/main" id="{100455C1-4CC7-4A44-A713-8C4B71803359}"/>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grpSp>
        <p:sp>
          <p:nvSpPr>
            <p:cNvPr id="24" name="Google Shape;828;p31">
              <a:extLst>
                <a:ext uri="{FF2B5EF4-FFF2-40B4-BE49-F238E27FC236}">
                  <a16:creationId xmlns:a16="http://schemas.microsoft.com/office/drawing/2014/main" id="{325EC593-5286-4CEA-AD35-7B7118BAC552}"/>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25" name="Google Shape;829;p31">
              <a:extLst>
                <a:ext uri="{FF2B5EF4-FFF2-40B4-BE49-F238E27FC236}">
                  <a16:creationId xmlns:a16="http://schemas.microsoft.com/office/drawing/2014/main" id="{A15EBF99-6DE8-40C1-8121-3110897B443A}"/>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26" name="Google Shape;830;p31">
              <a:extLst>
                <a:ext uri="{FF2B5EF4-FFF2-40B4-BE49-F238E27FC236}">
                  <a16:creationId xmlns:a16="http://schemas.microsoft.com/office/drawing/2014/main" id="{4B39D613-D659-4322-B6E8-338191A4B7C2}"/>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27" name="Google Shape;831;p31">
              <a:extLst>
                <a:ext uri="{FF2B5EF4-FFF2-40B4-BE49-F238E27FC236}">
                  <a16:creationId xmlns:a16="http://schemas.microsoft.com/office/drawing/2014/main" id="{A9B86892-DD10-46D1-978E-9AAFD0121D5A}"/>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28" name="Google Shape;832;p31">
              <a:extLst>
                <a:ext uri="{FF2B5EF4-FFF2-40B4-BE49-F238E27FC236}">
                  <a16:creationId xmlns:a16="http://schemas.microsoft.com/office/drawing/2014/main" id="{F8BF754F-A651-4E17-83E5-71E641121B9A}"/>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29" name="Google Shape;833;p31">
              <a:extLst>
                <a:ext uri="{FF2B5EF4-FFF2-40B4-BE49-F238E27FC236}">
                  <a16:creationId xmlns:a16="http://schemas.microsoft.com/office/drawing/2014/main" id="{5C0E7C98-3C79-47FD-B395-D23C891830FC}"/>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0" name="Google Shape;834;p31">
              <a:extLst>
                <a:ext uri="{FF2B5EF4-FFF2-40B4-BE49-F238E27FC236}">
                  <a16:creationId xmlns:a16="http://schemas.microsoft.com/office/drawing/2014/main" id="{44A896B8-E41C-45BF-89E2-9D7AA3150C23}"/>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1" name="Google Shape;835;p31">
              <a:extLst>
                <a:ext uri="{FF2B5EF4-FFF2-40B4-BE49-F238E27FC236}">
                  <a16:creationId xmlns:a16="http://schemas.microsoft.com/office/drawing/2014/main" id="{76467C4B-6AF2-4641-8A7B-60DDF79BE146}"/>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2" name="Google Shape;836;p31">
              <a:extLst>
                <a:ext uri="{FF2B5EF4-FFF2-40B4-BE49-F238E27FC236}">
                  <a16:creationId xmlns:a16="http://schemas.microsoft.com/office/drawing/2014/main" id="{F6155CD0-9DBD-45BF-9F0F-3A68E979E4F7}"/>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3" name="Google Shape;837;p31">
              <a:extLst>
                <a:ext uri="{FF2B5EF4-FFF2-40B4-BE49-F238E27FC236}">
                  <a16:creationId xmlns:a16="http://schemas.microsoft.com/office/drawing/2014/main" id="{7A9E66BF-ABCD-46E5-9AC6-39D3007B99A2}"/>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4" name="Google Shape;838;p31">
              <a:extLst>
                <a:ext uri="{FF2B5EF4-FFF2-40B4-BE49-F238E27FC236}">
                  <a16:creationId xmlns:a16="http://schemas.microsoft.com/office/drawing/2014/main" id="{8EA4E3DC-B3C2-430A-8645-02EB0085B2DE}"/>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5" name="Google Shape;839;p31">
              <a:extLst>
                <a:ext uri="{FF2B5EF4-FFF2-40B4-BE49-F238E27FC236}">
                  <a16:creationId xmlns:a16="http://schemas.microsoft.com/office/drawing/2014/main" id="{5E8BB71E-1E11-4673-8E19-33DD7203DAFD}"/>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6" name="Google Shape;840;p31">
              <a:extLst>
                <a:ext uri="{FF2B5EF4-FFF2-40B4-BE49-F238E27FC236}">
                  <a16:creationId xmlns:a16="http://schemas.microsoft.com/office/drawing/2014/main" id="{58B7EB72-E5C6-4BA8-9E97-8201A4022397}"/>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7" name="Google Shape;841;p31">
              <a:extLst>
                <a:ext uri="{FF2B5EF4-FFF2-40B4-BE49-F238E27FC236}">
                  <a16:creationId xmlns:a16="http://schemas.microsoft.com/office/drawing/2014/main" id="{08D9E3A7-86E1-40F3-953F-1FE1E4FF633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8" name="Google Shape;842;p31">
              <a:extLst>
                <a:ext uri="{FF2B5EF4-FFF2-40B4-BE49-F238E27FC236}">
                  <a16:creationId xmlns:a16="http://schemas.microsoft.com/office/drawing/2014/main" id="{D6D5BB63-E9C8-4331-A34F-63DA54CE053D}"/>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39" name="Google Shape;843;p31">
              <a:extLst>
                <a:ext uri="{FF2B5EF4-FFF2-40B4-BE49-F238E27FC236}">
                  <a16:creationId xmlns:a16="http://schemas.microsoft.com/office/drawing/2014/main" id="{56B4D0FE-0B68-4651-862A-D837ACDA9C6A}"/>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0" name="Google Shape;844;p31">
              <a:extLst>
                <a:ext uri="{FF2B5EF4-FFF2-40B4-BE49-F238E27FC236}">
                  <a16:creationId xmlns:a16="http://schemas.microsoft.com/office/drawing/2014/main" id="{FA30B55F-35FE-40D8-B3E2-2D17EA757012}"/>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1" name="Google Shape;845;p31">
              <a:extLst>
                <a:ext uri="{FF2B5EF4-FFF2-40B4-BE49-F238E27FC236}">
                  <a16:creationId xmlns:a16="http://schemas.microsoft.com/office/drawing/2014/main" id="{A66095BE-9040-4BC4-96DE-EEF05E80816B}"/>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2" name="Google Shape;846;p31">
              <a:extLst>
                <a:ext uri="{FF2B5EF4-FFF2-40B4-BE49-F238E27FC236}">
                  <a16:creationId xmlns:a16="http://schemas.microsoft.com/office/drawing/2014/main" id="{4DF5FF6C-A1B3-41C0-B596-203947FE8C36}"/>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3" name="Google Shape;847;p31">
              <a:extLst>
                <a:ext uri="{FF2B5EF4-FFF2-40B4-BE49-F238E27FC236}">
                  <a16:creationId xmlns:a16="http://schemas.microsoft.com/office/drawing/2014/main" id="{E2994D42-0494-415C-BFB6-8F9B9C5271E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4" name="Google Shape;848;p31">
              <a:extLst>
                <a:ext uri="{FF2B5EF4-FFF2-40B4-BE49-F238E27FC236}">
                  <a16:creationId xmlns:a16="http://schemas.microsoft.com/office/drawing/2014/main" id="{2CB66865-7714-4A34-AED9-41AD60932962}"/>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5" name="Google Shape;849;p31">
              <a:extLst>
                <a:ext uri="{FF2B5EF4-FFF2-40B4-BE49-F238E27FC236}">
                  <a16:creationId xmlns:a16="http://schemas.microsoft.com/office/drawing/2014/main" id="{253D56D8-124E-4040-8949-78C5C960F31C}"/>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6" name="Google Shape;850;p31">
              <a:extLst>
                <a:ext uri="{FF2B5EF4-FFF2-40B4-BE49-F238E27FC236}">
                  <a16:creationId xmlns:a16="http://schemas.microsoft.com/office/drawing/2014/main" id="{11AC130C-D146-4C24-8153-A67B24755EA6}"/>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7" name="Google Shape;851;p31">
              <a:extLst>
                <a:ext uri="{FF2B5EF4-FFF2-40B4-BE49-F238E27FC236}">
                  <a16:creationId xmlns:a16="http://schemas.microsoft.com/office/drawing/2014/main" id="{ED725F0D-AE8C-4C62-A1D0-28AED534EF28}"/>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8" name="Google Shape;852;p31">
              <a:extLst>
                <a:ext uri="{FF2B5EF4-FFF2-40B4-BE49-F238E27FC236}">
                  <a16:creationId xmlns:a16="http://schemas.microsoft.com/office/drawing/2014/main" id="{CA2B1D70-9BCE-4DD2-BA34-2E4009D1622F}"/>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49" name="Google Shape;853;p31">
              <a:extLst>
                <a:ext uri="{FF2B5EF4-FFF2-40B4-BE49-F238E27FC236}">
                  <a16:creationId xmlns:a16="http://schemas.microsoft.com/office/drawing/2014/main" id="{3686F475-F542-484B-BD08-AA494971535B}"/>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0" name="Google Shape;854;p31">
              <a:extLst>
                <a:ext uri="{FF2B5EF4-FFF2-40B4-BE49-F238E27FC236}">
                  <a16:creationId xmlns:a16="http://schemas.microsoft.com/office/drawing/2014/main" id="{9B6100B7-6F05-45AC-8A7F-2591A20F2D37}"/>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1" name="Google Shape;855;p31">
              <a:extLst>
                <a:ext uri="{FF2B5EF4-FFF2-40B4-BE49-F238E27FC236}">
                  <a16:creationId xmlns:a16="http://schemas.microsoft.com/office/drawing/2014/main" id="{FBE42FD0-1063-42E2-93F4-90B8AFA16845}"/>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2" name="Google Shape;856;p31">
              <a:extLst>
                <a:ext uri="{FF2B5EF4-FFF2-40B4-BE49-F238E27FC236}">
                  <a16:creationId xmlns:a16="http://schemas.microsoft.com/office/drawing/2014/main" id="{A37A6433-D788-40AE-971C-D6785D37767F}"/>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3" name="Google Shape;857;p31">
              <a:extLst>
                <a:ext uri="{FF2B5EF4-FFF2-40B4-BE49-F238E27FC236}">
                  <a16:creationId xmlns:a16="http://schemas.microsoft.com/office/drawing/2014/main" id="{6BECF98D-222B-44E1-B71A-8F18FBEB97A1}"/>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4" name="Google Shape;858;p31">
              <a:extLst>
                <a:ext uri="{FF2B5EF4-FFF2-40B4-BE49-F238E27FC236}">
                  <a16:creationId xmlns:a16="http://schemas.microsoft.com/office/drawing/2014/main" id="{EDF4639D-2DB4-47CE-A5BE-27276F8AC578}"/>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5" name="Google Shape;859;p31">
              <a:extLst>
                <a:ext uri="{FF2B5EF4-FFF2-40B4-BE49-F238E27FC236}">
                  <a16:creationId xmlns:a16="http://schemas.microsoft.com/office/drawing/2014/main" id="{83E5E880-58FD-4D05-B8FA-566B946D8E5A}"/>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6" name="Google Shape;860;p31">
              <a:extLst>
                <a:ext uri="{FF2B5EF4-FFF2-40B4-BE49-F238E27FC236}">
                  <a16:creationId xmlns:a16="http://schemas.microsoft.com/office/drawing/2014/main" id="{C0322238-07EC-4432-8801-45CE1D4E8280}"/>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7" name="Google Shape;861;p31">
              <a:extLst>
                <a:ext uri="{FF2B5EF4-FFF2-40B4-BE49-F238E27FC236}">
                  <a16:creationId xmlns:a16="http://schemas.microsoft.com/office/drawing/2014/main" id="{0C31480F-A1B1-4138-B3A2-6EB278349808}"/>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8" name="Google Shape;862;p31">
              <a:extLst>
                <a:ext uri="{FF2B5EF4-FFF2-40B4-BE49-F238E27FC236}">
                  <a16:creationId xmlns:a16="http://schemas.microsoft.com/office/drawing/2014/main" id="{C26D60C6-B75D-4FB2-A13E-6698FB2AA5E1}"/>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59" name="Google Shape;863;p31">
              <a:extLst>
                <a:ext uri="{FF2B5EF4-FFF2-40B4-BE49-F238E27FC236}">
                  <a16:creationId xmlns:a16="http://schemas.microsoft.com/office/drawing/2014/main" id="{D47CE1BA-EF2A-4F4F-9D13-6B4B80889B8B}"/>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0" name="Google Shape;864;p31">
              <a:extLst>
                <a:ext uri="{FF2B5EF4-FFF2-40B4-BE49-F238E27FC236}">
                  <a16:creationId xmlns:a16="http://schemas.microsoft.com/office/drawing/2014/main" id="{10BF39A8-F37E-402C-A722-6342F10028AA}"/>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1" name="Google Shape;865;p31">
              <a:extLst>
                <a:ext uri="{FF2B5EF4-FFF2-40B4-BE49-F238E27FC236}">
                  <a16:creationId xmlns:a16="http://schemas.microsoft.com/office/drawing/2014/main" id="{D9344192-6461-4248-A41D-B18E3BEB47E5}"/>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2" name="Google Shape;866;p31">
              <a:extLst>
                <a:ext uri="{FF2B5EF4-FFF2-40B4-BE49-F238E27FC236}">
                  <a16:creationId xmlns:a16="http://schemas.microsoft.com/office/drawing/2014/main" id="{F1E40478-ED2C-452D-9185-ED87A82F83FB}"/>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3" name="Google Shape;867;p31">
              <a:extLst>
                <a:ext uri="{FF2B5EF4-FFF2-40B4-BE49-F238E27FC236}">
                  <a16:creationId xmlns:a16="http://schemas.microsoft.com/office/drawing/2014/main" id="{6AA9C373-6F60-441F-8AD2-DE57CDB4570F}"/>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4" name="Google Shape;868;p31">
              <a:extLst>
                <a:ext uri="{FF2B5EF4-FFF2-40B4-BE49-F238E27FC236}">
                  <a16:creationId xmlns:a16="http://schemas.microsoft.com/office/drawing/2014/main" id="{4968CCF2-285E-41A5-B58C-67FB41B3F123}"/>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5" name="Google Shape;869;p31">
              <a:extLst>
                <a:ext uri="{FF2B5EF4-FFF2-40B4-BE49-F238E27FC236}">
                  <a16:creationId xmlns:a16="http://schemas.microsoft.com/office/drawing/2014/main" id="{AD4C47AE-5273-4305-BF12-9302A28AC40A}"/>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6" name="Google Shape;870;p31">
              <a:extLst>
                <a:ext uri="{FF2B5EF4-FFF2-40B4-BE49-F238E27FC236}">
                  <a16:creationId xmlns:a16="http://schemas.microsoft.com/office/drawing/2014/main" id="{D6944283-6516-4CA1-8CED-1AD3BE6908E7}"/>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7" name="Google Shape;871;p31">
              <a:extLst>
                <a:ext uri="{FF2B5EF4-FFF2-40B4-BE49-F238E27FC236}">
                  <a16:creationId xmlns:a16="http://schemas.microsoft.com/office/drawing/2014/main" id="{8DE273E1-308F-4261-A7B3-20BDB9394868}"/>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8" name="Google Shape;872;p31">
              <a:extLst>
                <a:ext uri="{FF2B5EF4-FFF2-40B4-BE49-F238E27FC236}">
                  <a16:creationId xmlns:a16="http://schemas.microsoft.com/office/drawing/2014/main" id="{A49D15BD-2B3E-4B02-A32F-FDEC8E9179F3}"/>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69" name="Google Shape;873;p31">
              <a:extLst>
                <a:ext uri="{FF2B5EF4-FFF2-40B4-BE49-F238E27FC236}">
                  <a16:creationId xmlns:a16="http://schemas.microsoft.com/office/drawing/2014/main" id="{9EAAC4BC-88D8-4FD6-B267-BCCDE04FFB2E}"/>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70" name="Google Shape;874;p31">
              <a:extLst>
                <a:ext uri="{FF2B5EF4-FFF2-40B4-BE49-F238E27FC236}">
                  <a16:creationId xmlns:a16="http://schemas.microsoft.com/office/drawing/2014/main" id="{1EF84D3F-E17B-4D61-A310-AD71B008FBA5}"/>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71" name="Google Shape;875;p31">
              <a:extLst>
                <a:ext uri="{FF2B5EF4-FFF2-40B4-BE49-F238E27FC236}">
                  <a16:creationId xmlns:a16="http://schemas.microsoft.com/office/drawing/2014/main" id="{2D79EBC2-B216-4287-A3FC-2F2010CB2A81}"/>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72" name="Google Shape;876;p31">
              <a:extLst>
                <a:ext uri="{FF2B5EF4-FFF2-40B4-BE49-F238E27FC236}">
                  <a16:creationId xmlns:a16="http://schemas.microsoft.com/office/drawing/2014/main" id="{90D0DCC2-BEB8-4805-8864-9B8157D6D9D0}"/>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73" name="Google Shape;877;p31">
              <a:extLst>
                <a:ext uri="{FF2B5EF4-FFF2-40B4-BE49-F238E27FC236}">
                  <a16:creationId xmlns:a16="http://schemas.microsoft.com/office/drawing/2014/main" id="{DDBF39D6-19E0-4C1B-B36D-97334BDFA9C1}"/>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74" name="Google Shape;878;p31">
              <a:extLst>
                <a:ext uri="{FF2B5EF4-FFF2-40B4-BE49-F238E27FC236}">
                  <a16:creationId xmlns:a16="http://schemas.microsoft.com/office/drawing/2014/main" id="{DA0AA242-2B2A-4216-BEC0-813A5A117F4E}"/>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75" name="Google Shape;879;p31">
              <a:extLst>
                <a:ext uri="{FF2B5EF4-FFF2-40B4-BE49-F238E27FC236}">
                  <a16:creationId xmlns:a16="http://schemas.microsoft.com/office/drawing/2014/main" id="{98D43C14-947B-4828-8F17-C940B26377D2}"/>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76" name="Google Shape;880;p31">
              <a:extLst>
                <a:ext uri="{FF2B5EF4-FFF2-40B4-BE49-F238E27FC236}">
                  <a16:creationId xmlns:a16="http://schemas.microsoft.com/office/drawing/2014/main" id="{5222CF1F-77B6-4959-8DE9-292BB4779DAD}"/>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sp>
          <p:nvSpPr>
            <p:cNvPr id="77" name="Google Shape;881;p31">
              <a:extLst>
                <a:ext uri="{FF2B5EF4-FFF2-40B4-BE49-F238E27FC236}">
                  <a16:creationId xmlns:a16="http://schemas.microsoft.com/office/drawing/2014/main" id="{50419D18-CC71-44FC-8EBE-8666CAB7D413}"/>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cs typeface="+mn-cs"/>
              </a:endParaRPr>
            </a:p>
          </p:txBody>
        </p:sp>
      </p:grpSp>
      <p:sp>
        <p:nvSpPr>
          <p:cNvPr id="134" name="TextBox 133">
            <a:extLst>
              <a:ext uri="{FF2B5EF4-FFF2-40B4-BE49-F238E27FC236}">
                <a16:creationId xmlns:a16="http://schemas.microsoft.com/office/drawing/2014/main" id="{23418162-C26E-4370-9D2F-33E57C0A0B7E}"/>
              </a:ext>
            </a:extLst>
          </p:cNvPr>
          <p:cNvSpPr txBox="1"/>
          <p:nvPr userDrawn="1"/>
        </p:nvSpPr>
        <p:spPr>
          <a:xfrm>
            <a:off x="7514755" y="6517885"/>
            <a:ext cx="324939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Hương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Thảo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tranthao121004@gmail.com</a:t>
            </a:r>
            <a:endParaRPr kumimoji="0" lang="en-US" sz="16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2956524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fltVal val="0"/>
                                          </p:val>
                                        </p:tav>
                                        <p:tav tm="100000">
                                          <p:val>
                                            <p:strVal val="#ppt_w"/>
                                          </p:val>
                                        </p:tav>
                                      </p:tavLst>
                                    </p:anim>
                                    <p:anim calcmode="lin" valueType="num">
                                      <p:cBhvr>
                                        <p:cTn id="8" dur="1000" fill="hold"/>
                                        <p:tgtEl>
                                          <p:spTgt spid="21"/>
                                        </p:tgtEl>
                                        <p:attrNameLst>
                                          <p:attrName>ppt_h</p:attrName>
                                        </p:attrNameLst>
                                      </p:cBhvr>
                                      <p:tavLst>
                                        <p:tav tm="0">
                                          <p:val>
                                            <p:fltVal val="0"/>
                                          </p:val>
                                        </p:tav>
                                        <p:tav tm="100000">
                                          <p:val>
                                            <p:strVal val="#ppt_h"/>
                                          </p:val>
                                        </p:tav>
                                      </p:tavLst>
                                    </p:anim>
                                    <p:anim calcmode="lin" valueType="num">
                                      <p:cBhvr>
                                        <p:cTn id="9" dur="1000" fill="hold"/>
                                        <p:tgtEl>
                                          <p:spTgt spid="21"/>
                                        </p:tgtEl>
                                        <p:attrNameLst>
                                          <p:attrName>style.rotation</p:attrName>
                                        </p:attrNameLst>
                                      </p:cBhvr>
                                      <p:tavLst>
                                        <p:tav tm="0">
                                          <p:val>
                                            <p:fltVal val="90"/>
                                          </p:val>
                                        </p:tav>
                                        <p:tav tm="100000">
                                          <p:val>
                                            <p:fltVal val="0"/>
                                          </p:val>
                                        </p:tav>
                                      </p:tavLst>
                                    </p:anim>
                                    <p:animEffect transition="in" filter="fade">
                                      <p:cBhvr>
                                        <p:cTn id="10"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Vertical Text">
    <p:bg>
      <p:bgPr>
        <a:solidFill>
          <a:srgbClr val="E3ABFF"/>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8CB28D7-CB5E-42A4-AC1B-49E9F84E1AA8}"/>
              </a:ext>
            </a:extLst>
          </p:cNvPr>
          <p:cNvSpPr/>
          <p:nvPr userDrawn="1"/>
        </p:nvSpPr>
        <p:spPr>
          <a:xfrm>
            <a:off x="212651" y="202019"/>
            <a:ext cx="11738344" cy="6507125"/>
          </a:xfrm>
          <a:custGeom>
            <a:avLst/>
            <a:gdLst>
              <a:gd name="connsiteX0" fmla="*/ 0 w 11738344"/>
              <a:gd name="connsiteY0" fmla="*/ 0 h 6507125"/>
              <a:gd name="connsiteX1" fmla="*/ 586917 w 11738344"/>
              <a:gd name="connsiteY1" fmla="*/ 0 h 6507125"/>
              <a:gd name="connsiteX2" fmla="*/ 939068 w 11738344"/>
              <a:gd name="connsiteY2" fmla="*/ 0 h 6507125"/>
              <a:gd name="connsiteX3" fmla="*/ 1525985 w 11738344"/>
              <a:gd name="connsiteY3" fmla="*/ 0 h 6507125"/>
              <a:gd name="connsiteX4" fmla="*/ 1760752 w 11738344"/>
              <a:gd name="connsiteY4" fmla="*/ 0 h 6507125"/>
              <a:gd name="connsiteX5" fmla="*/ 2347669 w 11738344"/>
              <a:gd name="connsiteY5" fmla="*/ 0 h 6507125"/>
              <a:gd name="connsiteX6" fmla="*/ 3051969 w 11738344"/>
              <a:gd name="connsiteY6" fmla="*/ 0 h 6507125"/>
              <a:gd name="connsiteX7" fmla="*/ 3521503 w 11738344"/>
              <a:gd name="connsiteY7" fmla="*/ 0 h 6507125"/>
              <a:gd name="connsiteX8" fmla="*/ 3756270 w 11738344"/>
              <a:gd name="connsiteY8" fmla="*/ 0 h 6507125"/>
              <a:gd name="connsiteX9" fmla="*/ 4577954 w 11738344"/>
              <a:gd name="connsiteY9" fmla="*/ 0 h 6507125"/>
              <a:gd name="connsiteX10" fmla="*/ 5164871 w 11738344"/>
              <a:gd name="connsiteY10" fmla="*/ 0 h 6507125"/>
              <a:gd name="connsiteX11" fmla="*/ 5751789 w 11738344"/>
              <a:gd name="connsiteY11" fmla="*/ 0 h 6507125"/>
              <a:gd name="connsiteX12" fmla="*/ 6221322 w 11738344"/>
              <a:gd name="connsiteY12" fmla="*/ 0 h 6507125"/>
              <a:gd name="connsiteX13" fmla="*/ 7043006 w 11738344"/>
              <a:gd name="connsiteY13" fmla="*/ 0 h 6507125"/>
              <a:gd name="connsiteX14" fmla="*/ 7277773 w 11738344"/>
              <a:gd name="connsiteY14" fmla="*/ 0 h 6507125"/>
              <a:gd name="connsiteX15" fmla="*/ 7629924 w 11738344"/>
              <a:gd name="connsiteY15" fmla="*/ 0 h 6507125"/>
              <a:gd name="connsiteX16" fmla="*/ 8216841 w 11738344"/>
              <a:gd name="connsiteY16" fmla="*/ 0 h 6507125"/>
              <a:gd name="connsiteX17" fmla="*/ 9038525 w 11738344"/>
              <a:gd name="connsiteY17" fmla="*/ 0 h 6507125"/>
              <a:gd name="connsiteX18" fmla="*/ 9273292 w 11738344"/>
              <a:gd name="connsiteY18" fmla="*/ 0 h 6507125"/>
              <a:gd name="connsiteX19" fmla="*/ 9742826 w 11738344"/>
              <a:gd name="connsiteY19" fmla="*/ 0 h 6507125"/>
              <a:gd name="connsiteX20" fmla="*/ 10564510 w 11738344"/>
              <a:gd name="connsiteY20" fmla="*/ 0 h 6507125"/>
              <a:gd name="connsiteX21" fmla="*/ 11151427 w 11738344"/>
              <a:gd name="connsiteY21" fmla="*/ 0 h 6507125"/>
              <a:gd name="connsiteX22" fmla="*/ 11738344 w 11738344"/>
              <a:gd name="connsiteY22" fmla="*/ 0 h 6507125"/>
              <a:gd name="connsiteX23" fmla="*/ 11738344 w 11738344"/>
              <a:gd name="connsiteY23" fmla="*/ 721699 h 6507125"/>
              <a:gd name="connsiteX24" fmla="*/ 11738344 w 11738344"/>
              <a:gd name="connsiteY24" fmla="*/ 1183114 h 6507125"/>
              <a:gd name="connsiteX25" fmla="*/ 11738344 w 11738344"/>
              <a:gd name="connsiteY25" fmla="*/ 1644528 h 6507125"/>
              <a:gd name="connsiteX26" fmla="*/ 11738344 w 11738344"/>
              <a:gd name="connsiteY26" fmla="*/ 2236085 h 6507125"/>
              <a:gd name="connsiteX27" fmla="*/ 11738344 w 11738344"/>
              <a:gd name="connsiteY27" fmla="*/ 2827642 h 6507125"/>
              <a:gd name="connsiteX28" fmla="*/ 11738344 w 11738344"/>
              <a:gd name="connsiteY28" fmla="*/ 3223985 h 6507125"/>
              <a:gd name="connsiteX29" fmla="*/ 11738344 w 11738344"/>
              <a:gd name="connsiteY29" fmla="*/ 3815541 h 6507125"/>
              <a:gd name="connsiteX30" fmla="*/ 11738344 w 11738344"/>
              <a:gd name="connsiteY30" fmla="*/ 4537241 h 6507125"/>
              <a:gd name="connsiteX31" fmla="*/ 11738344 w 11738344"/>
              <a:gd name="connsiteY31" fmla="*/ 4998655 h 6507125"/>
              <a:gd name="connsiteX32" fmla="*/ 11738344 w 11738344"/>
              <a:gd name="connsiteY32" fmla="*/ 5394998 h 6507125"/>
              <a:gd name="connsiteX33" fmla="*/ 11738344 w 11738344"/>
              <a:gd name="connsiteY33" fmla="*/ 5986555 h 6507125"/>
              <a:gd name="connsiteX34" fmla="*/ 11738344 w 11738344"/>
              <a:gd name="connsiteY34" fmla="*/ 6507125 h 6507125"/>
              <a:gd name="connsiteX35" fmla="*/ 11034043 w 11738344"/>
              <a:gd name="connsiteY35" fmla="*/ 6507125 h 6507125"/>
              <a:gd name="connsiteX36" fmla="*/ 10799276 w 11738344"/>
              <a:gd name="connsiteY36" fmla="*/ 6507125 h 6507125"/>
              <a:gd name="connsiteX37" fmla="*/ 10094976 w 11738344"/>
              <a:gd name="connsiteY37" fmla="*/ 6507125 h 6507125"/>
              <a:gd name="connsiteX38" fmla="*/ 9860209 w 11738344"/>
              <a:gd name="connsiteY38" fmla="*/ 6507125 h 6507125"/>
              <a:gd name="connsiteX39" fmla="*/ 9155908 w 11738344"/>
              <a:gd name="connsiteY39" fmla="*/ 6507125 h 6507125"/>
              <a:gd name="connsiteX40" fmla="*/ 8803758 w 11738344"/>
              <a:gd name="connsiteY40" fmla="*/ 6507125 h 6507125"/>
              <a:gd name="connsiteX41" fmla="*/ 8334224 w 11738344"/>
              <a:gd name="connsiteY41" fmla="*/ 6507125 h 6507125"/>
              <a:gd name="connsiteX42" fmla="*/ 8099457 w 11738344"/>
              <a:gd name="connsiteY42" fmla="*/ 6507125 h 6507125"/>
              <a:gd name="connsiteX43" fmla="*/ 7629924 w 11738344"/>
              <a:gd name="connsiteY43" fmla="*/ 6507125 h 6507125"/>
              <a:gd name="connsiteX44" fmla="*/ 6808240 w 11738344"/>
              <a:gd name="connsiteY44" fmla="*/ 6507125 h 6507125"/>
              <a:gd name="connsiteX45" fmla="*/ 6573473 w 11738344"/>
              <a:gd name="connsiteY45" fmla="*/ 6507125 h 6507125"/>
              <a:gd name="connsiteX46" fmla="*/ 5869172 w 11738344"/>
              <a:gd name="connsiteY46" fmla="*/ 6507125 h 6507125"/>
              <a:gd name="connsiteX47" fmla="*/ 5282255 w 11738344"/>
              <a:gd name="connsiteY47" fmla="*/ 6507125 h 6507125"/>
              <a:gd name="connsiteX48" fmla="*/ 4930104 w 11738344"/>
              <a:gd name="connsiteY48" fmla="*/ 6507125 h 6507125"/>
              <a:gd name="connsiteX49" fmla="*/ 4577954 w 11738344"/>
              <a:gd name="connsiteY49" fmla="*/ 6507125 h 6507125"/>
              <a:gd name="connsiteX50" fmla="*/ 4108420 w 11738344"/>
              <a:gd name="connsiteY50" fmla="*/ 6507125 h 6507125"/>
              <a:gd name="connsiteX51" fmla="*/ 3521503 w 11738344"/>
              <a:gd name="connsiteY51" fmla="*/ 6507125 h 6507125"/>
              <a:gd name="connsiteX52" fmla="*/ 2699819 w 11738344"/>
              <a:gd name="connsiteY52" fmla="*/ 6507125 h 6507125"/>
              <a:gd name="connsiteX53" fmla="*/ 1995518 w 11738344"/>
              <a:gd name="connsiteY53" fmla="*/ 6507125 h 6507125"/>
              <a:gd name="connsiteX54" fmla="*/ 1760752 w 11738344"/>
              <a:gd name="connsiteY54" fmla="*/ 6507125 h 6507125"/>
              <a:gd name="connsiteX55" fmla="*/ 939068 w 11738344"/>
              <a:gd name="connsiteY55" fmla="*/ 6507125 h 6507125"/>
              <a:gd name="connsiteX56" fmla="*/ 0 w 11738344"/>
              <a:gd name="connsiteY56" fmla="*/ 6507125 h 6507125"/>
              <a:gd name="connsiteX57" fmla="*/ 0 w 11738344"/>
              <a:gd name="connsiteY57" fmla="*/ 5785426 h 6507125"/>
              <a:gd name="connsiteX58" fmla="*/ 0 w 11738344"/>
              <a:gd name="connsiteY58" fmla="*/ 5128798 h 6507125"/>
              <a:gd name="connsiteX59" fmla="*/ 0 w 11738344"/>
              <a:gd name="connsiteY59" fmla="*/ 4537241 h 6507125"/>
              <a:gd name="connsiteX60" fmla="*/ 0 w 11738344"/>
              <a:gd name="connsiteY60" fmla="*/ 3880613 h 6507125"/>
              <a:gd name="connsiteX61" fmla="*/ 0 w 11738344"/>
              <a:gd name="connsiteY61" fmla="*/ 3158913 h 6507125"/>
              <a:gd name="connsiteX62" fmla="*/ 0 w 11738344"/>
              <a:gd name="connsiteY62" fmla="*/ 2437214 h 6507125"/>
              <a:gd name="connsiteX63" fmla="*/ 0 w 11738344"/>
              <a:gd name="connsiteY63" fmla="*/ 1715515 h 6507125"/>
              <a:gd name="connsiteX64" fmla="*/ 0 w 11738344"/>
              <a:gd name="connsiteY64" fmla="*/ 1319172 h 6507125"/>
              <a:gd name="connsiteX65" fmla="*/ 0 w 11738344"/>
              <a:gd name="connsiteY65" fmla="*/ 662544 h 6507125"/>
              <a:gd name="connsiteX66" fmla="*/ 0 w 11738344"/>
              <a:gd name="connsiteY66" fmla="*/ 0 h 650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738344" h="6507125" fill="none" extrusionOk="0">
                <a:moveTo>
                  <a:pt x="0" y="0"/>
                </a:moveTo>
                <a:cubicBezTo>
                  <a:pt x="193893" y="-53522"/>
                  <a:pt x="463900" y="48166"/>
                  <a:pt x="586917" y="0"/>
                </a:cubicBezTo>
                <a:cubicBezTo>
                  <a:pt x="709934" y="-48166"/>
                  <a:pt x="764999" y="37996"/>
                  <a:pt x="939068" y="0"/>
                </a:cubicBezTo>
                <a:cubicBezTo>
                  <a:pt x="1113137" y="-37996"/>
                  <a:pt x="1272302" y="9191"/>
                  <a:pt x="1525985" y="0"/>
                </a:cubicBezTo>
                <a:cubicBezTo>
                  <a:pt x="1779668" y="-9191"/>
                  <a:pt x="1703800" y="12915"/>
                  <a:pt x="1760752" y="0"/>
                </a:cubicBezTo>
                <a:cubicBezTo>
                  <a:pt x="1817704" y="-12915"/>
                  <a:pt x="2219250" y="17278"/>
                  <a:pt x="2347669" y="0"/>
                </a:cubicBezTo>
                <a:cubicBezTo>
                  <a:pt x="2476088" y="-17278"/>
                  <a:pt x="2906879" y="15114"/>
                  <a:pt x="3051969" y="0"/>
                </a:cubicBezTo>
                <a:cubicBezTo>
                  <a:pt x="3197059" y="-15114"/>
                  <a:pt x="3335226" y="47513"/>
                  <a:pt x="3521503" y="0"/>
                </a:cubicBezTo>
                <a:cubicBezTo>
                  <a:pt x="3707780" y="-47513"/>
                  <a:pt x="3669854" y="22779"/>
                  <a:pt x="3756270" y="0"/>
                </a:cubicBezTo>
                <a:cubicBezTo>
                  <a:pt x="3842686" y="-22779"/>
                  <a:pt x="4217773" y="11409"/>
                  <a:pt x="4577954" y="0"/>
                </a:cubicBezTo>
                <a:cubicBezTo>
                  <a:pt x="4938135" y="-11409"/>
                  <a:pt x="4970109" y="43871"/>
                  <a:pt x="5164871" y="0"/>
                </a:cubicBezTo>
                <a:cubicBezTo>
                  <a:pt x="5359633" y="-43871"/>
                  <a:pt x="5537198" y="17907"/>
                  <a:pt x="5751789" y="0"/>
                </a:cubicBezTo>
                <a:cubicBezTo>
                  <a:pt x="5966380" y="-17907"/>
                  <a:pt x="6096392" y="45142"/>
                  <a:pt x="6221322" y="0"/>
                </a:cubicBezTo>
                <a:cubicBezTo>
                  <a:pt x="6346252" y="-45142"/>
                  <a:pt x="6799085" y="67265"/>
                  <a:pt x="7043006" y="0"/>
                </a:cubicBezTo>
                <a:cubicBezTo>
                  <a:pt x="7286927" y="-67265"/>
                  <a:pt x="7173785" y="927"/>
                  <a:pt x="7277773" y="0"/>
                </a:cubicBezTo>
                <a:cubicBezTo>
                  <a:pt x="7381761" y="-927"/>
                  <a:pt x="7490336" y="8535"/>
                  <a:pt x="7629924" y="0"/>
                </a:cubicBezTo>
                <a:cubicBezTo>
                  <a:pt x="7769512" y="-8535"/>
                  <a:pt x="8023133" y="16918"/>
                  <a:pt x="8216841" y="0"/>
                </a:cubicBezTo>
                <a:cubicBezTo>
                  <a:pt x="8410549" y="-16918"/>
                  <a:pt x="8814563" y="56057"/>
                  <a:pt x="9038525" y="0"/>
                </a:cubicBezTo>
                <a:cubicBezTo>
                  <a:pt x="9262487" y="-56057"/>
                  <a:pt x="9219318" y="11550"/>
                  <a:pt x="9273292" y="0"/>
                </a:cubicBezTo>
                <a:cubicBezTo>
                  <a:pt x="9327266" y="-11550"/>
                  <a:pt x="9524285" y="54368"/>
                  <a:pt x="9742826" y="0"/>
                </a:cubicBezTo>
                <a:cubicBezTo>
                  <a:pt x="9961367" y="-54368"/>
                  <a:pt x="10315185" y="8251"/>
                  <a:pt x="10564510" y="0"/>
                </a:cubicBezTo>
                <a:cubicBezTo>
                  <a:pt x="10813835" y="-8251"/>
                  <a:pt x="10939532" y="59894"/>
                  <a:pt x="11151427" y="0"/>
                </a:cubicBezTo>
                <a:cubicBezTo>
                  <a:pt x="11363322" y="-59894"/>
                  <a:pt x="11609776" y="64994"/>
                  <a:pt x="11738344" y="0"/>
                </a:cubicBezTo>
                <a:cubicBezTo>
                  <a:pt x="11801788" y="212046"/>
                  <a:pt x="11737744" y="488839"/>
                  <a:pt x="11738344" y="721699"/>
                </a:cubicBezTo>
                <a:cubicBezTo>
                  <a:pt x="11738944" y="954559"/>
                  <a:pt x="11712416" y="1073711"/>
                  <a:pt x="11738344" y="1183114"/>
                </a:cubicBezTo>
                <a:cubicBezTo>
                  <a:pt x="11764272" y="1292518"/>
                  <a:pt x="11693621" y="1487929"/>
                  <a:pt x="11738344" y="1644528"/>
                </a:cubicBezTo>
                <a:cubicBezTo>
                  <a:pt x="11783067" y="1801127"/>
                  <a:pt x="11703009" y="2055674"/>
                  <a:pt x="11738344" y="2236085"/>
                </a:cubicBezTo>
                <a:cubicBezTo>
                  <a:pt x="11773679" y="2416496"/>
                  <a:pt x="11673979" y="2661380"/>
                  <a:pt x="11738344" y="2827642"/>
                </a:cubicBezTo>
                <a:cubicBezTo>
                  <a:pt x="11802709" y="2993904"/>
                  <a:pt x="11705654" y="3065710"/>
                  <a:pt x="11738344" y="3223985"/>
                </a:cubicBezTo>
                <a:cubicBezTo>
                  <a:pt x="11771034" y="3382260"/>
                  <a:pt x="11728644" y="3559281"/>
                  <a:pt x="11738344" y="3815541"/>
                </a:cubicBezTo>
                <a:cubicBezTo>
                  <a:pt x="11748044" y="4071801"/>
                  <a:pt x="11660229" y="4277915"/>
                  <a:pt x="11738344" y="4537241"/>
                </a:cubicBezTo>
                <a:cubicBezTo>
                  <a:pt x="11816459" y="4796567"/>
                  <a:pt x="11733753" y="4796994"/>
                  <a:pt x="11738344" y="4998655"/>
                </a:cubicBezTo>
                <a:cubicBezTo>
                  <a:pt x="11742935" y="5200316"/>
                  <a:pt x="11719250" y="5308582"/>
                  <a:pt x="11738344" y="5394998"/>
                </a:cubicBezTo>
                <a:cubicBezTo>
                  <a:pt x="11757438" y="5481414"/>
                  <a:pt x="11699476" y="5736459"/>
                  <a:pt x="11738344" y="5986555"/>
                </a:cubicBezTo>
                <a:cubicBezTo>
                  <a:pt x="11777212" y="6236651"/>
                  <a:pt x="11708423" y="6334874"/>
                  <a:pt x="11738344" y="6507125"/>
                </a:cubicBezTo>
                <a:cubicBezTo>
                  <a:pt x="11478827" y="6561764"/>
                  <a:pt x="11355604" y="6489109"/>
                  <a:pt x="11034043" y="6507125"/>
                </a:cubicBezTo>
                <a:cubicBezTo>
                  <a:pt x="10712482" y="6525141"/>
                  <a:pt x="10886680" y="6497141"/>
                  <a:pt x="10799276" y="6507125"/>
                </a:cubicBezTo>
                <a:cubicBezTo>
                  <a:pt x="10711872" y="6517109"/>
                  <a:pt x="10265533" y="6502056"/>
                  <a:pt x="10094976" y="6507125"/>
                </a:cubicBezTo>
                <a:cubicBezTo>
                  <a:pt x="9924419" y="6512194"/>
                  <a:pt x="9975231" y="6494613"/>
                  <a:pt x="9860209" y="6507125"/>
                </a:cubicBezTo>
                <a:cubicBezTo>
                  <a:pt x="9745187" y="6519637"/>
                  <a:pt x="9465544" y="6493149"/>
                  <a:pt x="9155908" y="6507125"/>
                </a:cubicBezTo>
                <a:cubicBezTo>
                  <a:pt x="8846272" y="6521101"/>
                  <a:pt x="8884191" y="6495076"/>
                  <a:pt x="8803758" y="6507125"/>
                </a:cubicBezTo>
                <a:cubicBezTo>
                  <a:pt x="8723325" y="6519174"/>
                  <a:pt x="8508753" y="6467331"/>
                  <a:pt x="8334224" y="6507125"/>
                </a:cubicBezTo>
                <a:cubicBezTo>
                  <a:pt x="8159695" y="6546919"/>
                  <a:pt x="8211920" y="6481971"/>
                  <a:pt x="8099457" y="6507125"/>
                </a:cubicBezTo>
                <a:cubicBezTo>
                  <a:pt x="7986994" y="6532279"/>
                  <a:pt x="7760338" y="6491342"/>
                  <a:pt x="7629924" y="6507125"/>
                </a:cubicBezTo>
                <a:cubicBezTo>
                  <a:pt x="7499510" y="6522908"/>
                  <a:pt x="7068285" y="6502086"/>
                  <a:pt x="6808240" y="6507125"/>
                </a:cubicBezTo>
                <a:cubicBezTo>
                  <a:pt x="6548195" y="6512164"/>
                  <a:pt x="6642810" y="6498574"/>
                  <a:pt x="6573473" y="6507125"/>
                </a:cubicBezTo>
                <a:cubicBezTo>
                  <a:pt x="6504136" y="6515676"/>
                  <a:pt x="6038855" y="6438771"/>
                  <a:pt x="5869172" y="6507125"/>
                </a:cubicBezTo>
                <a:cubicBezTo>
                  <a:pt x="5699489" y="6575479"/>
                  <a:pt x="5566362" y="6496885"/>
                  <a:pt x="5282255" y="6507125"/>
                </a:cubicBezTo>
                <a:cubicBezTo>
                  <a:pt x="4998148" y="6517365"/>
                  <a:pt x="5039221" y="6465905"/>
                  <a:pt x="4930104" y="6507125"/>
                </a:cubicBezTo>
                <a:cubicBezTo>
                  <a:pt x="4820987" y="6548345"/>
                  <a:pt x="4723325" y="6493648"/>
                  <a:pt x="4577954" y="6507125"/>
                </a:cubicBezTo>
                <a:cubicBezTo>
                  <a:pt x="4432583" y="6520602"/>
                  <a:pt x="4240580" y="6477186"/>
                  <a:pt x="4108420" y="6507125"/>
                </a:cubicBezTo>
                <a:cubicBezTo>
                  <a:pt x="3976260" y="6537064"/>
                  <a:pt x="3729849" y="6485756"/>
                  <a:pt x="3521503" y="6507125"/>
                </a:cubicBezTo>
                <a:cubicBezTo>
                  <a:pt x="3313157" y="6528494"/>
                  <a:pt x="2978184" y="6440521"/>
                  <a:pt x="2699819" y="6507125"/>
                </a:cubicBezTo>
                <a:cubicBezTo>
                  <a:pt x="2421454" y="6573729"/>
                  <a:pt x="2296956" y="6495816"/>
                  <a:pt x="1995518" y="6507125"/>
                </a:cubicBezTo>
                <a:cubicBezTo>
                  <a:pt x="1694080" y="6518434"/>
                  <a:pt x="1872133" y="6498123"/>
                  <a:pt x="1760752" y="6507125"/>
                </a:cubicBezTo>
                <a:cubicBezTo>
                  <a:pt x="1649371" y="6516127"/>
                  <a:pt x="1240399" y="6475880"/>
                  <a:pt x="939068" y="6507125"/>
                </a:cubicBezTo>
                <a:cubicBezTo>
                  <a:pt x="637737" y="6538370"/>
                  <a:pt x="388381" y="6477070"/>
                  <a:pt x="0" y="6507125"/>
                </a:cubicBezTo>
                <a:cubicBezTo>
                  <a:pt x="-47939" y="6337479"/>
                  <a:pt x="879" y="6060669"/>
                  <a:pt x="0" y="5785426"/>
                </a:cubicBezTo>
                <a:cubicBezTo>
                  <a:pt x="-879" y="5510183"/>
                  <a:pt x="581" y="5359991"/>
                  <a:pt x="0" y="5128798"/>
                </a:cubicBezTo>
                <a:cubicBezTo>
                  <a:pt x="-581" y="4897605"/>
                  <a:pt x="45467" y="4828334"/>
                  <a:pt x="0" y="4537241"/>
                </a:cubicBezTo>
                <a:cubicBezTo>
                  <a:pt x="-45467" y="4246148"/>
                  <a:pt x="61308" y="4034246"/>
                  <a:pt x="0" y="3880613"/>
                </a:cubicBezTo>
                <a:cubicBezTo>
                  <a:pt x="-61308" y="3726980"/>
                  <a:pt x="34030" y="3322956"/>
                  <a:pt x="0" y="3158913"/>
                </a:cubicBezTo>
                <a:cubicBezTo>
                  <a:pt x="-34030" y="2994870"/>
                  <a:pt x="80763" y="2717371"/>
                  <a:pt x="0" y="2437214"/>
                </a:cubicBezTo>
                <a:cubicBezTo>
                  <a:pt x="-80763" y="2157057"/>
                  <a:pt x="74414" y="2065681"/>
                  <a:pt x="0" y="1715515"/>
                </a:cubicBezTo>
                <a:cubicBezTo>
                  <a:pt x="-74414" y="1365349"/>
                  <a:pt x="34380" y="1412605"/>
                  <a:pt x="0" y="1319172"/>
                </a:cubicBezTo>
                <a:cubicBezTo>
                  <a:pt x="-34380" y="1225739"/>
                  <a:pt x="32469" y="795736"/>
                  <a:pt x="0" y="662544"/>
                </a:cubicBezTo>
                <a:cubicBezTo>
                  <a:pt x="-32469" y="529352"/>
                  <a:pt x="3735" y="263522"/>
                  <a:pt x="0" y="0"/>
                </a:cubicBezTo>
                <a:close/>
              </a:path>
              <a:path w="11738344" h="6507125" stroke="0" extrusionOk="0">
                <a:moveTo>
                  <a:pt x="0" y="0"/>
                </a:moveTo>
                <a:cubicBezTo>
                  <a:pt x="173958" y="-35120"/>
                  <a:pt x="364388" y="21400"/>
                  <a:pt x="586917" y="0"/>
                </a:cubicBezTo>
                <a:cubicBezTo>
                  <a:pt x="809446" y="-21400"/>
                  <a:pt x="772431" y="40444"/>
                  <a:pt x="939068" y="0"/>
                </a:cubicBezTo>
                <a:cubicBezTo>
                  <a:pt x="1105705" y="-40444"/>
                  <a:pt x="1060336" y="17590"/>
                  <a:pt x="1173834" y="0"/>
                </a:cubicBezTo>
                <a:cubicBezTo>
                  <a:pt x="1287332" y="-17590"/>
                  <a:pt x="1318549" y="16589"/>
                  <a:pt x="1408601" y="0"/>
                </a:cubicBezTo>
                <a:cubicBezTo>
                  <a:pt x="1498653" y="-16589"/>
                  <a:pt x="1785989" y="60612"/>
                  <a:pt x="1995518" y="0"/>
                </a:cubicBezTo>
                <a:cubicBezTo>
                  <a:pt x="2205047" y="-60612"/>
                  <a:pt x="2296353" y="59266"/>
                  <a:pt x="2582436" y="0"/>
                </a:cubicBezTo>
                <a:cubicBezTo>
                  <a:pt x="2868519" y="-59266"/>
                  <a:pt x="2862706" y="48799"/>
                  <a:pt x="3051969" y="0"/>
                </a:cubicBezTo>
                <a:cubicBezTo>
                  <a:pt x="3241232" y="-48799"/>
                  <a:pt x="3512635" y="60599"/>
                  <a:pt x="3638887" y="0"/>
                </a:cubicBezTo>
                <a:cubicBezTo>
                  <a:pt x="3765139" y="-60599"/>
                  <a:pt x="3923707" y="15178"/>
                  <a:pt x="4108420" y="0"/>
                </a:cubicBezTo>
                <a:cubicBezTo>
                  <a:pt x="4293133" y="-15178"/>
                  <a:pt x="4277880" y="17966"/>
                  <a:pt x="4343187" y="0"/>
                </a:cubicBezTo>
                <a:cubicBezTo>
                  <a:pt x="4408494" y="-17966"/>
                  <a:pt x="4582634" y="22799"/>
                  <a:pt x="4695338" y="0"/>
                </a:cubicBezTo>
                <a:cubicBezTo>
                  <a:pt x="4808042" y="-22799"/>
                  <a:pt x="5335945" y="38821"/>
                  <a:pt x="5517022" y="0"/>
                </a:cubicBezTo>
                <a:cubicBezTo>
                  <a:pt x="5698099" y="-38821"/>
                  <a:pt x="5766610" y="35566"/>
                  <a:pt x="5986555" y="0"/>
                </a:cubicBezTo>
                <a:cubicBezTo>
                  <a:pt x="6206500" y="-35566"/>
                  <a:pt x="6203895" y="19904"/>
                  <a:pt x="6338706" y="0"/>
                </a:cubicBezTo>
                <a:cubicBezTo>
                  <a:pt x="6473517" y="-19904"/>
                  <a:pt x="6653113" y="68070"/>
                  <a:pt x="6925623" y="0"/>
                </a:cubicBezTo>
                <a:cubicBezTo>
                  <a:pt x="7198133" y="-68070"/>
                  <a:pt x="7197960" y="16182"/>
                  <a:pt x="7277773" y="0"/>
                </a:cubicBezTo>
                <a:cubicBezTo>
                  <a:pt x="7357586" y="-16182"/>
                  <a:pt x="7733864" y="5492"/>
                  <a:pt x="7982074" y="0"/>
                </a:cubicBezTo>
                <a:cubicBezTo>
                  <a:pt x="8230284" y="-5492"/>
                  <a:pt x="8115232" y="12010"/>
                  <a:pt x="8216841" y="0"/>
                </a:cubicBezTo>
                <a:cubicBezTo>
                  <a:pt x="8318450" y="-12010"/>
                  <a:pt x="8383617" y="13899"/>
                  <a:pt x="8451608" y="0"/>
                </a:cubicBezTo>
                <a:cubicBezTo>
                  <a:pt x="8519599" y="-13899"/>
                  <a:pt x="8868654" y="41846"/>
                  <a:pt x="9155908" y="0"/>
                </a:cubicBezTo>
                <a:cubicBezTo>
                  <a:pt x="9443162" y="-41846"/>
                  <a:pt x="9583439" y="13929"/>
                  <a:pt x="9860209" y="0"/>
                </a:cubicBezTo>
                <a:cubicBezTo>
                  <a:pt x="10136979" y="-13929"/>
                  <a:pt x="9993296" y="22162"/>
                  <a:pt x="10094976" y="0"/>
                </a:cubicBezTo>
                <a:cubicBezTo>
                  <a:pt x="10196656" y="-22162"/>
                  <a:pt x="10442256" y="29850"/>
                  <a:pt x="10681893" y="0"/>
                </a:cubicBezTo>
                <a:cubicBezTo>
                  <a:pt x="10921530" y="-29850"/>
                  <a:pt x="10815120" y="25327"/>
                  <a:pt x="10916660" y="0"/>
                </a:cubicBezTo>
                <a:cubicBezTo>
                  <a:pt x="11018200" y="-25327"/>
                  <a:pt x="11478417" y="95792"/>
                  <a:pt x="11738344" y="0"/>
                </a:cubicBezTo>
                <a:cubicBezTo>
                  <a:pt x="11764798" y="249704"/>
                  <a:pt x="11736494" y="384548"/>
                  <a:pt x="11738344" y="591557"/>
                </a:cubicBezTo>
                <a:cubicBezTo>
                  <a:pt x="11740194" y="798566"/>
                  <a:pt x="11722809" y="866102"/>
                  <a:pt x="11738344" y="987900"/>
                </a:cubicBezTo>
                <a:cubicBezTo>
                  <a:pt x="11753879" y="1109698"/>
                  <a:pt x="11685233" y="1344087"/>
                  <a:pt x="11738344" y="1514385"/>
                </a:cubicBezTo>
                <a:cubicBezTo>
                  <a:pt x="11791455" y="1684683"/>
                  <a:pt x="11711044" y="1762913"/>
                  <a:pt x="11738344" y="1975800"/>
                </a:cubicBezTo>
                <a:cubicBezTo>
                  <a:pt x="11765644" y="2188687"/>
                  <a:pt x="11699886" y="2274464"/>
                  <a:pt x="11738344" y="2502285"/>
                </a:cubicBezTo>
                <a:cubicBezTo>
                  <a:pt x="11776802" y="2730106"/>
                  <a:pt x="11695385" y="2995182"/>
                  <a:pt x="11738344" y="3223985"/>
                </a:cubicBezTo>
                <a:cubicBezTo>
                  <a:pt x="11781303" y="3452788"/>
                  <a:pt x="11700748" y="3463165"/>
                  <a:pt x="11738344" y="3620328"/>
                </a:cubicBezTo>
                <a:cubicBezTo>
                  <a:pt x="11775940" y="3777491"/>
                  <a:pt x="11707001" y="4043633"/>
                  <a:pt x="11738344" y="4342027"/>
                </a:cubicBezTo>
                <a:cubicBezTo>
                  <a:pt x="11769687" y="4640421"/>
                  <a:pt x="11729213" y="4583818"/>
                  <a:pt x="11738344" y="4738370"/>
                </a:cubicBezTo>
                <a:cubicBezTo>
                  <a:pt x="11747475" y="4892922"/>
                  <a:pt x="11733578" y="4965083"/>
                  <a:pt x="11738344" y="5134713"/>
                </a:cubicBezTo>
                <a:cubicBezTo>
                  <a:pt x="11743110" y="5304343"/>
                  <a:pt x="11662322" y="5553418"/>
                  <a:pt x="11738344" y="5791341"/>
                </a:cubicBezTo>
                <a:cubicBezTo>
                  <a:pt x="11814366" y="6029264"/>
                  <a:pt x="11713020" y="6176136"/>
                  <a:pt x="11738344" y="6507125"/>
                </a:cubicBezTo>
                <a:cubicBezTo>
                  <a:pt x="11547327" y="6548973"/>
                  <a:pt x="11498077" y="6493046"/>
                  <a:pt x="11268810" y="6507125"/>
                </a:cubicBezTo>
                <a:cubicBezTo>
                  <a:pt x="11039543" y="6521204"/>
                  <a:pt x="11107069" y="6502334"/>
                  <a:pt x="11034043" y="6507125"/>
                </a:cubicBezTo>
                <a:cubicBezTo>
                  <a:pt x="10961017" y="6511916"/>
                  <a:pt x="10683932" y="6506699"/>
                  <a:pt x="10564510" y="6507125"/>
                </a:cubicBezTo>
                <a:cubicBezTo>
                  <a:pt x="10445088" y="6507551"/>
                  <a:pt x="10108637" y="6458162"/>
                  <a:pt x="9742826" y="6507125"/>
                </a:cubicBezTo>
                <a:cubicBezTo>
                  <a:pt x="9377015" y="6556088"/>
                  <a:pt x="9349509" y="6439682"/>
                  <a:pt x="9038525" y="6507125"/>
                </a:cubicBezTo>
                <a:cubicBezTo>
                  <a:pt x="8727541" y="6574568"/>
                  <a:pt x="8794847" y="6477168"/>
                  <a:pt x="8686375" y="6507125"/>
                </a:cubicBezTo>
                <a:cubicBezTo>
                  <a:pt x="8577903" y="6537082"/>
                  <a:pt x="8357039" y="6497360"/>
                  <a:pt x="8099457" y="6507125"/>
                </a:cubicBezTo>
                <a:cubicBezTo>
                  <a:pt x="7841875" y="6516890"/>
                  <a:pt x="7839028" y="6470904"/>
                  <a:pt x="7747307" y="6507125"/>
                </a:cubicBezTo>
                <a:cubicBezTo>
                  <a:pt x="7655586" y="6543346"/>
                  <a:pt x="7266710" y="6462145"/>
                  <a:pt x="7043006" y="6507125"/>
                </a:cubicBezTo>
                <a:cubicBezTo>
                  <a:pt x="6819302" y="6552105"/>
                  <a:pt x="6503498" y="6464456"/>
                  <a:pt x="6338706" y="6507125"/>
                </a:cubicBezTo>
                <a:cubicBezTo>
                  <a:pt x="6173914" y="6549794"/>
                  <a:pt x="6184575" y="6483218"/>
                  <a:pt x="6103939" y="6507125"/>
                </a:cubicBezTo>
                <a:cubicBezTo>
                  <a:pt x="6023303" y="6531032"/>
                  <a:pt x="5677300" y="6424778"/>
                  <a:pt x="5399638" y="6507125"/>
                </a:cubicBezTo>
                <a:cubicBezTo>
                  <a:pt x="5121976" y="6589472"/>
                  <a:pt x="5064059" y="6456168"/>
                  <a:pt x="4930104" y="6507125"/>
                </a:cubicBezTo>
                <a:cubicBezTo>
                  <a:pt x="4796149" y="6558082"/>
                  <a:pt x="4287006" y="6419485"/>
                  <a:pt x="4108420" y="6507125"/>
                </a:cubicBezTo>
                <a:cubicBezTo>
                  <a:pt x="3929834" y="6594765"/>
                  <a:pt x="3851012" y="6506127"/>
                  <a:pt x="3756270" y="6507125"/>
                </a:cubicBezTo>
                <a:cubicBezTo>
                  <a:pt x="3661528" y="6508123"/>
                  <a:pt x="3178681" y="6505194"/>
                  <a:pt x="2934586" y="6507125"/>
                </a:cubicBezTo>
                <a:cubicBezTo>
                  <a:pt x="2690491" y="6509056"/>
                  <a:pt x="2804760" y="6481921"/>
                  <a:pt x="2699819" y="6507125"/>
                </a:cubicBezTo>
                <a:cubicBezTo>
                  <a:pt x="2594878" y="6532329"/>
                  <a:pt x="2131310" y="6492863"/>
                  <a:pt x="1878135" y="6507125"/>
                </a:cubicBezTo>
                <a:cubicBezTo>
                  <a:pt x="1624960" y="6521387"/>
                  <a:pt x="1497787" y="6488583"/>
                  <a:pt x="1173834" y="6507125"/>
                </a:cubicBezTo>
                <a:cubicBezTo>
                  <a:pt x="849881" y="6525667"/>
                  <a:pt x="834993" y="6490955"/>
                  <a:pt x="704301" y="6507125"/>
                </a:cubicBezTo>
                <a:cubicBezTo>
                  <a:pt x="573609" y="6523295"/>
                  <a:pt x="308132" y="6478693"/>
                  <a:pt x="0" y="6507125"/>
                </a:cubicBezTo>
                <a:cubicBezTo>
                  <a:pt x="-29938" y="6329998"/>
                  <a:pt x="56135" y="6044585"/>
                  <a:pt x="0" y="5785426"/>
                </a:cubicBezTo>
                <a:cubicBezTo>
                  <a:pt x="-56135" y="5526267"/>
                  <a:pt x="39316" y="5376750"/>
                  <a:pt x="0" y="5193869"/>
                </a:cubicBezTo>
                <a:cubicBezTo>
                  <a:pt x="-39316" y="5010988"/>
                  <a:pt x="32117" y="4985215"/>
                  <a:pt x="0" y="4797526"/>
                </a:cubicBezTo>
                <a:cubicBezTo>
                  <a:pt x="-32117" y="4609837"/>
                  <a:pt x="57743" y="4276268"/>
                  <a:pt x="0" y="4075826"/>
                </a:cubicBezTo>
                <a:cubicBezTo>
                  <a:pt x="-57743" y="3875384"/>
                  <a:pt x="207" y="3518980"/>
                  <a:pt x="0" y="3354127"/>
                </a:cubicBezTo>
                <a:cubicBezTo>
                  <a:pt x="-207" y="3189274"/>
                  <a:pt x="26299" y="3135377"/>
                  <a:pt x="0" y="2957784"/>
                </a:cubicBezTo>
                <a:cubicBezTo>
                  <a:pt x="-26299" y="2780191"/>
                  <a:pt x="43986" y="2618936"/>
                  <a:pt x="0" y="2431299"/>
                </a:cubicBezTo>
                <a:cubicBezTo>
                  <a:pt x="-43986" y="2243663"/>
                  <a:pt x="78778" y="1984613"/>
                  <a:pt x="0" y="1709599"/>
                </a:cubicBezTo>
                <a:cubicBezTo>
                  <a:pt x="-78778" y="1434585"/>
                  <a:pt x="22960" y="1238508"/>
                  <a:pt x="0" y="987900"/>
                </a:cubicBezTo>
                <a:cubicBezTo>
                  <a:pt x="-22960" y="737292"/>
                  <a:pt x="46601" y="441911"/>
                  <a:pt x="0" y="0"/>
                </a:cubicBezTo>
                <a:close/>
              </a:path>
            </a:pathLst>
          </a:custGeom>
          <a:solidFill>
            <a:schemeClr val="bg1"/>
          </a:solidFill>
          <a:ln>
            <a:solidFill>
              <a:srgbClr val="7030A0"/>
            </a:solidFill>
            <a:extLst>
              <a:ext uri="{C807C97D-BFC1-408E-A445-0C87EB9F89A2}">
                <ask:lineSketchStyleProps xmlns:ask="http://schemas.microsoft.com/office/drawing/2018/sketchyshapes" xmlns="" sd="476777210">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TextBox 7">
            <a:extLst>
              <a:ext uri="{FF2B5EF4-FFF2-40B4-BE49-F238E27FC236}">
                <a16:creationId xmlns:a16="http://schemas.microsoft.com/office/drawing/2014/main" id="{13868546-2164-4C33-8F22-32B28A4FD9F0}"/>
              </a:ext>
            </a:extLst>
          </p:cNvPr>
          <p:cNvSpPr txBox="1"/>
          <p:nvPr userDrawn="1"/>
        </p:nvSpPr>
        <p:spPr>
          <a:xfrm>
            <a:off x="8942603" y="-31899"/>
            <a:ext cx="324939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Hương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Thảo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tranthao121004@gmail.com</a:t>
            </a:r>
            <a:endParaRPr kumimoji="0" lang="en-US" sz="16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2864858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42235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5798800"/>
      </p:ext>
    </p:extLst>
  </p:cSld>
  <p:clrMapOvr>
    <a:masterClrMapping/>
  </p:clrMapOvr>
  <p:transition spd="slow">
    <p:random/>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033690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593200" y="1572168"/>
            <a:ext cx="446635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79345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249926" y="1587729"/>
            <a:ext cx="473552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1325640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TRÒ CHƠI</a:t>
            </a:r>
          </a:p>
        </p:txBody>
      </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8" name="Google Shape;939;p32">
            <a:extLst>
              <a:ext uri="{FF2B5EF4-FFF2-40B4-BE49-F238E27FC236}">
                <a16:creationId xmlns:a16="http://schemas.microsoft.com/office/drawing/2014/main" id="{4DD75D50-C8A9-46A9-A6B8-FF16B2FC7E80}"/>
              </a:ext>
            </a:extLst>
          </p:cNvPr>
          <p:cNvGrpSpPr/>
          <p:nvPr userDrawn="1"/>
        </p:nvGrpSpPr>
        <p:grpSpPr>
          <a:xfrm>
            <a:off x="2204474" y="3886315"/>
            <a:ext cx="1973864" cy="2020086"/>
            <a:chOff x="2718975" y="493050"/>
            <a:chExt cx="2013175" cy="2066600"/>
          </a:xfrm>
        </p:grpSpPr>
        <p:sp>
          <p:nvSpPr>
            <p:cNvPr id="139" name="Google Shape;940;p32">
              <a:extLst>
                <a:ext uri="{FF2B5EF4-FFF2-40B4-BE49-F238E27FC236}">
                  <a16:creationId xmlns:a16="http://schemas.microsoft.com/office/drawing/2014/main" id="{296E8662-8EA3-4C8B-820E-4BF6DFD80CD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6C1A066B-AB0B-4489-8545-9A6C22C6D5CE}"/>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04FCC8BC-CDB6-4AD2-B06D-F0687FB90ABD}"/>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5383075D-EADF-4C11-840F-91164E34321C}"/>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A53E41FA-10BF-4870-BF2C-1C3E32928AA0}"/>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58800010-9A82-4E81-8E5B-0DFD2052E66C}"/>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B158E422-1902-4E29-A4CE-7AE300619172}"/>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6F9DE660-430D-4DC0-BDE0-D53AAF560A94}"/>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28443C46-AE51-4F8F-8DD4-1A2441132300}"/>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BDEE59E5-3E6B-47A6-A192-9E1CA173F702}"/>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1FCBE1A0-9104-49DF-86CE-4788FB463DF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50BEE43F-134E-41CE-9B7E-A5A812180F42}"/>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D21F54E6-8881-45B0-97D8-002CB72A1A90}"/>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AF7CA650-6488-4917-A81F-8B0E6245BDD8}"/>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3B4FFC92-6173-4A77-89EA-8DC117444B3A}"/>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77194712-7B2E-4F2D-AEF8-32FE8CB2AE33}"/>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EDB48CD4-455C-4B48-8CE7-66878C257A28}"/>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120BF107-E018-4DF4-B743-36924AEDAF6F}"/>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E47F8288-E77F-4C1B-A081-C85AF58E6D17}"/>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A7522094-7202-437A-928E-3DBD12EA380E}"/>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E646C7AF-5DFF-4D0A-BFCF-2B1953187AEF}"/>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1E341F08-FEC4-4E8C-93EA-134416B65ABD}"/>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37049977-2AF7-45DB-BE8D-26185630A595}"/>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5968E01A-D720-42F5-BACC-1CE94E670FAC}"/>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EFFB5181-4B7C-4DBC-9557-5604624D9814}"/>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BCDC0EFE-0ED6-48B1-9443-EF43A18AE1CD}"/>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0E0E28D6-59A1-4969-9133-5864882D79E2}"/>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17954B1A-55A0-4A56-8890-C6AE57C0687D}"/>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6C9624CB-AD7F-4119-BE35-31158A1249F3}"/>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C8C675A8-440C-4C62-9652-0D5635B1FE27}"/>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C9753C64-8E01-49C3-8CD9-17060FBE5618}"/>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F6CFEFFE-DF0E-47EE-9824-FAFD0FE7F6CD}"/>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C9A24EF2-0346-433C-A241-CA68F005651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FE9E4DA9-41B4-4901-8393-0F903CDE5936}"/>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20F273AC-86B8-4F5B-B6EB-14BCD9CBF2E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864D3505-7993-4AB0-947A-79419454B1D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230F51EA-E5B6-446E-AD13-D4101D564099}"/>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05F86326-3805-4FE4-95B0-258EC64E9E02}"/>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4A0FF057-5F69-498A-A2D3-04106984B60F}"/>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48556D-DDA5-40A1-A560-4ECD6C995026}"/>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0BA7DF30-D72A-4FC8-A0ED-E1F3FE8BA66C}"/>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04899CAB-A0A6-4D8E-BC98-224D47303F87}"/>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2494363C-74F9-459A-9222-63CD703C82A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7A17EA9B-D19F-4B6F-A468-C6A1A3F301B7}"/>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F48BA30-5499-4B2F-AFF4-79B992FF4822}"/>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5BB2DB8F-F279-43E3-98F8-309FC92782AE}"/>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046558E1-5AFE-4C58-98E0-7A8C467E3738}"/>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F24D903E-495C-4D31-942F-2F426BEB355E}"/>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9567D77-1C1D-4D16-A64F-119FE4762BE4}"/>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B5B4C8A3-4C37-457B-9DC3-881006E8E4CD}"/>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AE95CD98-7F86-40E0-BE34-64B6BB9D144E}"/>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04C370B4-7E44-4790-B2A9-7FF96DD0180C}"/>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0F8BA807-E34B-400B-8B0F-B5A0A6BEB92C}"/>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6D74C190-2720-4FB3-989A-DE5914D97966}"/>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AC826749-7293-498A-9378-07BD103E8C84}"/>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57F940B0-74CF-4BEF-A8E7-C17BA1101B9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84DFCA67-3788-430C-B58B-FFC0F634FC4D}"/>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397D4BF7-76F0-4E99-BFCD-43C81B8B138A}"/>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C9C3A80C-9B2E-460F-9C36-A0CFA83E050D}"/>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19A60A5-7DFE-4AE5-BE9A-BBE66161FFE8}"/>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C622E568-4F65-414A-98A7-5690D52ECFB5}"/>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D70CB92B-15DA-49CA-BCEE-D5FA7A4AD008}"/>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66F74D55-7445-4C90-B936-BA5BB634E999}"/>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631;p30">
            <a:extLst>
              <a:ext uri="{FF2B5EF4-FFF2-40B4-BE49-F238E27FC236}">
                <a16:creationId xmlns:a16="http://schemas.microsoft.com/office/drawing/2014/main" id="{68384AAF-B7B5-447C-A808-82D0AFB6AC77}"/>
              </a:ext>
            </a:extLst>
          </p:cNvPr>
          <p:cNvGrpSpPr/>
          <p:nvPr userDrawn="1"/>
        </p:nvGrpSpPr>
        <p:grpSpPr>
          <a:xfrm>
            <a:off x="7672546" y="3622312"/>
            <a:ext cx="1309691" cy="2486166"/>
            <a:chOff x="961250" y="234750"/>
            <a:chExt cx="1222525" cy="2320700"/>
          </a:xfrm>
        </p:grpSpPr>
        <p:sp>
          <p:nvSpPr>
            <p:cNvPr id="203" name="Google Shape;632;p30">
              <a:extLst>
                <a:ext uri="{FF2B5EF4-FFF2-40B4-BE49-F238E27FC236}">
                  <a16:creationId xmlns:a16="http://schemas.microsoft.com/office/drawing/2014/main" id="{C8119E67-0B6B-4353-9F10-DB0F7D2FFDC2}"/>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633;p30">
              <a:extLst>
                <a:ext uri="{FF2B5EF4-FFF2-40B4-BE49-F238E27FC236}">
                  <a16:creationId xmlns:a16="http://schemas.microsoft.com/office/drawing/2014/main" id="{91702C4B-81BE-4D3A-B731-611758AFD442}"/>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634;p30">
              <a:extLst>
                <a:ext uri="{FF2B5EF4-FFF2-40B4-BE49-F238E27FC236}">
                  <a16:creationId xmlns:a16="http://schemas.microsoft.com/office/drawing/2014/main" id="{37C6E89E-E0C2-4EDE-B21C-928CA6FBF21B}"/>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635;p30">
              <a:extLst>
                <a:ext uri="{FF2B5EF4-FFF2-40B4-BE49-F238E27FC236}">
                  <a16:creationId xmlns:a16="http://schemas.microsoft.com/office/drawing/2014/main" id="{16E95490-5F86-43A3-BEDD-2967D5036D48}"/>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636;p30">
              <a:extLst>
                <a:ext uri="{FF2B5EF4-FFF2-40B4-BE49-F238E27FC236}">
                  <a16:creationId xmlns:a16="http://schemas.microsoft.com/office/drawing/2014/main" id="{F5861418-6D4E-4F3C-9ABD-4DCF91D0220A}"/>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637;p30">
              <a:extLst>
                <a:ext uri="{FF2B5EF4-FFF2-40B4-BE49-F238E27FC236}">
                  <a16:creationId xmlns:a16="http://schemas.microsoft.com/office/drawing/2014/main" id="{E852FCE3-C2C0-4D04-B168-357F8275842F}"/>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638;p30">
              <a:extLst>
                <a:ext uri="{FF2B5EF4-FFF2-40B4-BE49-F238E27FC236}">
                  <a16:creationId xmlns:a16="http://schemas.microsoft.com/office/drawing/2014/main" id="{5AE9FE46-679C-4FEA-8DCE-BE2F7FAF1946}"/>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639;p30">
              <a:extLst>
                <a:ext uri="{FF2B5EF4-FFF2-40B4-BE49-F238E27FC236}">
                  <a16:creationId xmlns:a16="http://schemas.microsoft.com/office/drawing/2014/main" id="{3D3D3ACC-4C06-42BE-9E79-FC88ADB68340}"/>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640;p30">
              <a:extLst>
                <a:ext uri="{FF2B5EF4-FFF2-40B4-BE49-F238E27FC236}">
                  <a16:creationId xmlns:a16="http://schemas.microsoft.com/office/drawing/2014/main" id="{C957BCC4-29D1-47EC-B1F7-73AEACDA49E0}"/>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641;p30">
              <a:extLst>
                <a:ext uri="{FF2B5EF4-FFF2-40B4-BE49-F238E27FC236}">
                  <a16:creationId xmlns:a16="http://schemas.microsoft.com/office/drawing/2014/main" id="{8C71BB02-EA7E-4A8A-A3C6-98D02317F5D9}"/>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642;p30">
              <a:extLst>
                <a:ext uri="{FF2B5EF4-FFF2-40B4-BE49-F238E27FC236}">
                  <a16:creationId xmlns:a16="http://schemas.microsoft.com/office/drawing/2014/main" id="{00AB493D-AF54-4CD3-B14C-B3F00B4FB2FF}"/>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643;p30">
              <a:extLst>
                <a:ext uri="{FF2B5EF4-FFF2-40B4-BE49-F238E27FC236}">
                  <a16:creationId xmlns:a16="http://schemas.microsoft.com/office/drawing/2014/main" id="{2DF8DF2D-C3A5-49F3-B510-02A1898F2777}"/>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644;p30">
              <a:extLst>
                <a:ext uri="{FF2B5EF4-FFF2-40B4-BE49-F238E27FC236}">
                  <a16:creationId xmlns:a16="http://schemas.microsoft.com/office/drawing/2014/main" id="{BC833655-5634-4240-9899-FD9224B9CC10}"/>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645;p30">
              <a:extLst>
                <a:ext uri="{FF2B5EF4-FFF2-40B4-BE49-F238E27FC236}">
                  <a16:creationId xmlns:a16="http://schemas.microsoft.com/office/drawing/2014/main" id="{FC412254-AB1A-4B56-9D34-43CDD9A006F5}"/>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646;p30">
              <a:extLst>
                <a:ext uri="{FF2B5EF4-FFF2-40B4-BE49-F238E27FC236}">
                  <a16:creationId xmlns:a16="http://schemas.microsoft.com/office/drawing/2014/main" id="{418836FC-F298-4B7A-83CA-FB6D988BE6CE}"/>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647;p30">
              <a:extLst>
                <a:ext uri="{FF2B5EF4-FFF2-40B4-BE49-F238E27FC236}">
                  <a16:creationId xmlns:a16="http://schemas.microsoft.com/office/drawing/2014/main" id="{52B85772-2E22-435E-9B8E-11AEBE3D05EC}"/>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648;p30">
              <a:extLst>
                <a:ext uri="{FF2B5EF4-FFF2-40B4-BE49-F238E27FC236}">
                  <a16:creationId xmlns:a16="http://schemas.microsoft.com/office/drawing/2014/main" id="{073E355F-591A-4F8F-ADE2-CD68B69DAFB9}"/>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649;p30">
              <a:extLst>
                <a:ext uri="{FF2B5EF4-FFF2-40B4-BE49-F238E27FC236}">
                  <a16:creationId xmlns:a16="http://schemas.microsoft.com/office/drawing/2014/main" id="{1592EFBB-BD34-4DC6-A753-9DF710D68B62}"/>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650;p30">
              <a:extLst>
                <a:ext uri="{FF2B5EF4-FFF2-40B4-BE49-F238E27FC236}">
                  <a16:creationId xmlns:a16="http://schemas.microsoft.com/office/drawing/2014/main" id="{D1763DA2-E91A-4647-9F88-CBAC0C1FF7C8}"/>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651;p30">
              <a:extLst>
                <a:ext uri="{FF2B5EF4-FFF2-40B4-BE49-F238E27FC236}">
                  <a16:creationId xmlns:a16="http://schemas.microsoft.com/office/drawing/2014/main" id="{A37B7A95-0D42-462E-ACB6-DF5E68B47F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652;p30">
              <a:extLst>
                <a:ext uri="{FF2B5EF4-FFF2-40B4-BE49-F238E27FC236}">
                  <a16:creationId xmlns:a16="http://schemas.microsoft.com/office/drawing/2014/main" id="{035B4059-F804-4F0A-A687-0578164FC201}"/>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653;p30">
              <a:extLst>
                <a:ext uri="{FF2B5EF4-FFF2-40B4-BE49-F238E27FC236}">
                  <a16:creationId xmlns:a16="http://schemas.microsoft.com/office/drawing/2014/main" id="{AC3F8667-F8EB-44D5-8E7C-F146BC3114FB}"/>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654;p30">
              <a:extLst>
                <a:ext uri="{FF2B5EF4-FFF2-40B4-BE49-F238E27FC236}">
                  <a16:creationId xmlns:a16="http://schemas.microsoft.com/office/drawing/2014/main" id="{5FAC0A30-3BED-4B9D-AAE7-EF7C7E0EE1E7}"/>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655;p30">
              <a:extLst>
                <a:ext uri="{FF2B5EF4-FFF2-40B4-BE49-F238E27FC236}">
                  <a16:creationId xmlns:a16="http://schemas.microsoft.com/office/drawing/2014/main" id="{3FD2F0B1-4C74-428D-B499-F24C02C809CA}"/>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656;p30">
              <a:extLst>
                <a:ext uri="{FF2B5EF4-FFF2-40B4-BE49-F238E27FC236}">
                  <a16:creationId xmlns:a16="http://schemas.microsoft.com/office/drawing/2014/main" id="{2A16750A-BA6E-4B19-8A8F-841516B81B55}"/>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657;p30">
              <a:extLst>
                <a:ext uri="{FF2B5EF4-FFF2-40B4-BE49-F238E27FC236}">
                  <a16:creationId xmlns:a16="http://schemas.microsoft.com/office/drawing/2014/main" id="{0ACCDDEA-6700-4981-96FD-F69C08E17911}"/>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658;p30">
              <a:extLst>
                <a:ext uri="{FF2B5EF4-FFF2-40B4-BE49-F238E27FC236}">
                  <a16:creationId xmlns:a16="http://schemas.microsoft.com/office/drawing/2014/main" id="{A186D19B-D827-45D7-8241-51DAE20706AF}"/>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659;p30">
              <a:extLst>
                <a:ext uri="{FF2B5EF4-FFF2-40B4-BE49-F238E27FC236}">
                  <a16:creationId xmlns:a16="http://schemas.microsoft.com/office/drawing/2014/main" id="{0F9E9CC8-7BF5-4B07-82B6-65F2EDB31903}"/>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660;p30">
              <a:extLst>
                <a:ext uri="{FF2B5EF4-FFF2-40B4-BE49-F238E27FC236}">
                  <a16:creationId xmlns:a16="http://schemas.microsoft.com/office/drawing/2014/main" id="{E89840E0-2312-4109-9B8E-27042911B01E}"/>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661;p30">
              <a:extLst>
                <a:ext uri="{FF2B5EF4-FFF2-40B4-BE49-F238E27FC236}">
                  <a16:creationId xmlns:a16="http://schemas.microsoft.com/office/drawing/2014/main" id="{ABDDA8C6-86B1-4D13-8477-26BFF49FE82A}"/>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662;p30">
              <a:extLst>
                <a:ext uri="{FF2B5EF4-FFF2-40B4-BE49-F238E27FC236}">
                  <a16:creationId xmlns:a16="http://schemas.microsoft.com/office/drawing/2014/main" id="{F4320CEA-EED6-4E76-A829-D7C121CC54BD}"/>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663;p30">
              <a:extLst>
                <a:ext uri="{FF2B5EF4-FFF2-40B4-BE49-F238E27FC236}">
                  <a16:creationId xmlns:a16="http://schemas.microsoft.com/office/drawing/2014/main" id="{EAB61CDD-5EC4-4093-8C2F-8464B40B6242}"/>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0" name="Google Shape;664;p30">
              <a:extLst>
                <a:ext uri="{FF2B5EF4-FFF2-40B4-BE49-F238E27FC236}">
                  <a16:creationId xmlns:a16="http://schemas.microsoft.com/office/drawing/2014/main" id="{EF0AE066-94D1-4496-B873-6D37A4E8134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1" name="Google Shape;665;p30">
              <a:extLst>
                <a:ext uri="{FF2B5EF4-FFF2-40B4-BE49-F238E27FC236}">
                  <a16:creationId xmlns:a16="http://schemas.microsoft.com/office/drawing/2014/main" id="{42E21A7A-649B-451B-84CD-5B5E5210975A}"/>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2" name="Google Shape;666;p30">
              <a:extLst>
                <a:ext uri="{FF2B5EF4-FFF2-40B4-BE49-F238E27FC236}">
                  <a16:creationId xmlns:a16="http://schemas.microsoft.com/office/drawing/2014/main" id="{EFC63EFC-4985-4181-B268-BBE86AFEB9C5}"/>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3" name="Google Shape;667;p30">
              <a:extLst>
                <a:ext uri="{FF2B5EF4-FFF2-40B4-BE49-F238E27FC236}">
                  <a16:creationId xmlns:a16="http://schemas.microsoft.com/office/drawing/2014/main" id="{300F47C0-B7A0-440B-89C5-D425A98B829E}"/>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4" name="Google Shape;668;p30">
              <a:extLst>
                <a:ext uri="{FF2B5EF4-FFF2-40B4-BE49-F238E27FC236}">
                  <a16:creationId xmlns:a16="http://schemas.microsoft.com/office/drawing/2014/main" id="{C85A5A99-D403-4672-BF93-AAE1C98744FA}"/>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5" name="Google Shape;669;p30">
              <a:extLst>
                <a:ext uri="{FF2B5EF4-FFF2-40B4-BE49-F238E27FC236}">
                  <a16:creationId xmlns:a16="http://schemas.microsoft.com/office/drawing/2014/main" id="{CCDC3E1D-A4C6-480F-9648-58AF27DBC5F0}"/>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6" name="Google Shape;670;p30">
              <a:extLst>
                <a:ext uri="{FF2B5EF4-FFF2-40B4-BE49-F238E27FC236}">
                  <a16:creationId xmlns:a16="http://schemas.microsoft.com/office/drawing/2014/main" id="{4A6FFDD3-23DB-4E57-B21E-BB3086F18452}"/>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7" name="Google Shape;671;p30">
              <a:extLst>
                <a:ext uri="{FF2B5EF4-FFF2-40B4-BE49-F238E27FC236}">
                  <a16:creationId xmlns:a16="http://schemas.microsoft.com/office/drawing/2014/main" id="{0A863DF9-6C68-4CD3-A6D3-B635474FD1C1}"/>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8" name="Google Shape;672;p30">
              <a:extLst>
                <a:ext uri="{FF2B5EF4-FFF2-40B4-BE49-F238E27FC236}">
                  <a16:creationId xmlns:a16="http://schemas.microsoft.com/office/drawing/2014/main" id="{071D6E0A-9424-4050-8F03-C9F0079004E9}"/>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766514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14" presetClass="entr" presetSubtype="10" fill="hold" grpId="0" nodeType="afterEffect">
                                  <p:stCondLst>
                                    <p:cond delay="0"/>
                                  </p:stCondLst>
                                  <p:childTnLst>
                                    <p:set>
                                      <p:cBhvr>
                                        <p:cTn id="29" dur="1" fill="hold">
                                          <p:stCondLst>
                                            <p:cond delay="0"/>
                                          </p:stCondLst>
                                        </p:cTn>
                                        <p:tgtEl>
                                          <p:spTgt spid="235"/>
                                        </p:tgtEl>
                                        <p:attrNameLst>
                                          <p:attrName>style.visibility</p:attrName>
                                        </p:attrNameLst>
                                      </p:cBhvr>
                                      <p:to>
                                        <p:strVal val="visible"/>
                                      </p:to>
                                    </p:set>
                                    <p:animEffect transition="in" filter="randombar(horizontal)">
                                      <p:cBhvr>
                                        <p:cTn id="30" dur="500"/>
                                        <p:tgtEl>
                                          <p:spTgt spid="235"/>
                                        </p:tgtEl>
                                      </p:cBhvr>
                                    </p:animEffect>
                                  </p:childTnLst>
                                </p:cTn>
                              </p:par>
                            </p:childTnLst>
                          </p:cTn>
                        </p:par>
                        <p:par>
                          <p:cTn id="31" fill="hold">
                            <p:stCondLst>
                              <p:cond delay="2000"/>
                            </p:stCondLst>
                            <p:childTnLst>
                              <p:par>
                                <p:cTn id="32" presetID="31" presetClass="entr" presetSubtype="0" fill="hold" nodeType="afterEffect">
                                  <p:stCondLst>
                                    <p:cond delay="0"/>
                                  </p:stCondLst>
                                  <p:childTnLst>
                                    <p:set>
                                      <p:cBhvr>
                                        <p:cTn id="33" dur="1" fill="hold">
                                          <p:stCondLst>
                                            <p:cond delay="0"/>
                                          </p:stCondLst>
                                        </p:cTn>
                                        <p:tgtEl>
                                          <p:spTgt spid="138"/>
                                        </p:tgtEl>
                                        <p:attrNameLst>
                                          <p:attrName>style.visibility</p:attrName>
                                        </p:attrNameLst>
                                      </p:cBhvr>
                                      <p:to>
                                        <p:strVal val="visible"/>
                                      </p:to>
                                    </p:set>
                                    <p:anim calcmode="lin" valueType="num">
                                      <p:cBhvr>
                                        <p:cTn id="34" dur="1000" fill="hold"/>
                                        <p:tgtEl>
                                          <p:spTgt spid="138"/>
                                        </p:tgtEl>
                                        <p:attrNameLst>
                                          <p:attrName>ppt_w</p:attrName>
                                        </p:attrNameLst>
                                      </p:cBhvr>
                                      <p:tavLst>
                                        <p:tav tm="0">
                                          <p:val>
                                            <p:fltVal val="0"/>
                                          </p:val>
                                        </p:tav>
                                        <p:tav tm="100000">
                                          <p:val>
                                            <p:strVal val="#ppt_w"/>
                                          </p:val>
                                        </p:tav>
                                      </p:tavLst>
                                    </p:anim>
                                    <p:anim calcmode="lin" valueType="num">
                                      <p:cBhvr>
                                        <p:cTn id="35" dur="1000" fill="hold"/>
                                        <p:tgtEl>
                                          <p:spTgt spid="138"/>
                                        </p:tgtEl>
                                        <p:attrNameLst>
                                          <p:attrName>ppt_h</p:attrName>
                                        </p:attrNameLst>
                                      </p:cBhvr>
                                      <p:tavLst>
                                        <p:tav tm="0">
                                          <p:val>
                                            <p:fltVal val="0"/>
                                          </p:val>
                                        </p:tav>
                                        <p:tav tm="100000">
                                          <p:val>
                                            <p:strVal val="#ppt_h"/>
                                          </p:val>
                                        </p:tav>
                                      </p:tavLst>
                                    </p:anim>
                                    <p:anim calcmode="lin" valueType="num">
                                      <p:cBhvr>
                                        <p:cTn id="36" dur="1000" fill="hold"/>
                                        <p:tgtEl>
                                          <p:spTgt spid="138"/>
                                        </p:tgtEl>
                                        <p:attrNameLst>
                                          <p:attrName>style.rotation</p:attrName>
                                        </p:attrNameLst>
                                      </p:cBhvr>
                                      <p:tavLst>
                                        <p:tav tm="0">
                                          <p:val>
                                            <p:fltVal val="90"/>
                                          </p:val>
                                        </p:tav>
                                        <p:tav tm="100000">
                                          <p:val>
                                            <p:fltVal val="0"/>
                                          </p:val>
                                        </p:tav>
                                      </p:tavLst>
                                    </p:anim>
                                    <p:animEffect transition="in" filter="fade">
                                      <p:cBhvr>
                                        <p:cTn id="37" dur="1000"/>
                                        <p:tgtEl>
                                          <p:spTgt spid="138"/>
                                        </p:tgtEl>
                                      </p:cBhvr>
                                    </p:animEffect>
                                  </p:childTnLst>
                                </p:cTn>
                              </p:par>
                            </p:childTnLst>
                          </p:cTn>
                        </p:par>
                        <p:par>
                          <p:cTn id="38" fill="hold">
                            <p:stCondLst>
                              <p:cond delay="3000"/>
                            </p:stCondLst>
                            <p:childTnLst>
                              <p:par>
                                <p:cTn id="39" presetID="31" presetClass="entr" presetSubtype="0" fill="hold" nodeType="afterEffect">
                                  <p:stCondLst>
                                    <p:cond delay="0"/>
                                  </p:stCondLst>
                                  <p:childTnLst>
                                    <p:set>
                                      <p:cBhvr>
                                        <p:cTn id="40" dur="1" fill="hold">
                                          <p:stCondLst>
                                            <p:cond delay="0"/>
                                          </p:stCondLst>
                                        </p:cTn>
                                        <p:tgtEl>
                                          <p:spTgt spid="202"/>
                                        </p:tgtEl>
                                        <p:attrNameLst>
                                          <p:attrName>style.visibility</p:attrName>
                                        </p:attrNameLst>
                                      </p:cBhvr>
                                      <p:to>
                                        <p:strVal val="visible"/>
                                      </p:to>
                                    </p:set>
                                    <p:anim calcmode="lin" valueType="num">
                                      <p:cBhvr>
                                        <p:cTn id="41" dur="1000" fill="hold"/>
                                        <p:tgtEl>
                                          <p:spTgt spid="202"/>
                                        </p:tgtEl>
                                        <p:attrNameLst>
                                          <p:attrName>ppt_w</p:attrName>
                                        </p:attrNameLst>
                                      </p:cBhvr>
                                      <p:tavLst>
                                        <p:tav tm="0">
                                          <p:val>
                                            <p:fltVal val="0"/>
                                          </p:val>
                                        </p:tav>
                                        <p:tav tm="100000">
                                          <p:val>
                                            <p:strVal val="#ppt_w"/>
                                          </p:val>
                                        </p:tav>
                                      </p:tavLst>
                                    </p:anim>
                                    <p:anim calcmode="lin" valueType="num">
                                      <p:cBhvr>
                                        <p:cTn id="42" dur="1000" fill="hold"/>
                                        <p:tgtEl>
                                          <p:spTgt spid="202"/>
                                        </p:tgtEl>
                                        <p:attrNameLst>
                                          <p:attrName>ppt_h</p:attrName>
                                        </p:attrNameLst>
                                      </p:cBhvr>
                                      <p:tavLst>
                                        <p:tav tm="0">
                                          <p:val>
                                            <p:fltVal val="0"/>
                                          </p:val>
                                        </p:tav>
                                        <p:tav tm="100000">
                                          <p:val>
                                            <p:strVal val="#ppt_h"/>
                                          </p:val>
                                        </p:tav>
                                      </p:tavLst>
                                    </p:anim>
                                    <p:anim calcmode="lin" valueType="num">
                                      <p:cBhvr>
                                        <p:cTn id="43" dur="1000" fill="hold"/>
                                        <p:tgtEl>
                                          <p:spTgt spid="202"/>
                                        </p:tgtEl>
                                        <p:attrNameLst>
                                          <p:attrName>style.rotation</p:attrName>
                                        </p:attrNameLst>
                                      </p:cBhvr>
                                      <p:tavLst>
                                        <p:tav tm="0">
                                          <p:val>
                                            <p:fltVal val="90"/>
                                          </p:val>
                                        </p:tav>
                                        <p:tav tm="100000">
                                          <p:val>
                                            <p:fltVal val="0"/>
                                          </p:val>
                                        </p:tav>
                                      </p:tavLst>
                                    </p:anim>
                                    <p:animEffect transition="in" filter="fade">
                                      <p:cBhvr>
                                        <p:cTn id="44" dur="10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Rectangle 4">
            <a:extLst>
              <a:ext uri="{FF2B5EF4-FFF2-40B4-BE49-F238E27FC236}">
                <a16:creationId xmlns:a16="http://schemas.microsoft.com/office/drawing/2014/main" id="{BC9865C7-C9F3-4E63-B562-88E851147C0D}"/>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5">
            <a:extLst>
              <a:ext uri="{FF2B5EF4-FFF2-40B4-BE49-F238E27FC236}">
                <a16:creationId xmlns:a16="http://schemas.microsoft.com/office/drawing/2014/main" id="{937B45ED-DC6D-494C-9E52-555BAB6A5139}"/>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6">
            <a:extLst>
              <a:ext uri="{FF2B5EF4-FFF2-40B4-BE49-F238E27FC236}">
                <a16:creationId xmlns:a16="http://schemas.microsoft.com/office/drawing/2014/main" id="{FE3EF15C-4653-45F2-8A37-7C969E830284}"/>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2732248-78DD-4927-BB8F-589A063B5455}"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230286471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237993" y="1557579"/>
            <a:ext cx="5130087"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937529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35112845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858616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593200" y="1572168"/>
            <a:ext cx="446635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2751999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312814" y="1522374"/>
            <a:ext cx="4764057"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54523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237993" y="1503378"/>
            <a:ext cx="5132935"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1396074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71825219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621816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475088" y="1572168"/>
            <a:ext cx="4584470"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749492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216026" y="1522374"/>
            <a:ext cx="4860846"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2178405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F2C8570-7385-40E7-9C85-A63803D82572}"/>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B8159C5C-0FC3-4ABB-8514-E19BADFFB7B1}"/>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2137C9AB-C115-4522-B716-0A5F2FA4E25C}"/>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383137A6-82CA-4C38-9FDF-B7F02209C026}"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410967745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237994" y="1596479"/>
            <a:ext cx="5118316"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963926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66390169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941498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400112" y="1572168"/>
            <a:ext cx="4659446"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087277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179676" y="1522374"/>
            <a:ext cx="4897196"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324077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149447" y="1647225"/>
            <a:ext cx="5222619"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1961962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48638819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291959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124035" y="1572168"/>
            <a:ext cx="5331517"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2622440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964178" y="1522374"/>
            <a:ext cx="5112694"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251765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6"/>
            <a:ext cx="10515600" cy="1325563"/>
          </a:xfrm>
        </p:spPr>
        <p:txBody>
          <a:bodyPr/>
          <a:lstStyle/>
          <a:p>
            <a:r>
              <a:rPr lang="en-US"/>
              <a:t>Click to edit Master title style</a:t>
            </a:r>
          </a:p>
        </p:txBody>
      </p:sp>
      <p:sp>
        <p:nvSpPr>
          <p:cNvPr id="3" name="Text Placeholder 2"/>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40318" y="2505075"/>
            <a:ext cx="5158316"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F4D2B90A-89D4-46F8-AB76-96D15CDC123E}"/>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Rectangle 5">
            <a:extLst>
              <a:ext uri="{FF2B5EF4-FFF2-40B4-BE49-F238E27FC236}">
                <a16:creationId xmlns:a16="http://schemas.microsoft.com/office/drawing/2014/main" id="{429F7255-C48B-4873-9B85-CB36F7BB6AF9}"/>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Rectangle 6">
            <a:extLst>
              <a:ext uri="{FF2B5EF4-FFF2-40B4-BE49-F238E27FC236}">
                <a16:creationId xmlns:a16="http://schemas.microsoft.com/office/drawing/2014/main" id="{DA293BAE-4D35-4AEC-84D8-F20D0AC8CA2D}"/>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D3C0116-2361-4563-A646-38658EE8D0C1}"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10154035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203877" y="1506296"/>
            <a:ext cx="5288550"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214893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12628223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108683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593200" y="1572168"/>
            <a:ext cx="446635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208894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249926" y="1587729"/>
            <a:ext cx="473552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3414733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TRÒ CHƠI</a:t>
            </a:r>
          </a:p>
        </p:txBody>
      </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8" name="Google Shape;939;p32">
            <a:extLst>
              <a:ext uri="{FF2B5EF4-FFF2-40B4-BE49-F238E27FC236}">
                <a16:creationId xmlns:a16="http://schemas.microsoft.com/office/drawing/2014/main" id="{4DD75D50-C8A9-46A9-A6B8-FF16B2FC7E80}"/>
              </a:ext>
            </a:extLst>
          </p:cNvPr>
          <p:cNvGrpSpPr/>
          <p:nvPr userDrawn="1"/>
        </p:nvGrpSpPr>
        <p:grpSpPr>
          <a:xfrm>
            <a:off x="2204474" y="3886315"/>
            <a:ext cx="1973864" cy="2020086"/>
            <a:chOff x="2718975" y="493050"/>
            <a:chExt cx="2013175" cy="2066600"/>
          </a:xfrm>
        </p:grpSpPr>
        <p:sp>
          <p:nvSpPr>
            <p:cNvPr id="139" name="Google Shape;940;p32">
              <a:extLst>
                <a:ext uri="{FF2B5EF4-FFF2-40B4-BE49-F238E27FC236}">
                  <a16:creationId xmlns:a16="http://schemas.microsoft.com/office/drawing/2014/main" id="{296E8662-8EA3-4C8B-820E-4BF6DFD80CD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6C1A066B-AB0B-4489-8545-9A6C22C6D5CE}"/>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04FCC8BC-CDB6-4AD2-B06D-F0687FB90ABD}"/>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5383075D-EADF-4C11-840F-91164E34321C}"/>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A53E41FA-10BF-4870-BF2C-1C3E32928AA0}"/>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58800010-9A82-4E81-8E5B-0DFD2052E66C}"/>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B158E422-1902-4E29-A4CE-7AE300619172}"/>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6F9DE660-430D-4DC0-BDE0-D53AAF560A94}"/>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28443C46-AE51-4F8F-8DD4-1A2441132300}"/>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BDEE59E5-3E6B-47A6-A192-9E1CA173F702}"/>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1FCBE1A0-9104-49DF-86CE-4788FB463DF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50BEE43F-134E-41CE-9B7E-A5A812180F42}"/>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D21F54E6-8881-45B0-97D8-002CB72A1A90}"/>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AF7CA650-6488-4917-A81F-8B0E6245BDD8}"/>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3B4FFC92-6173-4A77-89EA-8DC117444B3A}"/>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77194712-7B2E-4F2D-AEF8-32FE8CB2AE33}"/>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EDB48CD4-455C-4B48-8CE7-66878C257A28}"/>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120BF107-E018-4DF4-B743-36924AEDAF6F}"/>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E47F8288-E77F-4C1B-A081-C85AF58E6D17}"/>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A7522094-7202-437A-928E-3DBD12EA380E}"/>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E646C7AF-5DFF-4D0A-BFCF-2B1953187AEF}"/>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1E341F08-FEC4-4E8C-93EA-134416B65ABD}"/>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37049977-2AF7-45DB-BE8D-26185630A595}"/>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5968E01A-D720-42F5-BACC-1CE94E670FAC}"/>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EFFB5181-4B7C-4DBC-9557-5604624D9814}"/>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BCDC0EFE-0ED6-48B1-9443-EF43A18AE1CD}"/>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0E0E28D6-59A1-4969-9133-5864882D79E2}"/>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17954B1A-55A0-4A56-8890-C6AE57C0687D}"/>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6C9624CB-AD7F-4119-BE35-31158A1249F3}"/>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C8C675A8-440C-4C62-9652-0D5635B1FE27}"/>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C9753C64-8E01-49C3-8CD9-17060FBE5618}"/>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F6CFEFFE-DF0E-47EE-9824-FAFD0FE7F6CD}"/>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C9A24EF2-0346-433C-A241-CA68F005651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FE9E4DA9-41B4-4901-8393-0F903CDE5936}"/>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20F273AC-86B8-4F5B-B6EB-14BCD9CBF2E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864D3505-7993-4AB0-947A-79419454B1D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230F51EA-E5B6-446E-AD13-D4101D564099}"/>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05F86326-3805-4FE4-95B0-258EC64E9E02}"/>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4A0FF057-5F69-498A-A2D3-04106984B60F}"/>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48556D-DDA5-40A1-A560-4ECD6C995026}"/>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0BA7DF30-D72A-4FC8-A0ED-E1F3FE8BA66C}"/>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04899CAB-A0A6-4D8E-BC98-224D47303F87}"/>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2494363C-74F9-459A-9222-63CD703C82A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7A17EA9B-D19F-4B6F-A468-C6A1A3F301B7}"/>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F48BA30-5499-4B2F-AFF4-79B992FF4822}"/>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5BB2DB8F-F279-43E3-98F8-309FC92782AE}"/>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046558E1-5AFE-4C58-98E0-7A8C467E3738}"/>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F24D903E-495C-4D31-942F-2F426BEB355E}"/>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9567D77-1C1D-4D16-A64F-119FE4762BE4}"/>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B5B4C8A3-4C37-457B-9DC3-881006E8E4CD}"/>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AE95CD98-7F86-40E0-BE34-64B6BB9D144E}"/>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04C370B4-7E44-4790-B2A9-7FF96DD0180C}"/>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0F8BA807-E34B-400B-8B0F-B5A0A6BEB92C}"/>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6D74C190-2720-4FB3-989A-DE5914D97966}"/>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AC826749-7293-498A-9378-07BD103E8C84}"/>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57F940B0-74CF-4BEF-A8E7-C17BA1101B9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84DFCA67-3788-430C-B58B-FFC0F634FC4D}"/>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397D4BF7-76F0-4E99-BFCD-43C81B8B138A}"/>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C9C3A80C-9B2E-460F-9C36-A0CFA83E050D}"/>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19A60A5-7DFE-4AE5-BE9A-BBE66161FFE8}"/>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C622E568-4F65-414A-98A7-5690D52ECFB5}"/>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D70CB92B-15DA-49CA-BCEE-D5FA7A4AD008}"/>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66F74D55-7445-4C90-B936-BA5BB634E999}"/>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631;p30">
            <a:extLst>
              <a:ext uri="{FF2B5EF4-FFF2-40B4-BE49-F238E27FC236}">
                <a16:creationId xmlns:a16="http://schemas.microsoft.com/office/drawing/2014/main" id="{68384AAF-B7B5-447C-A808-82D0AFB6AC77}"/>
              </a:ext>
            </a:extLst>
          </p:cNvPr>
          <p:cNvGrpSpPr/>
          <p:nvPr userDrawn="1"/>
        </p:nvGrpSpPr>
        <p:grpSpPr>
          <a:xfrm>
            <a:off x="7672546" y="3622312"/>
            <a:ext cx="1309691" cy="2486166"/>
            <a:chOff x="961250" y="234750"/>
            <a:chExt cx="1222525" cy="2320700"/>
          </a:xfrm>
        </p:grpSpPr>
        <p:sp>
          <p:nvSpPr>
            <p:cNvPr id="203" name="Google Shape;632;p30">
              <a:extLst>
                <a:ext uri="{FF2B5EF4-FFF2-40B4-BE49-F238E27FC236}">
                  <a16:creationId xmlns:a16="http://schemas.microsoft.com/office/drawing/2014/main" id="{C8119E67-0B6B-4353-9F10-DB0F7D2FFDC2}"/>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633;p30">
              <a:extLst>
                <a:ext uri="{FF2B5EF4-FFF2-40B4-BE49-F238E27FC236}">
                  <a16:creationId xmlns:a16="http://schemas.microsoft.com/office/drawing/2014/main" id="{91702C4B-81BE-4D3A-B731-611758AFD442}"/>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634;p30">
              <a:extLst>
                <a:ext uri="{FF2B5EF4-FFF2-40B4-BE49-F238E27FC236}">
                  <a16:creationId xmlns:a16="http://schemas.microsoft.com/office/drawing/2014/main" id="{37C6E89E-E0C2-4EDE-B21C-928CA6FBF21B}"/>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635;p30">
              <a:extLst>
                <a:ext uri="{FF2B5EF4-FFF2-40B4-BE49-F238E27FC236}">
                  <a16:creationId xmlns:a16="http://schemas.microsoft.com/office/drawing/2014/main" id="{16E95490-5F86-43A3-BEDD-2967D5036D48}"/>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636;p30">
              <a:extLst>
                <a:ext uri="{FF2B5EF4-FFF2-40B4-BE49-F238E27FC236}">
                  <a16:creationId xmlns:a16="http://schemas.microsoft.com/office/drawing/2014/main" id="{F5861418-6D4E-4F3C-9ABD-4DCF91D0220A}"/>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637;p30">
              <a:extLst>
                <a:ext uri="{FF2B5EF4-FFF2-40B4-BE49-F238E27FC236}">
                  <a16:creationId xmlns:a16="http://schemas.microsoft.com/office/drawing/2014/main" id="{E852FCE3-C2C0-4D04-B168-357F8275842F}"/>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638;p30">
              <a:extLst>
                <a:ext uri="{FF2B5EF4-FFF2-40B4-BE49-F238E27FC236}">
                  <a16:creationId xmlns:a16="http://schemas.microsoft.com/office/drawing/2014/main" id="{5AE9FE46-679C-4FEA-8DCE-BE2F7FAF1946}"/>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639;p30">
              <a:extLst>
                <a:ext uri="{FF2B5EF4-FFF2-40B4-BE49-F238E27FC236}">
                  <a16:creationId xmlns:a16="http://schemas.microsoft.com/office/drawing/2014/main" id="{3D3D3ACC-4C06-42BE-9E79-FC88ADB68340}"/>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640;p30">
              <a:extLst>
                <a:ext uri="{FF2B5EF4-FFF2-40B4-BE49-F238E27FC236}">
                  <a16:creationId xmlns:a16="http://schemas.microsoft.com/office/drawing/2014/main" id="{C957BCC4-29D1-47EC-B1F7-73AEACDA49E0}"/>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641;p30">
              <a:extLst>
                <a:ext uri="{FF2B5EF4-FFF2-40B4-BE49-F238E27FC236}">
                  <a16:creationId xmlns:a16="http://schemas.microsoft.com/office/drawing/2014/main" id="{8C71BB02-EA7E-4A8A-A3C6-98D02317F5D9}"/>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642;p30">
              <a:extLst>
                <a:ext uri="{FF2B5EF4-FFF2-40B4-BE49-F238E27FC236}">
                  <a16:creationId xmlns:a16="http://schemas.microsoft.com/office/drawing/2014/main" id="{00AB493D-AF54-4CD3-B14C-B3F00B4FB2FF}"/>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643;p30">
              <a:extLst>
                <a:ext uri="{FF2B5EF4-FFF2-40B4-BE49-F238E27FC236}">
                  <a16:creationId xmlns:a16="http://schemas.microsoft.com/office/drawing/2014/main" id="{2DF8DF2D-C3A5-49F3-B510-02A1898F2777}"/>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644;p30">
              <a:extLst>
                <a:ext uri="{FF2B5EF4-FFF2-40B4-BE49-F238E27FC236}">
                  <a16:creationId xmlns:a16="http://schemas.microsoft.com/office/drawing/2014/main" id="{BC833655-5634-4240-9899-FD9224B9CC10}"/>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645;p30">
              <a:extLst>
                <a:ext uri="{FF2B5EF4-FFF2-40B4-BE49-F238E27FC236}">
                  <a16:creationId xmlns:a16="http://schemas.microsoft.com/office/drawing/2014/main" id="{FC412254-AB1A-4B56-9D34-43CDD9A006F5}"/>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646;p30">
              <a:extLst>
                <a:ext uri="{FF2B5EF4-FFF2-40B4-BE49-F238E27FC236}">
                  <a16:creationId xmlns:a16="http://schemas.microsoft.com/office/drawing/2014/main" id="{418836FC-F298-4B7A-83CA-FB6D988BE6CE}"/>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647;p30">
              <a:extLst>
                <a:ext uri="{FF2B5EF4-FFF2-40B4-BE49-F238E27FC236}">
                  <a16:creationId xmlns:a16="http://schemas.microsoft.com/office/drawing/2014/main" id="{52B85772-2E22-435E-9B8E-11AEBE3D05EC}"/>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648;p30">
              <a:extLst>
                <a:ext uri="{FF2B5EF4-FFF2-40B4-BE49-F238E27FC236}">
                  <a16:creationId xmlns:a16="http://schemas.microsoft.com/office/drawing/2014/main" id="{073E355F-591A-4F8F-ADE2-CD68B69DAFB9}"/>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649;p30">
              <a:extLst>
                <a:ext uri="{FF2B5EF4-FFF2-40B4-BE49-F238E27FC236}">
                  <a16:creationId xmlns:a16="http://schemas.microsoft.com/office/drawing/2014/main" id="{1592EFBB-BD34-4DC6-A753-9DF710D68B62}"/>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650;p30">
              <a:extLst>
                <a:ext uri="{FF2B5EF4-FFF2-40B4-BE49-F238E27FC236}">
                  <a16:creationId xmlns:a16="http://schemas.microsoft.com/office/drawing/2014/main" id="{D1763DA2-E91A-4647-9F88-CBAC0C1FF7C8}"/>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651;p30">
              <a:extLst>
                <a:ext uri="{FF2B5EF4-FFF2-40B4-BE49-F238E27FC236}">
                  <a16:creationId xmlns:a16="http://schemas.microsoft.com/office/drawing/2014/main" id="{A37B7A95-0D42-462E-ACB6-DF5E68B47F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652;p30">
              <a:extLst>
                <a:ext uri="{FF2B5EF4-FFF2-40B4-BE49-F238E27FC236}">
                  <a16:creationId xmlns:a16="http://schemas.microsoft.com/office/drawing/2014/main" id="{035B4059-F804-4F0A-A687-0578164FC201}"/>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653;p30">
              <a:extLst>
                <a:ext uri="{FF2B5EF4-FFF2-40B4-BE49-F238E27FC236}">
                  <a16:creationId xmlns:a16="http://schemas.microsoft.com/office/drawing/2014/main" id="{AC3F8667-F8EB-44D5-8E7C-F146BC3114FB}"/>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654;p30">
              <a:extLst>
                <a:ext uri="{FF2B5EF4-FFF2-40B4-BE49-F238E27FC236}">
                  <a16:creationId xmlns:a16="http://schemas.microsoft.com/office/drawing/2014/main" id="{5FAC0A30-3BED-4B9D-AAE7-EF7C7E0EE1E7}"/>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655;p30">
              <a:extLst>
                <a:ext uri="{FF2B5EF4-FFF2-40B4-BE49-F238E27FC236}">
                  <a16:creationId xmlns:a16="http://schemas.microsoft.com/office/drawing/2014/main" id="{3FD2F0B1-4C74-428D-B499-F24C02C809CA}"/>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656;p30">
              <a:extLst>
                <a:ext uri="{FF2B5EF4-FFF2-40B4-BE49-F238E27FC236}">
                  <a16:creationId xmlns:a16="http://schemas.microsoft.com/office/drawing/2014/main" id="{2A16750A-BA6E-4B19-8A8F-841516B81B55}"/>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657;p30">
              <a:extLst>
                <a:ext uri="{FF2B5EF4-FFF2-40B4-BE49-F238E27FC236}">
                  <a16:creationId xmlns:a16="http://schemas.microsoft.com/office/drawing/2014/main" id="{0ACCDDEA-6700-4981-96FD-F69C08E17911}"/>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658;p30">
              <a:extLst>
                <a:ext uri="{FF2B5EF4-FFF2-40B4-BE49-F238E27FC236}">
                  <a16:creationId xmlns:a16="http://schemas.microsoft.com/office/drawing/2014/main" id="{A186D19B-D827-45D7-8241-51DAE20706AF}"/>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659;p30">
              <a:extLst>
                <a:ext uri="{FF2B5EF4-FFF2-40B4-BE49-F238E27FC236}">
                  <a16:creationId xmlns:a16="http://schemas.microsoft.com/office/drawing/2014/main" id="{0F9E9CC8-7BF5-4B07-82B6-65F2EDB31903}"/>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660;p30">
              <a:extLst>
                <a:ext uri="{FF2B5EF4-FFF2-40B4-BE49-F238E27FC236}">
                  <a16:creationId xmlns:a16="http://schemas.microsoft.com/office/drawing/2014/main" id="{E89840E0-2312-4109-9B8E-27042911B01E}"/>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661;p30">
              <a:extLst>
                <a:ext uri="{FF2B5EF4-FFF2-40B4-BE49-F238E27FC236}">
                  <a16:creationId xmlns:a16="http://schemas.microsoft.com/office/drawing/2014/main" id="{ABDDA8C6-86B1-4D13-8477-26BFF49FE82A}"/>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662;p30">
              <a:extLst>
                <a:ext uri="{FF2B5EF4-FFF2-40B4-BE49-F238E27FC236}">
                  <a16:creationId xmlns:a16="http://schemas.microsoft.com/office/drawing/2014/main" id="{F4320CEA-EED6-4E76-A829-D7C121CC54BD}"/>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663;p30">
              <a:extLst>
                <a:ext uri="{FF2B5EF4-FFF2-40B4-BE49-F238E27FC236}">
                  <a16:creationId xmlns:a16="http://schemas.microsoft.com/office/drawing/2014/main" id="{EAB61CDD-5EC4-4093-8C2F-8464B40B6242}"/>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0" name="Google Shape;664;p30">
              <a:extLst>
                <a:ext uri="{FF2B5EF4-FFF2-40B4-BE49-F238E27FC236}">
                  <a16:creationId xmlns:a16="http://schemas.microsoft.com/office/drawing/2014/main" id="{EF0AE066-94D1-4496-B873-6D37A4E8134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1" name="Google Shape;665;p30">
              <a:extLst>
                <a:ext uri="{FF2B5EF4-FFF2-40B4-BE49-F238E27FC236}">
                  <a16:creationId xmlns:a16="http://schemas.microsoft.com/office/drawing/2014/main" id="{42E21A7A-649B-451B-84CD-5B5E5210975A}"/>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2" name="Google Shape;666;p30">
              <a:extLst>
                <a:ext uri="{FF2B5EF4-FFF2-40B4-BE49-F238E27FC236}">
                  <a16:creationId xmlns:a16="http://schemas.microsoft.com/office/drawing/2014/main" id="{EFC63EFC-4985-4181-B268-BBE86AFEB9C5}"/>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3" name="Google Shape;667;p30">
              <a:extLst>
                <a:ext uri="{FF2B5EF4-FFF2-40B4-BE49-F238E27FC236}">
                  <a16:creationId xmlns:a16="http://schemas.microsoft.com/office/drawing/2014/main" id="{300F47C0-B7A0-440B-89C5-D425A98B829E}"/>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4" name="Google Shape;668;p30">
              <a:extLst>
                <a:ext uri="{FF2B5EF4-FFF2-40B4-BE49-F238E27FC236}">
                  <a16:creationId xmlns:a16="http://schemas.microsoft.com/office/drawing/2014/main" id="{C85A5A99-D403-4672-BF93-AAE1C98744FA}"/>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5" name="Google Shape;669;p30">
              <a:extLst>
                <a:ext uri="{FF2B5EF4-FFF2-40B4-BE49-F238E27FC236}">
                  <a16:creationId xmlns:a16="http://schemas.microsoft.com/office/drawing/2014/main" id="{CCDC3E1D-A4C6-480F-9648-58AF27DBC5F0}"/>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6" name="Google Shape;670;p30">
              <a:extLst>
                <a:ext uri="{FF2B5EF4-FFF2-40B4-BE49-F238E27FC236}">
                  <a16:creationId xmlns:a16="http://schemas.microsoft.com/office/drawing/2014/main" id="{4A6FFDD3-23DB-4E57-B21E-BB3086F18452}"/>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7" name="Google Shape;671;p30">
              <a:extLst>
                <a:ext uri="{FF2B5EF4-FFF2-40B4-BE49-F238E27FC236}">
                  <a16:creationId xmlns:a16="http://schemas.microsoft.com/office/drawing/2014/main" id="{0A863DF9-6C68-4CD3-A6D3-B635474FD1C1}"/>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8" name="Google Shape;672;p30">
              <a:extLst>
                <a:ext uri="{FF2B5EF4-FFF2-40B4-BE49-F238E27FC236}">
                  <a16:creationId xmlns:a16="http://schemas.microsoft.com/office/drawing/2014/main" id="{071D6E0A-9424-4050-8F03-C9F0079004E9}"/>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38500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14" presetClass="entr" presetSubtype="10" fill="hold" grpId="0" nodeType="afterEffect">
                                  <p:stCondLst>
                                    <p:cond delay="0"/>
                                  </p:stCondLst>
                                  <p:childTnLst>
                                    <p:set>
                                      <p:cBhvr>
                                        <p:cTn id="29" dur="1" fill="hold">
                                          <p:stCondLst>
                                            <p:cond delay="0"/>
                                          </p:stCondLst>
                                        </p:cTn>
                                        <p:tgtEl>
                                          <p:spTgt spid="235"/>
                                        </p:tgtEl>
                                        <p:attrNameLst>
                                          <p:attrName>style.visibility</p:attrName>
                                        </p:attrNameLst>
                                      </p:cBhvr>
                                      <p:to>
                                        <p:strVal val="visible"/>
                                      </p:to>
                                    </p:set>
                                    <p:animEffect transition="in" filter="randombar(horizontal)">
                                      <p:cBhvr>
                                        <p:cTn id="30" dur="500"/>
                                        <p:tgtEl>
                                          <p:spTgt spid="235"/>
                                        </p:tgtEl>
                                      </p:cBhvr>
                                    </p:animEffect>
                                  </p:childTnLst>
                                </p:cTn>
                              </p:par>
                            </p:childTnLst>
                          </p:cTn>
                        </p:par>
                        <p:par>
                          <p:cTn id="31" fill="hold">
                            <p:stCondLst>
                              <p:cond delay="2000"/>
                            </p:stCondLst>
                            <p:childTnLst>
                              <p:par>
                                <p:cTn id="32" presetID="31" presetClass="entr" presetSubtype="0" fill="hold" nodeType="afterEffect">
                                  <p:stCondLst>
                                    <p:cond delay="0"/>
                                  </p:stCondLst>
                                  <p:childTnLst>
                                    <p:set>
                                      <p:cBhvr>
                                        <p:cTn id="33" dur="1" fill="hold">
                                          <p:stCondLst>
                                            <p:cond delay="0"/>
                                          </p:stCondLst>
                                        </p:cTn>
                                        <p:tgtEl>
                                          <p:spTgt spid="138"/>
                                        </p:tgtEl>
                                        <p:attrNameLst>
                                          <p:attrName>style.visibility</p:attrName>
                                        </p:attrNameLst>
                                      </p:cBhvr>
                                      <p:to>
                                        <p:strVal val="visible"/>
                                      </p:to>
                                    </p:set>
                                    <p:anim calcmode="lin" valueType="num">
                                      <p:cBhvr>
                                        <p:cTn id="34" dur="1000" fill="hold"/>
                                        <p:tgtEl>
                                          <p:spTgt spid="138"/>
                                        </p:tgtEl>
                                        <p:attrNameLst>
                                          <p:attrName>ppt_w</p:attrName>
                                        </p:attrNameLst>
                                      </p:cBhvr>
                                      <p:tavLst>
                                        <p:tav tm="0">
                                          <p:val>
                                            <p:fltVal val="0"/>
                                          </p:val>
                                        </p:tav>
                                        <p:tav tm="100000">
                                          <p:val>
                                            <p:strVal val="#ppt_w"/>
                                          </p:val>
                                        </p:tav>
                                      </p:tavLst>
                                    </p:anim>
                                    <p:anim calcmode="lin" valueType="num">
                                      <p:cBhvr>
                                        <p:cTn id="35" dur="1000" fill="hold"/>
                                        <p:tgtEl>
                                          <p:spTgt spid="138"/>
                                        </p:tgtEl>
                                        <p:attrNameLst>
                                          <p:attrName>ppt_h</p:attrName>
                                        </p:attrNameLst>
                                      </p:cBhvr>
                                      <p:tavLst>
                                        <p:tav tm="0">
                                          <p:val>
                                            <p:fltVal val="0"/>
                                          </p:val>
                                        </p:tav>
                                        <p:tav tm="100000">
                                          <p:val>
                                            <p:strVal val="#ppt_h"/>
                                          </p:val>
                                        </p:tav>
                                      </p:tavLst>
                                    </p:anim>
                                    <p:anim calcmode="lin" valueType="num">
                                      <p:cBhvr>
                                        <p:cTn id="36" dur="1000" fill="hold"/>
                                        <p:tgtEl>
                                          <p:spTgt spid="138"/>
                                        </p:tgtEl>
                                        <p:attrNameLst>
                                          <p:attrName>style.rotation</p:attrName>
                                        </p:attrNameLst>
                                      </p:cBhvr>
                                      <p:tavLst>
                                        <p:tav tm="0">
                                          <p:val>
                                            <p:fltVal val="90"/>
                                          </p:val>
                                        </p:tav>
                                        <p:tav tm="100000">
                                          <p:val>
                                            <p:fltVal val="0"/>
                                          </p:val>
                                        </p:tav>
                                      </p:tavLst>
                                    </p:anim>
                                    <p:animEffect transition="in" filter="fade">
                                      <p:cBhvr>
                                        <p:cTn id="37" dur="1000"/>
                                        <p:tgtEl>
                                          <p:spTgt spid="138"/>
                                        </p:tgtEl>
                                      </p:cBhvr>
                                    </p:animEffect>
                                  </p:childTnLst>
                                </p:cTn>
                              </p:par>
                            </p:childTnLst>
                          </p:cTn>
                        </p:par>
                        <p:par>
                          <p:cTn id="38" fill="hold">
                            <p:stCondLst>
                              <p:cond delay="3000"/>
                            </p:stCondLst>
                            <p:childTnLst>
                              <p:par>
                                <p:cTn id="39" presetID="31" presetClass="entr" presetSubtype="0" fill="hold" nodeType="afterEffect">
                                  <p:stCondLst>
                                    <p:cond delay="0"/>
                                  </p:stCondLst>
                                  <p:childTnLst>
                                    <p:set>
                                      <p:cBhvr>
                                        <p:cTn id="40" dur="1" fill="hold">
                                          <p:stCondLst>
                                            <p:cond delay="0"/>
                                          </p:stCondLst>
                                        </p:cTn>
                                        <p:tgtEl>
                                          <p:spTgt spid="202"/>
                                        </p:tgtEl>
                                        <p:attrNameLst>
                                          <p:attrName>style.visibility</p:attrName>
                                        </p:attrNameLst>
                                      </p:cBhvr>
                                      <p:to>
                                        <p:strVal val="visible"/>
                                      </p:to>
                                    </p:set>
                                    <p:anim calcmode="lin" valueType="num">
                                      <p:cBhvr>
                                        <p:cTn id="41" dur="1000" fill="hold"/>
                                        <p:tgtEl>
                                          <p:spTgt spid="202"/>
                                        </p:tgtEl>
                                        <p:attrNameLst>
                                          <p:attrName>ppt_w</p:attrName>
                                        </p:attrNameLst>
                                      </p:cBhvr>
                                      <p:tavLst>
                                        <p:tav tm="0">
                                          <p:val>
                                            <p:fltVal val="0"/>
                                          </p:val>
                                        </p:tav>
                                        <p:tav tm="100000">
                                          <p:val>
                                            <p:strVal val="#ppt_w"/>
                                          </p:val>
                                        </p:tav>
                                      </p:tavLst>
                                    </p:anim>
                                    <p:anim calcmode="lin" valueType="num">
                                      <p:cBhvr>
                                        <p:cTn id="42" dur="1000" fill="hold"/>
                                        <p:tgtEl>
                                          <p:spTgt spid="202"/>
                                        </p:tgtEl>
                                        <p:attrNameLst>
                                          <p:attrName>ppt_h</p:attrName>
                                        </p:attrNameLst>
                                      </p:cBhvr>
                                      <p:tavLst>
                                        <p:tav tm="0">
                                          <p:val>
                                            <p:fltVal val="0"/>
                                          </p:val>
                                        </p:tav>
                                        <p:tav tm="100000">
                                          <p:val>
                                            <p:strVal val="#ppt_h"/>
                                          </p:val>
                                        </p:tav>
                                      </p:tavLst>
                                    </p:anim>
                                    <p:anim calcmode="lin" valueType="num">
                                      <p:cBhvr>
                                        <p:cTn id="43" dur="1000" fill="hold"/>
                                        <p:tgtEl>
                                          <p:spTgt spid="202"/>
                                        </p:tgtEl>
                                        <p:attrNameLst>
                                          <p:attrName>style.rotation</p:attrName>
                                        </p:attrNameLst>
                                      </p:cBhvr>
                                      <p:tavLst>
                                        <p:tav tm="0">
                                          <p:val>
                                            <p:fltVal val="90"/>
                                          </p:val>
                                        </p:tav>
                                        <p:tav tm="100000">
                                          <p:val>
                                            <p:fltVal val="0"/>
                                          </p:val>
                                        </p:tav>
                                      </p:tavLst>
                                    </p:anim>
                                    <p:animEffect transition="in" filter="fade">
                                      <p:cBhvr>
                                        <p:cTn id="44" dur="10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237993" y="1557579"/>
            <a:ext cx="5130087"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51294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409440707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736282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593200" y="1572168"/>
            <a:ext cx="446635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4115857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8B5F8E26-4E90-4775-AB08-B62EDD95CA71}"/>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 name="Rectangle 5">
            <a:extLst>
              <a:ext uri="{FF2B5EF4-FFF2-40B4-BE49-F238E27FC236}">
                <a16:creationId xmlns:a16="http://schemas.microsoft.com/office/drawing/2014/main" id="{78E924F4-9978-475E-9277-27B3A1B2ED26}"/>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6">
            <a:extLst>
              <a:ext uri="{FF2B5EF4-FFF2-40B4-BE49-F238E27FC236}">
                <a16:creationId xmlns:a16="http://schemas.microsoft.com/office/drawing/2014/main" id="{B452E1DB-AA47-472A-B001-2C6AAAC36D5A}"/>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152AFCC-8D5C-4321-8D3A-8C4EF7D13C4C}"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189276872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312814" y="1522374"/>
            <a:ext cx="4764057"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928701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237993" y="1503378"/>
            <a:ext cx="5132935"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2426204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17729011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627072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475088" y="1572168"/>
            <a:ext cx="4584470"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727051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216026" y="1522374"/>
            <a:ext cx="4860846"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411226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237994" y="1596479"/>
            <a:ext cx="5118316"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1675952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400369014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143551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400112" y="1572168"/>
            <a:ext cx="4659446"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637254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727FED2-3696-46B2-AB98-33BC5BF8A115}"/>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 name="Rectangle 5">
            <a:extLst>
              <a:ext uri="{FF2B5EF4-FFF2-40B4-BE49-F238E27FC236}">
                <a16:creationId xmlns:a16="http://schemas.microsoft.com/office/drawing/2014/main" id="{52DDBB54-8559-48E6-9FC7-10E7FF908361}"/>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 name="Rectangle 6">
            <a:extLst>
              <a:ext uri="{FF2B5EF4-FFF2-40B4-BE49-F238E27FC236}">
                <a16:creationId xmlns:a16="http://schemas.microsoft.com/office/drawing/2014/main" id="{1C7B7042-82CB-47B1-9D34-145D84D62114}"/>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C0CD238-2E89-4FC5-B17A-62D3579A96D9}"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2282148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179676" y="1522374"/>
            <a:ext cx="4897196"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483521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149447" y="1647225"/>
            <a:ext cx="5222619"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3201895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94643392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587204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124035" y="1572168"/>
            <a:ext cx="5331517"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658503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964178" y="1522374"/>
            <a:ext cx="5112694"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898780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203877" y="1506296"/>
            <a:ext cx="5288550"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75454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7288369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Rectangle 4">
            <a:extLst>
              <a:ext uri="{FF2B5EF4-FFF2-40B4-BE49-F238E27FC236}">
                <a16:creationId xmlns:a16="http://schemas.microsoft.com/office/drawing/2014/main" id="{C4360486-D5BE-41CB-BEC4-7F2F843E4BC0}"/>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334AA9E1-F459-4CF9-9D22-040F5280719E}"/>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2579B70C-93F5-4317-B6DC-EE5BFEAF94C0}"/>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56827EE-1B78-40EA-9BE5-43E72B0C92D6}"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2026000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Rectangle 4">
            <a:extLst>
              <a:ext uri="{FF2B5EF4-FFF2-40B4-BE49-F238E27FC236}">
                <a16:creationId xmlns:a16="http://schemas.microsoft.com/office/drawing/2014/main" id="{895946DD-0312-40B9-9CC9-727A20059731}"/>
              </a:ext>
            </a:extLst>
          </p:cNvPr>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6A7A305D-6E23-4D6A-ACDA-6A38296FEA93}"/>
              </a:ext>
            </a:extLst>
          </p:cNvPr>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5916176A-FA42-43E8-8973-BCB9A514300A}"/>
              </a:ext>
            </a:extLst>
          </p:cNvPr>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79564A7-7AF1-4CCB-BCFF-AB64B844B1D3}"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23540946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slideLayout" Target="../slideLayouts/slideLayout51.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 Id="rId27"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26" Type="http://schemas.openxmlformats.org/officeDocument/2006/relationships/slideLayout" Target="../slideLayouts/slideLayout77.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5" Type="http://schemas.openxmlformats.org/officeDocument/2006/relationships/slideLayout" Target="../slideLayouts/slideLayout76.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slideLayout" Target="../slideLayouts/slideLayout75.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 Id="rId27"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46FD1C42-F5CC-4276-9C89-38E8C6111FD7}"/>
              </a:ext>
            </a:extLst>
          </p:cNvPr>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B293B7C-D5BD-4620-B568-47C4C1580B88}"/>
              </a:ext>
            </a:extLst>
          </p:cNvPr>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C5CDB1C-81EC-4378-BC22-F20B0E2949B7}"/>
              </a:ext>
            </a:extLst>
          </p:cNvPr>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9" name="Rectangle 5">
            <a:extLst>
              <a:ext uri="{FF2B5EF4-FFF2-40B4-BE49-F238E27FC236}">
                <a16:creationId xmlns:a16="http://schemas.microsoft.com/office/drawing/2014/main" id="{06D3350D-450E-41FD-86F5-924EA6908C87}"/>
              </a:ext>
            </a:extLst>
          </p:cNvPr>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0" name="Rectangle 6">
            <a:extLst>
              <a:ext uri="{FF2B5EF4-FFF2-40B4-BE49-F238E27FC236}">
                <a16:creationId xmlns:a16="http://schemas.microsoft.com/office/drawing/2014/main" id="{C462FCD0-73E7-4A39-A37A-477E95FEE6B3}"/>
              </a:ext>
            </a:extLst>
          </p:cNvPr>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61F3AEB-6E09-4ED7-8823-CE58ED826EF5}" type="slidenum">
              <a:rPr kumimoji="0" lang="en-US" altLang="en-US" sz="1400" b="0" i="0" u="none" strike="noStrike" kern="1200" cap="none" spc="0" normalizeH="0" baseline="0" noProof="0">
                <a:ln>
                  <a:noFill/>
                </a:ln>
                <a:solidFill>
                  <a:srgbClr val="000000"/>
                </a:solidFill>
                <a:effectLst/>
                <a:uLnTx/>
                <a:uFillTx/>
                <a:latin typeface="Utm AV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Utm AVO"/>
              <a:ea typeface="+mn-ea"/>
              <a:cs typeface="+mn-cs"/>
            </a:endParaRPr>
          </a:p>
        </p:txBody>
      </p:sp>
    </p:spTree>
    <p:extLst>
      <p:ext uri="{BB962C8B-B14F-4D97-AF65-F5344CB8AC3E}">
        <p14:creationId xmlns:p14="http://schemas.microsoft.com/office/powerpoint/2010/main" val="210536355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cs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cs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cs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cs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530122"/>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2889912433"/>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 id="2147483700" r:id="rId13"/>
    <p:sldLayoutId id="2147483701" r:id="rId14"/>
    <p:sldLayoutId id="2147483702" r:id="rId15"/>
    <p:sldLayoutId id="2147483703" r:id="rId16"/>
    <p:sldLayoutId id="2147483704" r:id="rId17"/>
    <p:sldLayoutId id="2147483705" r:id="rId18"/>
    <p:sldLayoutId id="2147483706" r:id="rId19"/>
    <p:sldLayoutId id="2147483707" r:id="rId20"/>
    <p:sldLayoutId id="2147483708" r:id="rId21"/>
    <p:sldLayoutId id="2147483709" r:id="rId22"/>
    <p:sldLayoutId id="2147483710" r:id="rId23"/>
    <p:sldLayoutId id="2147483711" r:id="rId24"/>
    <p:sldLayoutId id="2147483712" r:id="rId25"/>
    <p:sldLayoutId id="2147483713" r:id="rId2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1697735167"/>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 id="2147483730" r:id="rId16"/>
    <p:sldLayoutId id="2147483731" r:id="rId17"/>
    <p:sldLayoutId id="2147483732" r:id="rId18"/>
    <p:sldLayoutId id="2147483733" r:id="rId19"/>
    <p:sldLayoutId id="2147483734" r:id="rId20"/>
    <p:sldLayoutId id="2147483735" r:id="rId21"/>
    <p:sldLayoutId id="2147483736" r:id="rId22"/>
    <p:sldLayoutId id="2147483737" r:id="rId23"/>
    <p:sldLayoutId id="2147483738" r:id="rId24"/>
    <p:sldLayoutId id="2147483739" r:id="rId25"/>
    <p:sldLayoutId id="2147483740" r:id="rId2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audio" Target="../media/audio1.wav"/><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9.png"/><Relationship Id="rId1" Type="http://schemas.openxmlformats.org/officeDocument/2006/relationships/slideLayout" Target="../slideLayouts/slideLayout72.xml"/><Relationship Id="rId4" Type="http://schemas.openxmlformats.org/officeDocument/2006/relationships/image" Target="../media/image30.png"/></Relationships>
</file>

<file path=ppt/slides/_rels/slide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1.png"/><Relationship Id="rId1" Type="http://schemas.openxmlformats.org/officeDocument/2006/relationships/slideLayout" Target="../slideLayouts/slideLayout72.xml"/></Relationships>
</file>

<file path=ppt/slides/_rels/slide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2.xml"/></Relationships>
</file>

<file path=ppt/slides/_rels/slide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0.png"/><Relationship Id="rId1" Type="http://schemas.openxmlformats.org/officeDocument/2006/relationships/slideLayout" Target="../slideLayouts/slideLayout72.xml"/><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0.png"/><Relationship Id="rId1" Type="http://schemas.openxmlformats.org/officeDocument/2006/relationships/slideLayout" Target="../slideLayouts/slideLayout72.xml"/><Relationship Id="rId4" Type="http://schemas.microsoft.com/office/2007/relationships/hdphoto" Target="../media/hdphoto4.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17"/>
          <p:cNvPicPr>
            <a:picLocks noChangeAspect="1"/>
          </p:cNvPicPr>
          <p:nvPr/>
        </p:nvPicPr>
        <p:blipFill>
          <a:blip r:embed="rId3"/>
          <a:stretch>
            <a:fillRect/>
          </a:stretch>
        </p:blipFill>
        <p:spPr>
          <a:xfrm>
            <a:off x="-17444" y="3178647"/>
            <a:ext cx="12209444" cy="3679353"/>
          </a:xfrm>
          <a:prstGeom prst="rect">
            <a:avLst/>
          </a:prstGeom>
        </p:spPr>
      </p:pic>
      <p:pic>
        <p:nvPicPr>
          <p:cNvPr id="3" name="1"/>
          <p:cNvPicPr>
            <a:picLocks noChangeAspect="1"/>
          </p:cNvPicPr>
          <p:nvPr/>
        </p:nvPicPr>
        <p:blipFill>
          <a:blip r:embed="rId4" cstate="screen"/>
          <a:stretch>
            <a:fillRect/>
          </a:stretch>
        </p:blipFill>
        <p:spPr>
          <a:xfrm>
            <a:off x="2038979" y="2601144"/>
            <a:ext cx="4906376" cy="3980824"/>
          </a:xfrm>
          <a:prstGeom prst="rect">
            <a:avLst/>
          </a:prstGeom>
        </p:spPr>
      </p:pic>
      <p:pic>
        <p:nvPicPr>
          <p:cNvPr id="4" name="19"/>
          <p:cNvPicPr>
            <a:picLocks noChangeAspect="1"/>
          </p:cNvPicPr>
          <p:nvPr/>
        </p:nvPicPr>
        <p:blipFill>
          <a:blip r:embed="rId5" cstate="screen"/>
          <a:stretch>
            <a:fillRect/>
          </a:stretch>
        </p:blipFill>
        <p:spPr>
          <a:xfrm flipH="1">
            <a:off x="8840497" y="3876788"/>
            <a:ext cx="3773430" cy="2705180"/>
          </a:xfrm>
          <a:prstGeom prst="rect">
            <a:avLst/>
          </a:prstGeom>
        </p:spPr>
      </p:pic>
      <p:pic>
        <p:nvPicPr>
          <p:cNvPr id="5" name="55"/>
          <p:cNvPicPr>
            <a:picLocks noChangeAspect="1"/>
          </p:cNvPicPr>
          <p:nvPr/>
        </p:nvPicPr>
        <p:blipFill rotWithShape="1">
          <a:blip r:embed="rId6" cstate="screen"/>
          <a:srcRect/>
          <a:stretch>
            <a:fillRect/>
          </a:stretch>
        </p:blipFill>
        <p:spPr>
          <a:xfrm>
            <a:off x="923993" y="-250353"/>
            <a:ext cx="9803219" cy="3679353"/>
          </a:xfrm>
          <a:prstGeom prst="rect">
            <a:avLst/>
          </a:prstGeom>
        </p:spPr>
      </p:pic>
      <p:grpSp>
        <p:nvGrpSpPr>
          <p:cNvPr id="7" name="57"/>
          <p:cNvGrpSpPr/>
          <p:nvPr/>
        </p:nvGrpSpPr>
        <p:grpSpPr>
          <a:xfrm>
            <a:off x="6756819" y="3169720"/>
            <a:ext cx="804180" cy="374559"/>
            <a:chOff x="217691" y="6414967"/>
            <a:chExt cx="804180" cy="374559"/>
          </a:xfrm>
        </p:grpSpPr>
        <p:grpSp>
          <p:nvGrpSpPr>
            <p:cNvPr id="8" name="Group 4"/>
            <p:cNvGrpSpPr>
              <a:grpSpLocks noChangeAspect="1"/>
            </p:cNvGrpSpPr>
            <p:nvPr/>
          </p:nvGrpSpPr>
          <p:grpSpPr bwMode="auto">
            <a:xfrm>
              <a:off x="217691" y="6414967"/>
              <a:ext cx="443922" cy="374559"/>
              <a:chOff x="3746" y="2079"/>
              <a:chExt cx="192" cy="162"/>
            </a:xfrm>
            <a:solidFill>
              <a:srgbClr val="A5CB01"/>
            </a:solidFill>
          </p:grpSpPr>
          <p:sp>
            <p:nvSpPr>
              <p:cNvPr id="14" name="Freeform 5"/>
              <p:cNvSpPr/>
              <p:nvPr/>
            </p:nvSpPr>
            <p:spPr bwMode="auto">
              <a:xfrm>
                <a:off x="3855" y="2108"/>
                <a:ext cx="83" cy="133"/>
              </a:xfrm>
              <a:custGeom>
                <a:avLst/>
                <a:gdLst>
                  <a:gd name="T0" fmla="*/ 8 w 34"/>
                  <a:gd name="T1" fmla="*/ 54 h 54"/>
                  <a:gd name="T2" fmla="*/ 23 w 34"/>
                  <a:gd name="T3" fmla="*/ 54 h 54"/>
                  <a:gd name="T4" fmla="*/ 34 w 34"/>
                  <a:gd name="T5" fmla="*/ 0 h 54"/>
                  <a:gd name="T6" fmla="*/ 8 w 34"/>
                  <a:gd name="T7" fmla="*/ 54 h 54"/>
                </a:gdLst>
                <a:ahLst/>
                <a:cxnLst>
                  <a:cxn ang="0">
                    <a:pos x="T0" y="T1"/>
                  </a:cxn>
                  <a:cxn ang="0">
                    <a:pos x="T2" y="T3"/>
                  </a:cxn>
                  <a:cxn ang="0">
                    <a:pos x="T4" y="T5"/>
                  </a:cxn>
                  <a:cxn ang="0">
                    <a:pos x="T6" y="T7"/>
                  </a:cxn>
                </a:cxnLst>
                <a:rect l="0" t="0" r="r" b="b"/>
                <a:pathLst>
                  <a:path w="34" h="54">
                    <a:moveTo>
                      <a:pt x="8" y="54"/>
                    </a:moveTo>
                    <a:cubicBezTo>
                      <a:pt x="23" y="54"/>
                      <a:pt x="23" y="54"/>
                      <a:pt x="23" y="54"/>
                    </a:cubicBezTo>
                    <a:cubicBezTo>
                      <a:pt x="15" y="34"/>
                      <a:pt x="34" y="0"/>
                      <a:pt x="34" y="0"/>
                    </a:cubicBezTo>
                    <a:cubicBezTo>
                      <a:pt x="0" y="23"/>
                      <a:pt x="8" y="54"/>
                      <a:pt x="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5" name="Freeform 6"/>
              <p:cNvSpPr/>
              <p:nvPr/>
            </p:nvSpPr>
            <p:spPr bwMode="auto">
              <a:xfrm>
                <a:off x="3852" y="2089"/>
                <a:ext cx="86" cy="108"/>
              </a:xfrm>
              <a:custGeom>
                <a:avLst/>
                <a:gdLst>
                  <a:gd name="T0" fmla="*/ 35 w 35"/>
                  <a:gd name="T1" fmla="*/ 0 h 44"/>
                  <a:gd name="T2" fmla="*/ 0 w 35"/>
                  <a:gd name="T3" fmla="*/ 25 h 44"/>
                  <a:gd name="T4" fmla="*/ 5 w 35"/>
                  <a:gd name="T5" fmla="*/ 44 h 44"/>
                  <a:gd name="T6" fmla="*/ 35 w 35"/>
                  <a:gd name="T7" fmla="*/ 0 h 44"/>
                </a:gdLst>
                <a:ahLst/>
                <a:cxnLst>
                  <a:cxn ang="0">
                    <a:pos x="T0" y="T1"/>
                  </a:cxn>
                  <a:cxn ang="0">
                    <a:pos x="T2" y="T3"/>
                  </a:cxn>
                  <a:cxn ang="0">
                    <a:pos x="T4" y="T5"/>
                  </a:cxn>
                  <a:cxn ang="0">
                    <a:pos x="T6" y="T7"/>
                  </a:cxn>
                </a:cxnLst>
                <a:rect l="0" t="0" r="r" b="b"/>
                <a:pathLst>
                  <a:path w="35" h="44">
                    <a:moveTo>
                      <a:pt x="35" y="0"/>
                    </a:moveTo>
                    <a:cubicBezTo>
                      <a:pt x="7" y="10"/>
                      <a:pt x="0" y="25"/>
                      <a:pt x="0" y="25"/>
                    </a:cubicBezTo>
                    <a:cubicBezTo>
                      <a:pt x="0" y="25"/>
                      <a:pt x="7" y="39"/>
                      <a:pt x="5" y="44"/>
                    </a:cubicBezTo>
                    <a:cubicBezTo>
                      <a:pt x="13" y="14"/>
                      <a:pt x="35" y="0"/>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6" name="Freeform 7"/>
              <p:cNvSpPr/>
              <p:nvPr/>
            </p:nvSpPr>
            <p:spPr bwMode="auto">
              <a:xfrm>
                <a:off x="3746" y="2104"/>
                <a:ext cx="84" cy="132"/>
              </a:xfrm>
              <a:custGeom>
                <a:avLst/>
                <a:gdLst>
                  <a:gd name="T0" fmla="*/ 0 w 34"/>
                  <a:gd name="T1" fmla="*/ 0 h 54"/>
                  <a:gd name="T2" fmla="*/ 11 w 34"/>
                  <a:gd name="T3" fmla="*/ 54 h 54"/>
                  <a:gd name="T4" fmla="*/ 26 w 34"/>
                  <a:gd name="T5" fmla="*/ 54 h 54"/>
                  <a:gd name="T6" fmla="*/ 0 w 34"/>
                  <a:gd name="T7" fmla="*/ 0 h 54"/>
                </a:gdLst>
                <a:ahLst/>
                <a:cxnLst>
                  <a:cxn ang="0">
                    <a:pos x="T0" y="T1"/>
                  </a:cxn>
                  <a:cxn ang="0">
                    <a:pos x="T2" y="T3"/>
                  </a:cxn>
                  <a:cxn ang="0">
                    <a:pos x="T4" y="T5"/>
                  </a:cxn>
                  <a:cxn ang="0">
                    <a:pos x="T6" y="T7"/>
                  </a:cxn>
                </a:cxnLst>
                <a:rect l="0" t="0" r="r" b="b"/>
                <a:pathLst>
                  <a:path w="34" h="54">
                    <a:moveTo>
                      <a:pt x="0" y="0"/>
                    </a:moveTo>
                    <a:cubicBezTo>
                      <a:pt x="0" y="0"/>
                      <a:pt x="19" y="35"/>
                      <a:pt x="11" y="54"/>
                    </a:cubicBezTo>
                    <a:cubicBezTo>
                      <a:pt x="26" y="54"/>
                      <a:pt x="26" y="54"/>
                      <a:pt x="26" y="54"/>
                    </a:cubicBezTo>
                    <a:cubicBezTo>
                      <a:pt x="26" y="54"/>
                      <a:pt x="34" y="2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7" name="Freeform 8"/>
              <p:cNvSpPr/>
              <p:nvPr/>
            </p:nvSpPr>
            <p:spPr bwMode="auto">
              <a:xfrm>
                <a:off x="3778" y="2079"/>
                <a:ext cx="106" cy="160"/>
              </a:xfrm>
              <a:custGeom>
                <a:avLst/>
                <a:gdLst>
                  <a:gd name="T0" fmla="*/ 0 w 43"/>
                  <a:gd name="T1" fmla="*/ 0 h 65"/>
                  <a:gd name="T2" fmla="*/ 15 w 43"/>
                  <a:gd name="T3" fmla="*/ 65 h 65"/>
                  <a:gd name="T4" fmla="*/ 32 w 43"/>
                  <a:gd name="T5" fmla="*/ 65 h 65"/>
                  <a:gd name="T6" fmla="*/ 0 w 43"/>
                  <a:gd name="T7" fmla="*/ 0 h 65"/>
                </a:gdLst>
                <a:ahLst/>
                <a:cxnLst>
                  <a:cxn ang="0">
                    <a:pos x="T0" y="T1"/>
                  </a:cxn>
                  <a:cxn ang="0">
                    <a:pos x="T2" y="T3"/>
                  </a:cxn>
                  <a:cxn ang="0">
                    <a:pos x="T4" y="T5"/>
                  </a:cxn>
                  <a:cxn ang="0">
                    <a:pos x="T6" y="T7"/>
                  </a:cxn>
                </a:cxnLst>
                <a:rect l="0" t="0" r="r" b="b"/>
                <a:pathLst>
                  <a:path w="43" h="65">
                    <a:moveTo>
                      <a:pt x="0" y="0"/>
                    </a:moveTo>
                    <a:cubicBezTo>
                      <a:pt x="0" y="0"/>
                      <a:pt x="24" y="41"/>
                      <a:pt x="15" y="65"/>
                    </a:cubicBezTo>
                    <a:cubicBezTo>
                      <a:pt x="32" y="65"/>
                      <a:pt x="32" y="65"/>
                      <a:pt x="32" y="65"/>
                    </a:cubicBezTo>
                    <a:cubicBezTo>
                      <a:pt x="32" y="65"/>
                      <a:pt x="43" y="2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grpSp>
        <p:grpSp>
          <p:nvGrpSpPr>
            <p:cNvPr id="9" name="Group 4"/>
            <p:cNvGrpSpPr>
              <a:grpSpLocks noChangeAspect="1"/>
            </p:cNvGrpSpPr>
            <p:nvPr/>
          </p:nvGrpSpPr>
          <p:grpSpPr bwMode="auto">
            <a:xfrm>
              <a:off x="657417" y="6421203"/>
              <a:ext cx="364454" cy="307508"/>
              <a:chOff x="3746" y="2079"/>
              <a:chExt cx="192" cy="162"/>
            </a:xfrm>
            <a:solidFill>
              <a:srgbClr val="A5CB01"/>
            </a:solidFill>
          </p:grpSpPr>
          <p:sp>
            <p:nvSpPr>
              <p:cNvPr id="10" name="Freeform 5"/>
              <p:cNvSpPr/>
              <p:nvPr/>
            </p:nvSpPr>
            <p:spPr bwMode="auto">
              <a:xfrm>
                <a:off x="3855" y="2108"/>
                <a:ext cx="83" cy="133"/>
              </a:xfrm>
              <a:custGeom>
                <a:avLst/>
                <a:gdLst>
                  <a:gd name="T0" fmla="*/ 8 w 34"/>
                  <a:gd name="T1" fmla="*/ 54 h 54"/>
                  <a:gd name="T2" fmla="*/ 23 w 34"/>
                  <a:gd name="T3" fmla="*/ 54 h 54"/>
                  <a:gd name="T4" fmla="*/ 34 w 34"/>
                  <a:gd name="T5" fmla="*/ 0 h 54"/>
                  <a:gd name="T6" fmla="*/ 8 w 34"/>
                  <a:gd name="T7" fmla="*/ 54 h 54"/>
                </a:gdLst>
                <a:ahLst/>
                <a:cxnLst>
                  <a:cxn ang="0">
                    <a:pos x="T0" y="T1"/>
                  </a:cxn>
                  <a:cxn ang="0">
                    <a:pos x="T2" y="T3"/>
                  </a:cxn>
                  <a:cxn ang="0">
                    <a:pos x="T4" y="T5"/>
                  </a:cxn>
                  <a:cxn ang="0">
                    <a:pos x="T6" y="T7"/>
                  </a:cxn>
                </a:cxnLst>
                <a:rect l="0" t="0" r="r" b="b"/>
                <a:pathLst>
                  <a:path w="34" h="54">
                    <a:moveTo>
                      <a:pt x="8" y="54"/>
                    </a:moveTo>
                    <a:cubicBezTo>
                      <a:pt x="23" y="54"/>
                      <a:pt x="23" y="54"/>
                      <a:pt x="23" y="54"/>
                    </a:cubicBezTo>
                    <a:cubicBezTo>
                      <a:pt x="15" y="34"/>
                      <a:pt x="34" y="0"/>
                      <a:pt x="34" y="0"/>
                    </a:cubicBezTo>
                    <a:cubicBezTo>
                      <a:pt x="0" y="23"/>
                      <a:pt x="8" y="54"/>
                      <a:pt x="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1" name="Freeform 6"/>
              <p:cNvSpPr/>
              <p:nvPr/>
            </p:nvSpPr>
            <p:spPr bwMode="auto">
              <a:xfrm>
                <a:off x="3852" y="2089"/>
                <a:ext cx="86" cy="108"/>
              </a:xfrm>
              <a:custGeom>
                <a:avLst/>
                <a:gdLst>
                  <a:gd name="T0" fmla="*/ 35 w 35"/>
                  <a:gd name="T1" fmla="*/ 0 h 44"/>
                  <a:gd name="T2" fmla="*/ 0 w 35"/>
                  <a:gd name="T3" fmla="*/ 25 h 44"/>
                  <a:gd name="T4" fmla="*/ 5 w 35"/>
                  <a:gd name="T5" fmla="*/ 44 h 44"/>
                  <a:gd name="T6" fmla="*/ 35 w 35"/>
                  <a:gd name="T7" fmla="*/ 0 h 44"/>
                </a:gdLst>
                <a:ahLst/>
                <a:cxnLst>
                  <a:cxn ang="0">
                    <a:pos x="T0" y="T1"/>
                  </a:cxn>
                  <a:cxn ang="0">
                    <a:pos x="T2" y="T3"/>
                  </a:cxn>
                  <a:cxn ang="0">
                    <a:pos x="T4" y="T5"/>
                  </a:cxn>
                  <a:cxn ang="0">
                    <a:pos x="T6" y="T7"/>
                  </a:cxn>
                </a:cxnLst>
                <a:rect l="0" t="0" r="r" b="b"/>
                <a:pathLst>
                  <a:path w="35" h="44">
                    <a:moveTo>
                      <a:pt x="35" y="0"/>
                    </a:moveTo>
                    <a:cubicBezTo>
                      <a:pt x="7" y="10"/>
                      <a:pt x="0" y="25"/>
                      <a:pt x="0" y="25"/>
                    </a:cubicBezTo>
                    <a:cubicBezTo>
                      <a:pt x="0" y="25"/>
                      <a:pt x="7" y="39"/>
                      <a:pt x="5" y="44"/>
                    </a:cubicBezTo>
                    <a:cubicBezTo>
                      <a:pt x="13" y="14"/>
                      <a:pt x="35" y="0"/>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2" name="Freeform 7"/>
              <p:cNvSpPr/>
              <p:nvPr/>
            </p:nvSpPr>
            <p:spPr bwMode="auto">
              <a:xfrm>
                <a:off x="3746" y="2104"/>
                <a:ext cx="84" cy="132"/>
              </a:xfrm>
              <a:custGeom>
                <a:avLst/>
                <a:gdLst>
                  <a:gd name="T0" fmla="*/ 0 w 34"/>
                  <a:gd name="T1" fmla="*/ 0 h 54"/>
                  <a:gd name="T2" fmla="*/ 11 w 34"/>
                  <a:gd name="T3" fmla="*/ 54 h 54"/>
                  <a:gd name="T4" fmla="*/ 26 w 34"/>
                  <a:gd name="T5" fmla="*/ 54 h 54"/>
                  <a:gd name="T6" fmla="*/ 0 w 34"/>
                  <a:gd name="T7" fmla="*/ 0 h 54"/>
                </a:gdLst>
                <a:ahLst/>
                <a:cxnLst>
                  <a:cxn ang="0">
                    <a:pos x="T0" y="T1"/>
                  </a:cxn>
                  <a:cxn ang="0">
                    <a:pos x="T2" y="T3"/>
                  </a:cxn>
                  <a:cxn ang="0">
                    <a:pos x="T4" y="T5"/>
                  </a:cxn>
                  <a:cxn ang="0">
                    <a:pos x="T6" y="T7"/>
                  </a:cxn>
                </a:cxnLst>
                <a:rect l="0" t="0" r="r" b="b"/>
                <a:pathLst>
                  <a:path w="34" h="54">
                    <a:moveTo>
                      <a:pt x="0" y="0"/>
                    </a:moveTo>
                    <a:cubicBezTo>
                      <a:pt x="0" y="0"/>
                      <a:pt x="19" y="35"/>
                      <a:pt x="11" y="54"/>
                    </a:cubicBezTo>
                    <a:cubicBezTo>
                      <a:pt x="26" y="54"/>
                      <a:pt x="26" y="54"/>
                      <a:pt x="26" y="54"/>
                    </a:cubicBezTo>
                    <a:cubicBezTo>
                      <a:pt x="26" y="54"/>
                      <a:pt x="34" y="2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sp>
            <p:nvSpPr>
              <p:cNvPr id="13" name="Freeform 8"/>
              <p:cNvSpPr/>
              <p:nvPr/>
            </p:nvSpPr>
            <p:spPr bwMode="auto">
              <a:xfrm>
                <a:off x="3778" y="2079"/>
                <a:ext cx="106" cy="160"/>
              </a:xfrm>
              <a:custGeom>
                <a:avLst/>
                <a:gdLst>
                  <a:gd name="T0" fmla="*/ 0 w 43"/>
                  <a:gd name="T1" fmla="*/ 0 h 65"/>
                  <a:gd name="T2" fmla="*/ 15 w 43"/>
                  <a:gd name="T3" fmla="*/ 65 h 65"/>
                  <a:gd name="T4" fmla="*/ 32 w 43"/>
                  <a:gd name="T5" fmla="*/ 65 h 65"/>
                  <a:gd name="T6" fmla="*/ 0 w 43"/>
                  <a:gd name="T7" fmla="*/ 0 h 65"/>
                </a:gdLst>
                <a:ahLst/>
                <a:cxnLst>
                  <a:cxn ang="0">
                    <a:pos x="T0" y="T1"/>
                  </a:cxn>
                  <a:cxn ang="0">
                    <a:pos x="T2" y="T3"/>
                  </a:cxn>
                  <a:cxn ang="0">
                    <a:pos x="T4" y="T5"/>
                  </a:cxn>
                  <a:cxn ang="0">
                    <a:pos x="T6" y="T7"/>
                  </a:cxn>
                </a:cxnLst>
                <a:rect l="0" t="0" r="r" b="b"/>
                <a:pathLst>
                  <a:path w="43" h="65">
                    <a:moveTo>
                      <a:pt x="0" y="0"/>
                    </a:moveTo>
                    <a:cubicBezTo>
                      <a:pt x="0" y="0"/>
                      <a:pt x="24" y="41"/>
                      <a:pt x="15" y="65"/>
                    </a:cubicBezTo>
                    <a:cubicBezTo>
                      <a:pt x="32" y="65"/>
                      <a:pt x="32" y="65"/>
                      <a:pt x="32" y="65"/>
                    </a:cubicBezTo>
                    <a:cubicBezTo>
                      <a:pt x="32" y="65"/>
                      <a:pt x="43" y="2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panose="020F0502020204030204"/>
                  <a:ea typeface="等线" panose="02010600030101010101" pitchFamily="2" charset="-122"/>
                  <a:cs typeface="+mn-cs"/>
                  <a:sym typeface="+mn-lt"/>
                </a:endParaRPr>
              </a:p>
            </p:txBody>
          </p:sp>
        </p:grpSp>
      </p:grpSp>
      <p:pic>
        <p:nvPicPr>
          <p:cNvPr id="19" name="69"/>
          <p:cNvPicPr>
            <a:picLocks noChangeAspect="1"/>
          </p:cNvPicPr>
          <p:nvPr/>
        </p:nvPicPr>
        <p:blipFill>
          <a:blip r:embed="rId7" cstate="screen"/>
          <a:stretch>
            <a:fillRect/>
          </a:stretch>
        </p:blipFill>
        <p:spPr>
          <a:xfrm>
            <a:off x="7222131" y="450639"/>
            <a:ext cx="4465329" cy="2328677"/>
          </a:xfrm>
          <a:prstGeom prst="rect">
            <a:avLst/>
          </a:prstGeom>
        </p:spPr>
      </p:pic>
      <p:sp>
        <p:nvSpPr>
          <p:cNvPr id="6" name="Rectangle 5"/>
          <p:cNvSpPr/>
          <p:nvPr/>
        </p:nvSpPr>
        <p:spPr>
          <a:xfrm>
            <a:off x="2265622" y="720493"/>
            <a:ext cx="7329805" cy="1754326"/>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1" i="1" u="none" strike="noStrike" kern="0" cap="none" spc="0" normalizeH="0" baseline="0" noProof="0" dirty="0" err="1">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Chào</a:t>
            </a:r>
            <a:r>
              <a:rPr kumimoji="0" lang="en-US" altLang="zh-CN" sz="5400" b="1" i="1" u="none" strike="noStrike" kern="0" cap="none" spc="0" normalizeH="0" baseline="0" noProof="0" dirty="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 </a:t>
            </a:r>
            <a:r>
              <a:rPr kumimoji="0" lang="en-US" altLang="zh-CN" sz="5400" b="1" i="1" u="none" strike="noStrike" kern="0" cap="none" spc="0" normalizeH="0" baseline="0" noProof="0" dirty="0" err="1">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mừng</a:t>
            </a:r>
            <a:r>
              <a:rPr kumimoji="0" lang="en-US" altLang="zh-CN" sz="5400" b="1" i="1" u="none" strike="noStrike" kern="0" cap="none" spc="0" normalizeH="0" baseline="0" noProof="0" dirty="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 </a:t>
            </a:r>
            <a:r>
              <a:rPr kumimoji="0" lang="en-US" altLang="zh-CN" sz="5400" b="1" i="1" u="none" strike="noStrike" kern="0" cap="none" spc="0" normalizeH="0" baseline="0" noProof="0" dirty="0" err="1" smtClean="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các</a:t>
            </a:r>
            <a:r>
              <a:rPr kumimoji="0" lang="vi-VN" altLang="zh-CN" sz="5400" b="1" i="1" u="none" strike="noStrike" kern="0" cap="none" spc="0" normalizeH="0" baseline="0" noProof="0" dirty="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 </a:t>
            </a:r>
            <a:r>
              <a:rPr kumimoji="0" lang="vi-VN" altLang="zh-CN" sz="5400" b="1" i="1" u="none" strike="noStrike" kern="0" cap="none" spc="0" normalizeH="0" baseline="0" noProof="0" dirty="0" smtClean="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con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1" i="1" u="none" strike="noStrike" kern="0" cap="none" spc="0" normalizeH="0" baseline="0" noProof="0" dirty="0" smtClean="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 </a:t>
            </a:r>
            <a:r>
              <a:rPr kumimoji="0" lang="en-US" altLang="zh-CN" sz="5400" b="1" i="1" u="none" strike="noStrike" kern="0" cap="none" spc="0" normalizeH="0" baseline="0" noProof="0" dirty="0" err="1">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đến</a:t>
            </a:r>
            <a:r>
              <a:rPr kumimoji="0" lang="en-US" altLang="zh-CN" sz="5400" b="1" i="1" u="none" strike="noStrike" kern="0" cap="none" spc="0" normalizeH="0" baseline="0" noProof="0" dirty="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 </a:t>
            </a:r>
            <a:r>
              <a:rPr kumimoji="0" lang="en-US" altLang="zh-CN" sz="5400" b="1" i="1" u="none" strike="noStrike" kern="0" cap="none" spc="0" normalizeH="0" baseline="0" noProof="0" dirty="0" err="1">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với</a:t>
            </a:r>
            <a:r>
              <a:rPr kumimoji="0" lang="en-US" altLang="zh-CN" sz="5400" b="1" i="1" u="none" strike="noStrike" kern="0" cap="none" spc="0" normalizeH="0" baseline="0" noProof="0" dirty="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 </a:t>
            </a:r>
            <a:r>
              <a:rPr kumimoji="0" lang="vi-VN" altLang="zh-CN" sz="5400" b="1" i="1" u="none" strike="noStrike" kern="0" cap="none" spc="0" normalizeH="0" baseline="0" noProof="0" dirty="0" smtClean="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giờ học</a:t>
            </a:r>
            <a:r>
              <a:rPr kumimoji="0" lang="en-US" altLang="zh-CN" sz="5400" b="1" i="1" u="none" strike="noStrike" kern="0" cap="none" spc="0" normalizeH="0" baseline="0" noProof="0" dirty="0" smtClean="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 </a:t>
            </a:r>
            <a:r>
              <a:rPr kumimoji="0" lang="en-US" altLang="zh-CN" sz="5400" b="1" i="1" u="none" strike="noStrike" kern="0" cap="none" spc="0" normalizeH="0" baseline="0" noProof="0" dirty="0" err="1" smtClean="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Toán</a:t>
            </a:r>
            <a:r>
              <a:rPr kumimoji="0" lang="vi-VN" altLang="zh-CN" sz="5400" b="1" i="1" u="none" strike="noStrike" kern="0" cap="none" spc="0" normalizeH="0" baseline="0" noProof="0" dirty="0" smtClean="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rPr>
              <a:t>!!!</a:t>
            </a:r>
            <a:endParaRPr kumimoji="0" lang="en-US" altLang="zh-CN" sz="5400" b="1" i="1" u="none" strike="noStrike" kern="0" cap="none" spc="0" normalizeH="0" baseline="0" noProof="0" dirty="0">
              <a:ln w="9525">
                <a:solidFill>
                  <a:prstClr val="white"/>
                </a:solidFill>
                <a:prstDash val="solid"/>
              </a:ln>
              <a:solidFill>
                <a:srgbClr val="FF0000"/>
              </a:solidFill>
              <a:effectLst>
                <a:outerShdw blurRad="12700" dist="38100" dir="2700000" algn="tl" rotWithShape="0">
                  <a:srgbClr val="4472C4">
                    <a:lumMod val="60000"/>
                    <a:lumOff val="40000"/>
                  </a:srgbClr>
                </a:outerShdw>
              </a:effectLst>
              <a:uLnTx/>
              <a:uFillTx/>
              <a:latin typeface="Times New Roman" pitchFamily="18" charset="0"/>
              <a:ea typeface="等线" panose="02010600030101010101" pitchFamily="2" charset="-122"/>
              <a:cs typeface="Times New Roman" pitchFamily="18" charset="0"/>
              <a:sym typeface="+mn-lt"/>
            </a:endParaRPr>
          </a:p>
        </p:txBody>
      </p:sp>
      <p:sp>
        <p:nvSpPr>
          <p:cNvPr id="22" name="TextBox 21"/>
          <p:cNvSpPr txBox="1"/>
          <p:nvPr/>
        </p:nvSpPr>
        <p:spPr>
          <a:xfrm>
            <a:off x="857532" y="6463016"/>
            <a:ext cx="948674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Bản</a:t>
            </a:r>
            <a:r>
              <a:rPr kumimoji="0" lang="en-US" sz="1800" b="0" i="0" u="none" strike="noStrike" kern="1200" cap="none" spc="0" normalizeH="0" baseline="0" noProof="0" dirty="0">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 </a:t>
            </a:r>
            <a:r>
              <a:rPr kumimoji="0" lang="en-US" sz="1800" b="0" i="0" u="none" strike="noStrike" kern="1200" cap="none" spc="0" normalizeH="0" baseline="0" noProof="0" dirty="0" err="1">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quyền</a:t>
            </a:r>
            <a:r>
              <a:rPr kumimoji="0" lang="en-US" sz="1800" b="0" i="0" u="none" strike="noStrike" kern="1200" cap="none" spc="0" normalizeH="0" baseline="0" noProof="0" dirty="0">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 </a:t>
            </a:r>
            <a:r>
              <a:rPr kumimoji="0" lang="en-US" sz="1800" b="0" i="0" u="none" strike="noStrike" kern="1200" cap="none" spc="0" normalizeH="0" baseline="0" noProof="0" dirty="0" err="1">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thuộc</a:t>
            </a:r>
            <a:r>
              <a:rPr kumimoji="0" lang="en-US" sz="1800" b="0" i="0" u="none" strike="noStrike" kern="1200" cap="none" spc="0" normalizeH="0" baseline="0" noProof="0" dirty="0">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 </a:t>
            </a:r>
            <a:r>
              <a:rPr kumimoji="0" lang="en-US" sz="1800" b="0" i="0" u="none" strike="noStrike" kern="1200" cap="none" spc="0" normalizeH="0" baseline="0" noProof="0" dirty="0" err="1">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về</a:t>
            </a:r>
            <a:r>
              <a:rPr kumimoji="0" lang="en-US" sz="1800" b="0" i="0" u="none" strike="noStrike" kern="1200" cap="none" spc="0" normalizeH="0" baseline="0" noProof="0" dirty="0">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 FB </a:t>
            </a:r>
            <a:r>
              <a:rPr kumimoji="0" lang="en-US" sz="1800" b="0" i="0" u="none" strike="noStrike" kern="1200" cap="none" spc="0" normalizeH="0" baseline="0" noProof="0" dirty="0" err="1">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Hương</a:t>
            </a:r>
            <a:r>
              <a:rPr kumimoji="0" lang="en-US" sz="1800" b="0" i="0" u="none" strike="noStrike" kern="1200" cap="none" spc="0" normalizeH="0" baseline="0" noProof="0" dirty="0">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 </a:t>
            </a:r>
            <a:r>
              <a:rPr kumimoji="0" lang="en-US" sz="1800" b="0" i="0" u="none" strike="noStrike" kern="1200" cap="none" spc="0" normalizeH="0" baseline="0" noProof="0" dirty="0" err="1">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Thảo</a:t>
            </a:r>
            <a:r>
              <a:rPr kumimoji="0" lang="en-US" sz="1800" b="0" i="0" u="none" strike="noStrike" kern="1200" cap="none" spc="0" normalizeH="0" baseline="0" noProof="0" dirty="0">
                <a:ln w="0"/>
                <a:solidFill>
                  <a:prstClr val="black"/>
                </a:solidFill>
                <a:effectLst>
                  <a:outerShdw blurRad="38100" dist="25400" dir="5400000" algn="ctr" rotWithShape="0">
                    <a:srgbClr val="6E747A">
                      <a:alpha val="43000"/>
                    </a:srgbClr>
                  </a:outerShdw>
                </a:effectLst>
                <a:uLnTx/>
                <a:uFillTx/>
                <a:latin typeface="Calibri" panose="020F0502020204030204"/>
                <a:ea typeface="+mn-ea"/>
                <a:cs typeface="+mn-cs"/>
              </a:rPr>
              <a:t> - https://www.facebook.com/huongthaoGADT/</a:t>
            </a:r>
          </a:p>
        </p:txBody>
      </p:sp>
      <p:pic>
        <p:nvPicPr>
          <p:cNvPr id="24" name="Picture 9" descr="E:\0000000我图PPT\00001PNG素材\儿童卡通\tr.png">
            <a:extLst>
              <a:ext uri="{FF2B5EF4-FFF2-40B4-BE49-F238E27FC236}">
                <a16:creationId xmlns:a16="http://schemas.microsoft.com/office/drawing/2014/main" id="{ACA0DB5F-4724-4F2B-B654-4FC1D4BD76D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1110" y="5065472"/>
            <a:ext cx="2354982" cy="1582210"/>
          </a:xfrm>
          <a:prstGeom prst="rect">
            <a:avLst/>
          </a:prstGeom>
          <a:noFill/>
          <a:extLst>
            <a:ext uri="{909E8E84-426E-40DD-AFC4-6F175D3DCCD1}">
              <a14:hiddenFill xmlns:a14="http://schemas.microsoft.com/office/drawing/2010/main">
                <a:solidFill>
                  <a:srgbClr val="FFFFFF"/>
                </a:solidFill>
              </a14:hiddenFill>
            </a:ext>
          </a:extLst>
        </p:spPr>
      </p:pic>
      <p:sp>
        <p:nvSpPr>
          <p:cNvPr id="20" name="Rounded Rectangle 19"/>
          <p:cNvSpPr/>
          <p:nvPr/>
        </p:nvSpPr>
        <p:spPr>
          <a:xfrm>
            <a:off x="8921809" y="111095"/>
            <a:ext cx="3067941" cy="26492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Utm AVO"/>
              <a:ea typeface="+mn-ea"/>
              <a:cs typeface="+mn-cs"/>
            </a:endParaRPr>
          </a:p>
        </p:txBody>
      </p:sp>
      <p:sp>
        <p:nvSpPr>
          <p:cNvPr id="18" name="Rounded Rectangle 17"/>
          <p:cNvSpPr/>
          <p:nvPr/>
        </p:nvSpPr>
        <p:spPr>
          <a:xfrm>
            <a:off x="923993" y="6560702"/>
            <a:ext cx="7997816" cy="250380"/>
          </a:xfrm>
          <a:prstGeom prst="round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Utm AVO"/>
              <a:ea typeface="+mn-ea"/>
              <a:cs typeface="+mn-cs"/>
            </a:endParaRPr>
          </a:p>
        </p:txBody>
      </p:sp>
    </p:spTree>
    <p:extLst>
      <p:ext uri="{BB962C8B-B14F-4D97-AF65-F5344CB8AC3E}">
        <p14:creationId xmlns:p14="http://schemas.microsoft.com/office/powerpoint/2010/main" val="4221827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2"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1250"/>
                                        <p:tgtEl>
                                          <p:spTgt spid="5"/>
                                        </p:tgtEl>
                                      </p:cBhvr>
                                    </p:animEffect>
                                    <p:anim calcmode="lin" valueType="num">
                                      <p:cBhvr>
                                        <p:cTn id="24" dur="1250" fill="hold"/>
                                        <p:tgtEl>
                                          <p:spTgt spid="5"/>
                                        </p:tgtEl>
                                        <p:attrNameLst>
                                          <p:attrName>ppt_x</p:attrName>
                                        </p:attrNameLst>
                                      </p:cBhvr>
                                      <p:tavLst>
                                        <p:tav tm="0">
                                          <p:val>
                                            <p:strVal val="#ppt_x"/>
                                          </p:val>
                                        </p:tav>
                                        <p:tav tm="100000">
                                          <p:val>
                                            <p:strVal val="#ppt_x"/>
                                          </p:val>
                                        </p:tav>
                                      </p:tavLst>
                                    </p:anim>
                                    <p:anim calcmode="lin" valueType="num">
                                      <p:cBhvr>
                                        <p:cTn id="25" dur="1250" fill="hold"/>
                                        <p:tgtEl>
                                          <p:spTgt spid="5"/>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500"/>
                                        <p:tgtEl>
                                          <p:spTgt spid="7"/>
                                        </p:tgtEl>
                                      </p:cBhvr>
                                    </p:animEffect>
                                  </p:childTnLst>
                                </p:cTn>
                              </p:par>
                            </p:childTnLst>
                          </p:cTn>
                        </p:par>
                        <p:par>
                          <p:cTn id="30" fill="hold">
                            <p:stCondLst>
                              <p:cond delay="3000"/>
                            </p:stCondLst>
                            <p:childTnLst>
                              <p:par>
                                <p:cTn id="31" presetID="22" presetClass="entr" presetSubtype="8"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heel(1)">
                                      <p:cBhvr>
                                        <p:cTn id="38" dur="2000"/>
                                        <p:tgtEl>
                                          <p:spTgt spid="6"/>
                                        </p:tgtEl>
                                      </p:cBhvr>
                                    </p:animEffect>
                                  </p:childTnLst>
                                </p:cTn>
                              </p:par>
                              <p:par>
                                <p:cTn id="39" presetID="2" presetClass="entr" presetSubtype="8" fill="hold" nodeType="withEffect">
                                  <p:stCondLst>
                                    <p:cond delay="500"/>
                                  </p:stCondLst>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750" fill="hold"/>
                                        <p:tgtEl>
                                          <p:spTgt spid="24"/>
                                        </p:tgtEl>
                                        <p:attrNameLst>
                                          <p:attrName>ppt_x</p:attrName>
                                        </p:attrNameLst>
                                      </p:cBhvr>
                                      <p:tavLst>
                                        <p:tav tm="0">
                                          <p:val>
                                            <p:strVal val="0-#ppt_w/2"/>
                                          </p:val>
                                        </p:tav>
                                        <p:tav tm="100000">
                                          <p:val>
                                            <p:strVal val="#ppt_x"/>
                                          </p:val>
                                        </p:tav>
                                      </p:tavLst>
                                    </p:anim>
                                    <p:anim calcmode="lin" valueType="num">
                                      <p:cBhvr additive="base">
                                        <p:cTn id="42" dur="75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extLst>
              <a:ext uri="{28A0092B-C50C-407E-A947-70E740481C1C}">
                <a14:useLocalDpi xmlns:a14="http://schemas.microsoft.com/office/drawing/2010/main" val="0"/>
              </a:ext>
            </a:extLst>
          </a:blip>
          <a:srcRect t="3561" b="12057"/>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2368028" y="166202"/>
            <a:ext cx="7455944" cy="1015663"/>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err="1">
                <a:ln w="10160">
                  <a:solidFill>
                    <a:srgbClr val="4472C4"/>
                  </a:solidFill>
                  <a:prstDash val="solid"/>
                </a:ln>
                <a:solidFill>
                  <a:srgbClr val="FFFFFF"/>
                </a:solidFill>
                <a:effectLst>
                  <a:outerShdw blurRad="38100" dist="22860" dir="5400000" algn="tl" rotWithShape="0">
                    <a:srgbClr val="000000">
                      <a:alpha val="30000"/>
                    </a:srgbClr>
                  </a:outerShdw>
                </a:effectLst>
                <a:highlight>
                  <a:srgbClr val="800080"/>
                </a:highlight>
                <a:uLnTx/>
                <a:uFillTx/>
                <a:latin typeface="Arial" panose="020B0604020202020204" pitchFamily="34" charset="0"/>
                <a:ea typeface="+mn-ea"/>
                <a:cs typeface="Arial" panose="020B0604020202020204" pitchFamily="34" charset="0"/>
              </a:rPr>
              <a:t>CHÀO</a:t>
            </a:r>
            <a:r>
              <a:rPr kumimoji="0" lang="en-US" sz="6000" b="1" i="0" u="none" strike="noStrike" kern="1200" cap="none" spc="0" normalizeH="0" baseline="0" noProof="0" dirty="0">
                <a:ln w="10160">
                  <a:solidFill>
                    <a:srgbClr val="4472C4"/>
                  </a:solidFill>
                  <a:prstDash val="solid"/>
                </a:ln>
                <a:solidFill>
                  <a:srgbClr val="FFFFFF"/>
                </a:solidFill>
                <a:effectLst>
                  <a:outerShdw blurRad="38100" dist="22860" dir="5400000" algn="tl" rotWithShape="0">
                    <a:srgbClr val="000000">
                      <a:alpha val="30000"/>
                    </a:srgbClr>
                  </a:outerShdw>
                </a:effectLst>
                <a:highlight>
                  <a:srgbClr val="800080"/>
                </a:highlight>
                <a:uLnTx/>
                <a:uFillTx/>
                <a:latin typeface="Arial" panose="020B0604020202020204" pitchFamily="34" charset="0"/>
                <a:ea typeface="+mn-ea"/>
                <a:cs typeface="Arial" panose="020B0604020202020204" pitchFamily="34" charset="0"/>
              </a:rPr>
              <a:t> </a:t>
            </a:r>
            <a:r>
              <a:rPr kumimoji="0" lang="en-US" sz="6000" b="1" i="0" u="none" strike="noStrike" kern="1200" cap="none" spc="0" normalizeH="0" baseline="0" noProof="0" dirty="0" err="1">
                <a:ln w="10160">
                  <a:solidFill>
                    <a:srgbClr val="4472C4"/>
                  </a:solidFill>
                  <a:prstDash val="solid"/>
                </a:ln>
                <a:solidFill>
                  <a:srgbClr val="FFFFFF"/>
                </a:solidFill>
                <a:effectLst>
                  <a:outerShdw blurRad="38100" dist="22860" dir="5400000" algn="tl" rotWithShape="0">
                    <a:srgbClr val="000000">
                      <a:alpha val="30000"/>
                    </a:srgbClr>
                  </a:outerShdw>
                </a:effectLst>
                <a:highlight>
                  <a:srgbClr val="800080"/>
                </a:highlight>
                <a:uLnTx/>
                <a:uFillTx/>
                <a:latin typeface="Arial" panose="020B0604020202020204" pitchFamily="34" charset="0"/>
                <a:ea typeface="+mn-ea"/>
                <a:cs typeface="Arial" panose="020B0604020202020204" pitchFamily="34" charset="0"/>
              </a:rPr>
              <a:t>TẠM</a:t>
            </a:r>
            <a:r>
              <a:rPr kumimoji="0" lang="en-US" sz="6000" b="1" i="0" u="none" strike="noStrike" kern="1200" cap="none" spc="0" normalizeH="0" baseline="0" noProof="0" dirty="0">
                <a:ln w="10160">
                  <a:solidFill>
                    <a:srgbClr val="4472C4"/>
                  </a:solidFill>
                  <a:prstDash val="solid"/>
                </a:ln>
                <a:solidFill>
                  <a:srgbClr val="FFFFFF"/>
                </a:solidFill>
                <a:effectLst>
                  <a:outerShdw blurRad="38100" dist="22860" dir="5400000" algn="tl" rotWithShape="0">
                    <a:srgbClr val="000000">
                      <a:alpha val="30000"/>
                    </a:srgbClr>
                  </a:outerShdw>
                </a:effectLst>
                <a:highlight>
                  <a:srgbClr val="800080"/>
                </a:highlight>
                <a:uLnTx/>
                <a:uFillTx/>
                <a:latin typeface="Arial" panose="020B0604020202020204" pitchFamily="34" charset="0"/>
                <a:ea typeface="+mn-ea"/>
                <a:cs typeface="Arial" panose="020B0604020202020204" pitchFamily="34" charset="0"/>
              </a:rPr>
              <a:t> </a:t>
            </a:r>
            <a:r>
              <a:rPr kumimoji="0" lang="en-US" sz="6000" b="1" i="0" u="none" strike="noStrike" kern="1200" cap="none" spc="0" normalizeH="0" baseline="0" noProof="0" dirty="0" err="1">
                <a:ln w="10160">
                  <a:solidFill>
                    <a:srgbClr val="4472C4"/>
                  </a:solidFill>
                  <a:prstDash val="solid"/>
                </a:ln>
                <a:solidFill>
                  <a:srgbClr val="FFFFFF"/>
                </a:solidFill>
                <a:effectLst>
                  <a:outerShdw blurRad="38100" dist="22860" dir="5400000" algn="tl" rotWithShape="0">
                    <a:srgbClr val="000000">
                      <a:alpha val="30000"/>
                    </a:srgbClr>
                  </a:outerShdw>
                </a:effectLst>
                <a:highlight>
                  <a:srgbClr val="800080"/>
                </a:highlight>
                <a:uLnTx/>
                <a:uFillTx/>
                <a:latin typeface="Arial" panose="020B0604020202020204" pitchFamily="34" charset="0"/>
                <a:ea typeface="+mn-ea"/>
                <a:cs typeface="Arial" panose="020B0604020202020204" pitchFamily="34" charset="0"/>
              </a:rPr>
              <a:t>BIỆT</a:t>
            </a:r>
            <a:r>
              <a:rPr kumimoji="0" lang="en-US" sz="6000" b="1" i="0" u="none" strike="noStrike" kern="1200" cap="none" spc="0" normalizeH="0" baseline="0" noProof="0" dirty="0">
                <a:ln w="10160">
                  <a:solidFill>
                    <a:srgbClr val="4472C4"/>
                  </a:solidFill>
                  <a:prstDash val="solid"/>
                </a:ln>
                <a:solidFill>
                  <a:srgbClr val="FFFFFF"/>
                </a:solidFill>
                <a:effectLst>
                  <a:outerShdw blurRad="38100" dist="22860" dir="5400000" algn="tl" rotWithShape="0">
                    <a:srgbClr val="000000">
                      <a:alpha val="30000"/>
                    </a:srgbClr>
                  </a:outerShdw>
                </a:effectLst>
                <a:highlight>
                  <a:srgbClr val="800080"/>
                </a:highligh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1885612806"/>
      </p:ext>
    </p:extLst>
  </p:cSld>
  <p:clrMapOvr>
    <a:masterClrMapping/>
  </p:clrMapOvr>
  <p:transition spd="slow">
    <p:random/>
    <p:sndAc>
      <p:stSnd>
        <p:snd r:embed="rId2" name="applause.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74766" y="4794069"/>
            <a:ext cx="2416628" cy="1724297"/>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smtClean="0">
                <a:ln>
                  <a:noFill/>
                </a:ln>
                <a:solidFill>
                  <a:sysClr val="windowText" lastClr="000000"/>
                </a:solidFill>
                <a:effectLst>
                  <a:outerShdw blurRad="38100" dist="38100" dir="2700000" algn="tl">
                    <a:srgbClr val="000000">
                      <a:alpha val="43137"/>
                    </a:srgbClr>
                  </a:outerShdw>
                </a:effectLst>
                <a:uLnTx/>
                <a:uFillTx/>
                <a:latin typeface="Arial"/>
                <a:cs typeface="+mn-cs"/>
              </a:rPr>
              <a:t>Trang </a:t>
            </a:r>
            <a:r>
              <a:rPr kumimoji="0" lang="en-US" sz="3600" b="1" i="0" u="none" strike="noStrike" kern="1200" cap="none" spc="0" normalizeH="0" baseline="0" noProof="0" smtClean="0">
                <a:ln>
                  <a:noFill/>
                </a:ln>
                <a:solidFill>
                  <a:sysClr val="windowText" lastClr="000000"/>
                </a:solidFill>
                <a:effectLst>
                  <a:outerShdw blurRad="38100" dist="38100" dir="2700000" algn="tl">
                    <a:srgbClr val="000000">
                      <a:alpha val="43137"/>
                    </a:srgbClr>
                  </a:outerShdw>
                </a:effectLst>
                <a:uLnTx/>
                <a:uFillTx/>
                <a:latin typeface="Arial"/>
                <a:cs typeface="+mn-cs"/>
              </a:rPr>
              <a:t>126</a:t>
            </a:r>
            <a:endParaRPr kumimoji="0" lang="en-US" sz="3600" b="1" i="0" u="none" strike="noStrike" kern="1200" cap="none" spc="0" normalizeH="0" baseline="0" noProof="0">
              <a:ln>
                <a:noFill/>
              </a:ln>
              <a:solidFill>
                <a:sysClr val="windowText" lastClr="000000"/>
              </a:solidFill>
              <a:effectLst>
                <a:outerShdw blurRad="38100" dist="38100" dir="2700000" algn="tl">
                  <a:srgbClr val="000000">
                    <a:alpha val="43137"/>
                  </a:srgbClr>
                </a:outerShdw>
              </a:effectLst>
              <a:uLnTx/>
              <a:uFillTx/>
              <a:latin typeface="Arial"/>
              <a:cs typeface="+mn-cs"/>
            </a:endParaRPr>
          </a:p>
        </p:txBody>
      </p:sp>
      <p:pic>
        <p:nvPicPr>
          <p:cNvPr id="3" name="Picture 2"/>
          <p:cNvPicPr>
            <a:picLocks noChangeAspect="1"/>
          </p:cNvPicPr>
          <p:nvPr/>
        </p:nvPicPr>
        <p:blipFill rotWithShape="1">
          <a:blip r:embed="rId2">
            <a:duotone>
              <a:schemeClr val="accent1">
                <a:shade val="45000"/>
                <a:satMod val="135000"/>
              </a:schemeClr>
              <a:prstClr val="white"/>
            </a:duotone>
            <a:extLst>
              <a:ext uri="{28A0092B-C50C-407E-A947-70E740481C1C}">
                <a14:useLocalDpi xmlns:a14="http://schemas.microsoft.com/office/drawing/2010/main" val="0"/>
              </a:ext>
            </a:extLst>
          </a:blip>
          <a:srcRect r="11305" b="58162"/>
          <a:stretch/>
        </p:blipFill>
        <p:spPr>
          <a:xfrm>
            <a:off x="1677063" y="1760883"/>
            <a:ext cx="9024905" cy="3033186"/>
          </a:xfrm>
          <a:prstGeom prst="rect">
            <a:avLst/>
          </a:prstGeom>
        </p:spPr>
      </p:pic>
      <p:sp>
        <p:nvSpPr>
          <p:cNvPr id="4" name="TextBox 3"/>
          <p:cNvSpPr txBox="1"/>
          <p:nvPr/>
        </p:nvSpPr>
        <p:spPr>
          <a:xfrm>
            <a:off x="2292626" y="2014330"/>
            <a:ext cx="75007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smtClean="0">
                <a:ln>
                  <a:noFill/>
                </a:ln>
                <a:solidFill>
                  <a:prstClr val="black"/>
                </a:solidFill>
                <a:effectLst/>
                <a:uLnTx/>
                <a:uFillTx/>
                <a:latin typeface="HP001 5 hàng" panose="020B0603050302020204" pitchFamily="34" charset="0"/>
                <a:cs typeface="+mn-cs"/>
              </a:rPr>
              <a:t>Thứ tư ngày 29 tháng 12 năm 2021</a:t>
            </a:r>
          </a:p>
        </p:txBody>
      </p:sp>
      <p:sp>
        <p:nvSpPr>
          <p:cNvPr id="6" name="TextBox 5"/>
          <p:cNvSpPr txBox="1"/>
          <p:nvPr/>
        </p:nvSpPr>
        <p:spPr>
          <a:xfrm>
            <a:off x="2332099" y="3326365"/>
            <a:ext cx="6361328"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smtClean="0">
                <a:ln>
                  <a:noFill/>
                </a:ln>
                <a:solidFill>
                  <a:prstClr val="black"/>
                </a:solidFill>
                <a:effectLst/>
                <a:uLnTx/>
                <a:uFillTx/>
                <a:latin typeface="HP001 5 hàng" panose="020B0603050302020204" pitchFamily="34" charset="0"/>
                <a:cs typeface="+mn-cs"/>
              </a:rPr>
              <a:t>Ôn tập phép cộng, phép trừ trong</a:t>
            </a:r>
          </a:p>
        </p:txBody>
      </p:sp>
      <p:sp>
        <p:nvSpPr>
          <p:cNvPr id="7" name="TextBox 6"/>
          <p:cNvSpPr txBox="1"/>
          <p:nvPr/>
        </p:nvSpPr>
        <p:spPr>
          <a:xfrm>
            <a:off x="4939738" y="2670347"/>
            <a:ext cx="140791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smtClean="0">
                <a:ln>
                  <a:noFill/>
                </a:ln>
                <a:solidFill>
                  <a:prstClr val="black"/>
                </a:solidFill>
                <a:effectLst/>
                <a:uLnTx/>
                <a:uFillTx/>
                <a:latin typeface="HP001 5 hàng" panose="020B0603050302020204" pitchFamily="34" charset="0"/>
                <a:cs typeface="+mn-cs"/>
              </a:rPr>
              <a:t>Toán</a:t>
            </a:r>
          </a:p>
        </p:txBody>
      </p:sp>
      <p:sp>
        <p:nvSpPr>
          <p:cNvPr id="5" name="Rectangle 4"/>
          <p:cNvSpPr/>
          <p:nvPr/>
        </p:nvSpPr>
        <p:spPr>
          <a:xfrm>
            <a:off x="2991394" y="3964135"/>
            <a:ext cx="4730782"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smtClean="0">
                <a:ln>
                  <a:noFill/>
                </a:ln>
                <a:solidFill>
                  <a:prstClr val="black"/>
                </a:solidFill>
                <a:effectLst/>
                <a:uLnTx/>
                <a:uFillTx/>
                <a:latin typeface="HP001 5 hàng" panose="020B0603050302020204" pitchFamily="34" charset="0"/>
                <a:cs typeface="+mn-cs"/>
              </a:rPr>
              <a:t>phạm vi 20, 100. (tiết 3)</a:t>
            </a:r>
            <a:endParaRPr kumimoji="0" lang="en-US" sz="3200" b="0" i="0" u="none" strike="noStrike" kern="1200" cap="none" spc="0" normalizeH="0" baseline="0" noProof="0" smtClean="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6716501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138C25-CF3A-465B-B7E6-42C30821173C}"/>
              </a:ext>
            </a:extLst>
          </p:cNvPr>
          <p:cNvGrpSpPr/>
          <p:nvPr/>
        </p:nvGrpSpPr>
        <p:grpSpPr>
          <a:xfrm>
            <a:off x="993911" y="106016"/>
            <a:ext cx="2190751" cy="980661"/>
            <a:chOff x="1523998" y="0"/>
            <a:chExt cx="2190751" cy="980661"/>
          </a:xfrm>
        </p:grpSpPr>
        <p:grpSp>
          <p:nvGrpSpPr>
            <p:cNvPr id="3" name="Group 2">
              <a:extLst>
                <a:ext uri="{FF2B5EF4-FFF2-40B4-BE49-F238E27FC236}">
                  <a16:creationId xmlns:a16="http://schemas.microsoft.com/office/drawing/2014/main" id="{C384A053-A1E6-439B-A919-2F424B13516D}"/>
                </a:ext>
              </a:extLst>
            </p:cNvPr>
            <p:cNvGrpSpPr/>
            <p:nvPr/>
          </p:nvGrpSpPr>
          <p:grpSpPr>
            <a:xfrm>
              <a:off x="1523998" y="0"/>
              <a:ext cx="2190751" cy="980661"/>
              <a:chOff x="1523999" y="0"/>
              <a:chExt cx="1285462" cy="1828800"/>
            </a:xfrm>
          </p:grpSpPr>
          <p:sp>
            <p:nvSpPr>
              <p:cNvPr id="5" name="Rectangle: Top Corners Rounded 4">
                <a:extLst>
                  <a:ext uri="{FF2B5EF4-FFF2-40B4-BE49-F238E27FC236}">
                    <a16:creationId xmlns:a16="http://schemas.microsoft.com/office/drawing/2014/main" id="{B6063A08-A60E-4694-ABCC-273A3D0953EE}"/>
                  </a:ext>
                </a:extLst>
              </p:cNvPr>
              <p:cNvSpPr/>
              <p:nvPr/>
            </p:nvSpPr>
            <p:spPr>
              <a:xfrm rot="10800000">
                <a:off x="1523999" y="0"/>
                <a:ext cx="1285462" cy="1828800"/>
              </a:xfrm>
              <a:prstGeom prst="round2SameRect">
                <a:avLst/>
              </a:prstGeom>
              <a:solidFill>
                <a:srgbClr val="7030A0"/>
              </a:solidFill>
              <a:ln>
                <a:solidFill>
                  <a:srgbClr val="7030A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a:ea typeface="+mn-ea"/>
                  <a:cs typeface="+mn-cs"/>
                </a:endParaRPr>
              </a:p>
            </p:txBody>
          </p:sp>
          <p:sp>
            <p:nvSpPr>
              <p:cNvPr id="6" name="Rectangle: Top Corners Rounded 5">
                <a:extLst>
                  <a:ext uri="{FF2B5EF4-FFF2-40B4-BE49-F238E27FC236}">
                    <a16:creationId xmlns:a16="http://schemas.microsoft.com/office/drawing/2014/main" id="{4C41FB10-03C2-4D3E-9855-319623548209}"/>
                  </a:ext>
                </a:extLst>
              </p:cNvPr>
              <p:cNvSpPr/>
              <p:nvPr/>
            </p:nvSpPr>
            <p:spPr>
              <a:xfrm rot="10800000">
                <a:off x="1566862" y="76199"/>
                <a:ext cx="1204497" cy="1709738"/>
              </a:xfrm>
              <a:prstGeom prst="round2SameRect">
                <a:avLst/>
              </a:prstGeom>
              <a:solidFill>
                <a:schemeClr val="bg1"/>
              </a:solidFill>
              <a:ln>
                <a:solidFill>
                  <a:srgbClr val="7030A0"/>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a:ea typeface="+mn-ea"/>
                  <a:cs typeface="+mn-cs"/>
                </a:endParaRPr>
              </a:p>
            </p:txBody>
          </p:sp>
        </p:grpSp>
        <p:sp>
          <p:nvSpPr>
            <p:cNvPr id="4" name="TextBox 3">
              <a:extLst>
                <a:ext uri="{FF2B5EF4-FFF2-40B4-BE49-F238E27FC236}">
                  <a16:creationId xmlns:a16="http://schemas.microsoft.com/office/drawing/2014/main" id="{BE7F5520-C5D5-4F4E-96E0-A72DCF2CB46C}"/>
                </a:ext>
              </a:extLst>
            </p:cNvPr>
            <p:cNvSpPr txBox="1"/>
            <p:nvPr/>
          </p:nvSpPr>
          <p:spPr>
            <a:xfrm>
              <a:off x="1523998" y="206880"/>
              <a:ext cx="212581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0" i="0" u="none" strike="noStrike" kern="1200" cap="none" spc="0" normalizeH="0" baseline="0" noProof="0" dirty="0">
                  <a:ln>
                    <a:noFill/>
                  </a:ln>
                  <a:solidFill>
                    <a:srgbClr val="7030A0"/>
                  </a:solidFill>
                  <a:effectLst/>
                  <a:uLnTx/>
                  <a:uFillTx/>
                  <a:latin typeface="UTM Cookies"/>
                  <a:ea typeface="+mn-ea"/>
                  <a:cs typeface="+mn-cs"/>
                </a:rPr>
                <a:t>CHỦ ĐỀ 7</a:t>
              </a:r>
            </a:p>
          </p:txBody>
        </p:sp>
      </p:grpSp>
      <p:sp>
        <p:nvSpPr>
          <p:cNvPr id="7" name="TextBox 6">
            <a:extLst>
              <a:ext uri="{FF2B5EF4-FFF2-40B4-BE49-F238E27FC236}">
                <a16:creationId xmlns:a16="http://schemas.microsoft.com/office/drawing/2014/main" id="{7E1D5657-02F9-4206-8D9F-84DE1BC35A4E}"/>
              </a:ext>
            </a:extLst>
          </p:cNvPr>
          <p:cNvSpPr txBox="1"/>
          <p:nvPr/>
        </p:nvSpPr>
        <p:spPr>
          <a:xfrm>
            <a:off x="3172735" y="317237"/>
            <a:ext cx="416786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7030A0"/>
                </a:solidFill>
                <a:effectLst/>
                <a:uLnTx/>
                <a:uFillTx/>
                <a:latin typeface="UTM Cookies"/>
                <a:ea typeface="+mn-ea"/>
                <a:cs typeface="+mn-cs"/>
              </a:rPr>
              <a:t>ÔN TẬP HỌC KÌ 1</a:t>
            </a:r>
          </a:p>
        </p:txBody>
      </p:sp>
      <p:sp>
        <p:nvSpPr>
          <p:cNvPr id="8" name="TextBox 7">
            <a:extLst>
              <a:ext uri="{FF2B5EF4-FFF2-40B4-BE49-F238E27FC236}">
                <a16:creationId xmlns:a16="http://schemas.microsoft.com/office/drawing/2014/main" id="{55A2A65E-4925-443C-973E-2B692A7DB1DB}"/>
              </a:ext>
            </a:extLst>
          </p:cNvPr>
          <p:cNvSpPr txBox="1"/>
          <p:nvPr/>
        </p:nvSpPr>
        <p:spPr>
          <a:xfrm>
            <a:off x="993911" y="1462373"/>
            <a:ext cx="9585189" cy="2780826"/>
          </a:xfrm>
          <a:prstGeom prst="rect">
            <a:avLst/>
          </a:prstGeom>
          <a:noFill/>
          <a:ln>
            <a:noFill/>
          </a:ln>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vi-VN" sz="5400" b="1" i="0" u="none" strike="noStrike" kern="1200" cap="none" spc="0" normalizeH="0" baseline="0" noProof="0" dirty="0">
                <a:ln w="13462">
                  <a:solidFill>
                    <a:prstClr val="white"/>
                  </a:solidFill>
                  <a:prstDash val="solid"/>
                </a:ln>
                <a:solidFill>
                  <a:prstClr val="black">
                    <a:lumMod val="85000"/>
                    <a:lumOff val="15000"/>
                  </a:prstClr>
                </a:solidFill>
                <a:effectLst>
                  <a:outerShdw dist="38100" dir="2700000" algn="bl" rotWithShape="0">
                    <a:srgbClr val="4BACC6"/>
                  </a:outerShdw>
                </a:effectLst>
                <a:uLnTx/>
                <a:uFillTx/>
                <a:latin typeface="UTM Cookies"/>
                <a:ea typeface="+mn-ea"/>
                <a:cs typeface="+mn-cs"/>
              </a:rPr>
              <a:t>BÀI 33</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vi-VN" sz="4800" b="1" i="0" u="none" strike="noStrike" kern="1200" cap="none" spc="0" normalizeH="0" baseline="0" noProof="0" dirty="0">
                <a:ln w="13462">
                  <a:solidFill>
                    <a:prstClr val="white"/>
                  </a:solidFill>
                  <a:prstDash val="solid"/>
                </a:ln>
                <a:solidFill>
                  <a:prstClr val="black">
                    <a:lumMod val="85000"/>
                    <a:lumOff val="15000"/>
                  </a:prstClr>
                </a:solidFill>
                <a:effectLst>
                  <a:outerShdw dist="38100" dir="2700000" algn="bl" rotWithShape="0">
                    <a:srgbClr val="4BACC6"/>
                  </a:outerShdw>
                </a:effectLst>
                <a:uLnTx/>
                <a:uFillTx/>
                <a:latin typeface="UTM Cookies"/>
                <a:ea typeface="+mn-ea"/>
                <a:cs typeface="+mn-cs"/>
              </a:rPr>
              <a:t>ÔN TẬP PHÉP CỘNG, PHÉP TRỪ TRONG PHẠM VI 20,100</a:t>
            </a:r>
          </a:p>
        </p:txBody>
      </p:sp>
    </p:spTree>
    <p:extLst>
      <p:ext uri="{BB962C8B-B14F-4D97-AF65-F5344CB8AC3E}">
        <p14:creationId xmlns:p14="http://schemas.microsoft.com/office/powerpoint/2010/main" val="4222401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fltVal val="0"/>
                                          </p:val>
                                        </p:tav>
                                        <p:tav tm="100000">
                                          <p:val>
                                            <p:strVal val="#ppt_w"/>
                                          </p:val>
                                        </p:tav>
                                      </p:tavLst>
                                    </p:anim>
                                    <p:anim calcmode="lin" valueType="num">
                                      <p:cBhvr>
                                        <p:cTn id="18" dur="1000" fill="hold"/>
                                        <p:tgtEl>
                                          <p:spTgt spid="8"/>
                                        </p:tgtEl>
                                        <p:attrNameLst>
                                          <p:attrName>ppt_h</p:attrName>
                                        </p:attrNameLst>
                                      </p:cBhvr>
                                      <p:tavLst>
                                        <p:tav tm="0">
                                          <p:val>
                                            <p:fltVal val="0"/>
                                          </p:val>
                                        </p:tav>
                                        <p:tav tm="100000">
                                          <p:val>
                                            <p:strVal val="#ppt_h"/>
                                          </p:val>
                                        </p:tav>
                                      </p:tavLst>
                                    </p:anim>
                                    <p:anim calcmode="lin" valueType="num">
                                      <p:cBhvr>
                                        <p:cTn id="19" dur="1000" fill="hold"/>
                                        <p:tgtEl>
                                          <p:spTgt spid="8"/>
                                        </p:tgtEl>
                                        <p:attrNameLst>
                                          <p:attrName>style.rotation</p:attrName>
                                        </p:attrNameLst>
                                      </p:cBhvr>
                                      <p:tavLst>
                                        <p:tav tm="0">
                                          <p:val>
                                            <p:fltVal val="90"/>
                                          </p:val>
                                        </p:tav>
                                        <p:tav tm="100000">
                                          <p:val>
                                            <p:fltVal val="0"/>
                                          </p:val>
                                        </p:tav>
                                      </p:tavLst>
                                    </p:anim>
                                    <p:animEffect transition="in" filter="fade">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91371762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8CD3A58-6877-4359-AB98-DDCE48E75751}"/>
              </a:ext>
            </a:extLst>
          </p:cNvPr>
          <p:cNvPicPr>
            <a:picLocks noChangeAspect="1"/>
          </p:cNvPicPr>
          <p:nvPr/>
        </p:nvPicPr>
        <p:blipFill>
          <a:blip r:embed="rId2">
            <a:clrChange>
              <a:clrFrom>
                <a:srgbClr val="FFFFFF"/>
              </a:clrFrom>
              <a:clrTo>
                <a:srgbClr val="FFFF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tretch>
            <a:fillRect/>
          </a:stretch>
        </p:blipFill>
        <p:spPr>
          <a:xfrm>
            <a:off x="730152" y="3014773"/>
            <a:ext cx="7228270" cy="3354295"/>
          </a:xfrm>
          <a:prstGeom prst="rect">
            <a:avLst/>
          </a:prstGeom>
        </p:spPr>
      </p:pic>
      <p:sp>
        <p:nvSpPr>
          <p:cNvPr id="2" name="TextBox 1">
            <a:extLst>
              <a:ext uri="{FF2B5EF4-FFF2-40B4-BE49-F238E27FC236}">
                <a16:creationId xmlns:a16="http://schemas.microsoft.com/office/drawing/2014/main" id="{33B524D2-8A70-4654-9651-69FDC8323637}"/>
              </a:ext>
            </a:extLst>
          </p:cNvPr>
          <p:cNvSpPr txBox="1"/>
          <p:nvPr/>
        </p:nvSpPr>
        <p:spPr>
          <a:xfrm>
            <a:off x="3980677" y="361308"/>
            <a:ext cx="4230645"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400" b="1" i="0" u="none" strike="noStrike" kern="1200" cap="none" spc="0" normalizeH="0" baseline="0" noProof="0" dirty="0">
                <a:ln>
                  <a:noFill/>
                </a:ln>
                <a:solidFill>
                  <a:prstClr val="black"/>
                </a:solidFill>
                <a:effectLst/>
                <a:uLnTx/>
                <a:uFillTx/>
                <a:latin typeface="Arial"/>
                <a:ea typeface="+mn-ea"/>
                <a:cs typeface="+mn-cs"/>
              </a:rPr>
              <a:t>Ôn tập phép cộng, phép trừ</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400" b="1" i="0" u="none" strike="noStrike" kern="1200" cap="none" spc="0" normalizeH="0" baseline="0" noProof="0" dirty="0">
                <a:ln>
                  <a:noFill/>
                </a:ln>
                <a:solidFill>
                  <a:prstClr val="black"/>
                </a:solidFill>
                <a:effectLst/>
                <a:uLnTx/>
                <a:uFillTx/>
                <a:latin typeface="Arial"/>
                <a:ea typeface="+mn-ea"/>
                <a:cs typeface="+mn-cs"/>
              </a:rPr>
              <a:t>trong phạm vi 100</a:t>
            </a:r>
          </a:p>
        </p:txBody>
      </p:sp>
      <p:pic>
        <p:nvPicPr>
          <p:cNvPr id="3" name="Picture 2" descr="C:\Users\TUAN\Downloads\Luyện tập 1.png">
            <a:extLst>
              <a:ext uri="{FF2B5EF4-FFF2-40B4-BE49-F238E27FC236}">
                <a16:creationId xmlns:a16="http://schemas.microsoft.com/office/drawing/2014/main" id="{83465A0E-640C-498B-AE5B-A10145228C20}"/>
              </a:ext>
            </a:extLst>
          </p:cNvPr>
          <p:cNvPicPr>
            <a:picLocks noChangeAspect="1" noChangeArrowheads="1"/>
          </p:cNvPicPr>
          <p:nvPr/>
        </p:nvPicPr>
        <p:blipFill>
          <a:blip r:embed="rId4" cstate="print"/>
          <a:srcRect/>
          <a:stretch>
            <a:fillRect/>
          </a:stretch>
        </p:blipFill>
        <p:spPr bwMode="auto">
          <a:xfrm>
            <a:off x="730152" y="328812"/>
            <a:ext cx="2237784" cy="863493"/>
          </a:xfrm>
          <a:prstGeom prst="rect">
            <a:avLst/>
          </a:prstGeom>
          <a:noFill/>
        </p:spPr>
      </p:pic>
      <p:sp>
        <p:nvSpPr>
          <p:cNvPr id="5" name="Oval 4">
            <a:extLst>
              <a:ext uri="{FF2B5EF4-FFF2-40B4-BE49-F238E27FC236}">
                <a16:creationId xmlns:a16="http://schemas.microsoft.com/office/drawing/2014/main" id="{F16CAD40-163A-426B-80D8-AB447200BCEA}"/>
              </a:ext>
            </a:extLst>
          </p:cNvPr>
          <p:cNvSpPr/>
          <p:nvPr/>
        </p:nvSpPr>
        <p:spPr>
          <a:xfrm>
            <a:off x="900597" y="1251586"/>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a:ea typeface="+mn-ea"/>
                <a:cs typeface="+mn-cs"/>
              </a:rPr>
              <a:t>1</a:t>
            </a:r>
            <a:endParaRPr kumimoji="0" lang="vi-VN" sz="3200" b="1" i="0" u="none" strike="noStrike" kern="1200" cap="none" spc="0" normalizeH="0" baseline="0" noProof="0" dirty="0">
              <a:ln>
                <a:noFill/>
              </a:ln>
              <a:solidFill>
                <a:prstClr val="white"/>
              </a:solidFill>
              <a:effectLst/>
              <a:uLnTx/>
              <a:uFillTx/>
              <a:latin typeface="Arial"/>
              <a:ea typeface="+mn-ea"/>
              <a:cs typeface="+mn-cs"/>
            </a:endParaRPr>
          </a:p>
        </p:txBody>
      </p:sp>
      <p:grpSp>
        <p:nvGrpSpPr>
          <p:cNvPr id="6" name="Group 5">
            <a:extLst>
              <a:ext uri="{FF2B5EF4-FFF2-40B4-BE49-F238E27FC236}">
                <a16:creationId xmlns:a16="http://schemas.microsoft.com/office/drawing/2014/main" id="{AC9853CD-4D16-4D5C-8C4D-DF99BA20D542}"/>
              </a:ext>
            </a:extLst>
          </p:cNvPr>
          <p:cNvGrpSpPr/>
          <p:nvPr/>
        </p:nvGrpSpPr>
        <p:grpSpPr>
          <a:xfrm>
            <a:off x="1337919" y="1251586"/>
            <a:ext cx="1714555" cy="461666"/>
            <a:chOff x="1421855" y="1440654"/>
            <a:chExt cx="1714555" cy="461666"/>
          </a:xfrm>
        </p:grpSpPr>
        <p:grpSp>
          <p:nvGrpSpPr>
            <p:cNvPr id="7" name="Group 6">
              <a:extLst>
                <a:ext uri="{FF2B5EF4-FFF2-40B4-BE49-F238E27FC236}">
                  <a16:creationId xmlns:a16="http://schemas.microsoft.com/office/drawing/2014/main" id="{838E019D-8993-489D-A464-3D9F579AD18B}"/>
                </a:ext>
              </a:extLst>
            </p:cNvPr>
            <p:cNvGrpSpPr/>
            <p:nvPr/>
          </p:nvGrpSpPr>
          <p:grpSpPr>
            <a:xfrm>
              <a:off x="1870518" y="1440654"/>
              <a:ext cx="758382" cy="461665"/>
              <a:chOff x="1870518" y="1440654"/>
              <a:chExt cx="758382" cy="461665"/>
            </a:xfrm>
          </p:grpSpPr>
          <p:sp>
            <p:nvSpPr>
              <p:cNvPr id="9" name="Rectangle: Rounded Corners 8">
                <a:extLst>
                  <a:ext uri="{FF2B5EF4-FFF2-40B4-BE49-F238E27FC236}">
                    <a16:creationId xmlns:a16="http://schemas.microsoft.com/office/drawing/2014/main" id="{31D7DCEB-D863-42FB-A852-550B2810F097}"/>
                  </a:ext>
                </a:extLst>
              </p:cNvPr>
              <p:cNvSpPr/>
              <p:nvPr/>
            </p:nvSpPr>
            <p:spPr>
              <a:xfrm>
                <a:off x="1870518" y="1440654"/>
                <a:ext cx="758382" cy="382154"/>
              </a:xfrm>
              <a:prstGeom prst="roundRect">
                <a:avLst/>
              </a:prstGeom>
              <a:solidFill>
                <a:srgbClr val="FFD974"/>
              </a:solidFill>
              <a:ln>
                <a:solidFill>
                  <a:srgbClr val="FFD97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0" name="TextBox 9">
                <a:extLst>
                  <a:ext uri="{FF2B5EF4-FFF2-40B4-BE49-F238E27FC236}">
                    <a16:creationId xmlns:a16="http://schemas.microsoft.com/office/drawing/2014/main" id="{1B0770B6-2FF9-436A-9D6B-0DAA24748127}"/>
                  </a:ext>
                </a:extLst>
              </p:cNvPr>
              <p:cNvSpPr txBox="1"/>
              <p:nvPr/>
            </p:nvSpPr>
            <p:spPr>
              <a:xfrm>
                <a:off x="1969023" y="1440654"/>
                <a:ext cx="561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Số</a:t>
                </a:r>
              </a:p>
            </p:txBody>
          </p:sp>
        </p:grpSp>
        <p:sp>
          <p:nvSpPr>
            <p:cNvPr id="8" name="TextBox 7">
              <a:extLst>
                <a:ext uri="{FF2B5EF4-FFF2-40B4-BE49-F238E27FC236}">
                  <a16:creationId xmlns:a16="http://schemas.microsoft.com/office/drawing/2014/main" id="{16E1E700-AADC-4298-A630-C83E1E064F83}"/>
                </a:ext>
              </a:extLst>
            </p:cNvPr>
            <p:cNvSpPr txBox="1"/>
            <p:nvPr/>
          </p:nvSpPr>
          <p:spPr>
            <a:xfrm>
              <a:off x="1421855" y="1440655"/>
              <a:ext cx="171455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a)           ?</a:t>
              </a:r>
            </a:p>
          </p:txBody>
        </p:sp>
      </p:grpSp>
      <p:graphicFrame>
        <p:nvGraphicFramePr>
          <p:cNvPr id="11" name="Table 4">
            <a:extLst>
              <a:ext uri="{FF2B5EF4-FFF2-40B4-BE49-F238E27FC236}">
                <a16:creationId xmlns:a16="http://schemas.microsoft.com/office/drawing/2014/main" id="{DAB4EB5B-86E7-4B5C-AEEC-C2C66A55544E}"/>
              </a:ext>
            </a:extLst>
          </p:cNvPr>
          <p:cNvGraphicFramePr>
            <a:graphicFrameLocks noGrp="1"/>
          </p:cNvGraphicFramePr>
          <p:nvPr>
            <p:extLst/>
          </p:nvPr>
        </p:nvGraphicFramePr>
        <p:xfrm>
          <a:off x="900596" y="1772533"/>
          <a:ext cx="6891683" cy="1217896"/>
        </p:xfrm>
        <a:graphic>
          <a:graphicData uri="http://schemas.openxmlformats.org/drawingml/2006/table">
            <a:tbl>
              <a:tblPr firstRow="1" bandRow="1">
                <a:tableStyleId>{2D5ABB26-0587-4C30-8999-92F81FD0307C}</a:tableStyleId>
              </a:tblPr>
              <a:tblGrid>
                <a:gridCol w="2671523">
                  <a:extLst>
                    <a:ext uri="{9D8B030D-6E8A-4147-A177-3AD203B41FA5}">
                      <a16:colId xmlns:a16="http://schemas.microsoft.com/office/drawing/2014/main" val="3824061973"/>
                    </a:ext>
                  </a:extLst>
                </a:gridCol>
                <a:gridCol w="831602">
                  <a:extLst>
                    <a:ext uri="{9D8B030D-6E8A-4147-A177-3AD203B41FA5}">
                      <a16:colId xmlns:a16="http://schemas.microsoft.com/office/drawing/2014/main" val="1889727206"/>
                    </a:ext>
                  </a:extLst>
                </a:gridCol>
                <a:gridCol w="820273">
                  <a:extLst>
                    <a:ext uri="{9D8B030D-6E8A-4147-A177-3AD203B41FA5}">
                      <a16:colId xmlns:a16="http://schemas.microsoft.com/office/drawing/2014/main" val="473288683"/>
                    </a:ext>
                  </a:extLst>
                </a:gridCol>
                <a:gridCol w="853983">
                  <a:extLst>
                    <a:ext uri="{9D8B030D-6E8A-4147-A177-3AD203B41FA5}">
                      <a16:colId xmlns:a16="http://schemas.microsoft.com/office/drawing/2014/main" val="2275450563"/>
                    </a:ext>
                  </a:extLst>
                </a:gridCol>
                <a:gridCol w="857151">
                  <a:extLst>
                    <a:ext uri="{9D8B030D-6E8A-4147-A177-3AD203B41FA5}">
                      <a16:colId xmlns:a16="http://schemas.microsoft.com/office/drawing/2014/main" val="678154345"/>
                    </a:ext>
                  </a:extLst>
                </a:gridCol>
                <a:gridCol w="857151">
                  <a:extLst>
                    <a:ext uri="{9D8B030D-6E8A-4147-A177-3AD203B41FA5}">
                      <a16:colId xmlns:a16="http://schemas.microsoft.com/office/drawing/2014/main" val="1296044205"/>
                    </a:ext>
                  </a:extLst>
                </a:gridCol>
              </a:tblGrid>
              <a:tr h="657318">
                <a:tc>
                  <a:txBody>
                    <a:bodyPr/>
                    <a:lstStyle/>
                    <a:p>
                      <a:pPr algn="ctr"/>
                      <a:r>
                        <a:rPr lang="vi-VN" sz="2400" dirty="0">
                          <a:solidFill>
                            <a:schemeClr val="tx1"/>
                          </a:solidFill>
                        </a:rPr>
                        <a:t>Toa</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6EAFA"/>
                    </a:solidFill>
                  </a:tcPr>
                </a:tc>
                <a:tc>
                  <a:txBody>
                    <a:bodyPr/>
                    <a:lstStyle/>
                    <a:p>
                      <a:pPr algn="ctr"/>
                      <a:r>
                        <a:rPr lang="vi-VN" sz="2800" dirty="0">
                          <a:solidFill>
                            <a:srgbClr val="FA1E72"/>
                          </a:solidFill>
                        </a:rPr>
                        <a:t>A</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6EAFA"/>
                    </a:solidFill>
                  </a:tcPr>
                </a:tc>
                <a:tc>
                  <a:txBody>
                    <a:bodyPr/>
                    <a:lstStyle/>
                    <a:p>
                      <a:pPr algn="ctr"/>
                      <a:r>
                        <a:rPr lang="vi-VN" sz="2800" dirty="0">
                          <a:solidFill>
                            <a:srgbClr val="FA1E72"/>
                          </a:solidFill>
                        </a:rPr>
                        <a:t>B</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6EAFA"/>
                    </a:solidFill>
                  </a:tcPr>
                </a:tc>
                <a:tc>
                  <a:txBody>
                    <a:bodyPr/>
                    <a:lstStyle/>
                    <a:p>
                      <a:pPr algn="ctr"/>
                      <a:r>
                        <a:rPr lang="vi-VN" sz="2800" dirty="0">
                          <a:solidFill>
                            <a:srgbClr val="FA1E72"/>
                          </a:solidFill>
                        </a:rPr>
                        <a:t>C</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6EAFA"/>
                    </a:solidFill>
                  </a:tcPr>
                </a:tc>
                <a:tc>
                  <a:txBody>
                    <a:bodyPr/>
                    <a:lstStyle/>
                    <a:p>
                      <a:pPr algn="ctr"/>
                      <a:r>
                        <a:rPr lang="vi-VN" sz="2800" dirty="0">
                          <a:solidFill>
                            <a:srgbClr val="FA1E72"/>
                          </a:solidFill>
                        </a:rPr>
                        <a:t>D</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6EAFA"/>
                    </a:solidFill>
                  </a:tcPr>
                </a:tc>
                <a:tc>
                  <a:txBody>
                    <a:bodyPr/>
                    <a:lstStyle/>
                    <a:p>
                      <a:pPr algn="ctr"/>
                      <a:r>
                        <a:rPr lang="vi-VN" sz="2800" dirty="0">
                          <a:solidFill>
                            <a:srgbClr val="FA1E72"/>
                          </a:solidFill>
                        </a:rPr>
                        <a:t>E</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6EAFA"/>
                    </a:solidFill>
                  </a:tcPr>
                </a:tc>
                <a:extLst>
                  <a:ext uri="{0D108BD9-81ED-4DB2-BD59-A6C34878D82A}">
                    <a16:rowId xmlns:a16="http://schemas.microsoft.com/office/drawing/2014/main" val="675489972"/>
                  </a:ext>
                </a:extLst>
              </a:tr>
              <a:tr h="560578">
                <a:tc>
                  <a:txBody>
                    <a:bodyPr/>
                    <a:lstStyle/>
                    <a:p>
                      <a:pPr algn="ctr"/>
                      <a:r>
                        <a:rPr lang="vi-VN" sz="2400" dirty="0">
                          <a:solidFill>
                            <a:schemeClr val="tx1"/>
                          </a:solidFill>
                        </a:rPr>
                        <a:t>Kết quả phép tính</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D863"/>
                    </a:solidFill>
                  </a:tcPr>
                </a:tc>
                <a:tc>
                  <a:txBody>
                    <a:bodyPr/>
                    <a:lstStyle/>
                    <a:p>
                      <a:pPr algn="ctr"/>
                      <a:r>
                        <a:rPr lang="vi-VN" sz="2800" dirty="0">
                          <a:solidFill>
                            <a:schemeClr val="tx1"/>
                          </a:solidFill>
                        </a:rPr>
                        <a:t>60</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D863"/>
                    </a:solidFill>
                  </a:tcPr>
                </a:tc>
                <a:tc>
                  <a:txBody>
                    <a:bodyPr/>
                    <a:lstStyle/>
                    <a:p>
                      <a:pPr algn="ctr"/>
                      <a:r>
                        <a:rPr lang="vi-VN" sz="2800" dirty="0">
                          <a:solidFill>
                            <a:schemeClr val="tx1"/>
                          </a:solidFill>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D863"/>
                    </a:solidFill>
                  </a:tcPr>
                </a:tc>
                <a:tc>
                  <a:txBody>
                    <a:bodyPr/>
                    <a:lstStyle/>
                    <a:p>
                      <a:pPr algn="ctr"/>
                      <a:r>
                        <a:rPr lang="vi-VN" sz="2800" dirty="0">
                          <a:solidFill>
                            <a:schemeClr val="tx1"/>
                          </a:solidFill>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D863"/>
                    </a:solidFill>
                  </a:tcPr>
                </a:tc>
                <a:tc>
                  <a:txBody>
                    <a:bodyPr/>
                    <a:lstStyle/>
                    <a:p>
                      <a:pPr algn="ctr"/>
                      <a:r>
                        <a:rPr lang="vi-VN" sz="2800" dirty="0">
                          <a:solidFill>
                            <a:schemeClr val="tx1"/>
                          </a:solidFill>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D863"/>
                    </a:solidFill>
                  </a:tcPr>
                </a:tc>
                <a:tc>
                  <a:txBody>
                    <a:bodyPr/>
                    <a:lstStyle/>
                    <a:p>
                      <a:pPr algn="ctr"/>
                      <a:r>
                        <a:rPr lang="vi-VN" sz="2800" dirty="0">
                          <a:solidFill>
                            <a:schemeClr val="tx1"/>
                          </a:solidFill>
                        </a:rPr>
                        <a:t>?</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D863"/>
                    </a:solidFill>
                  </a:tcPr>
                </a:tc>
                <a:extLst>
                  <a:ext uri="{0D108BD9-81ED-4DB2-BD59-A6C34878D82A}">
                    <a16:rowId xmlns:a16="http://schemas.microsoft.com/office/drawing/2014/main" val="1625636457"/>
                  </a:ext>
                </a:extLst>
              </a:tr>
            </a:tbl>
          </a:graphicData>
        </a:graphic>
      </p:graphicFrame>
      <p:sp>
        <p:nvSpPr>
          <p:cNvPr id="13" name="Rectangle 12">
            <a:extLst>
              <a:ext uri="{FF2B5EF4-FFF2-40B4-BE49-F238E27FC236}">
                <a16:creationId xmlns:a16="http://schemas.microsoft.com/office/drawing/2014/main" id="{18D34376-DC50-4EAC-A4B7-E0774EC642C3}"/>
              </a:ext>
            </a:extLst>
          </p:cNvPr>
          <p:cNvSpPr/>
          <p:nvPr/>
        </p:nvSpPr>
        <p:spPr>
          <a:xfrm>
            <a:off x="4510212" y="2453957"/>
            <a:ext cx="585418" cy="523220"/>
          </a:xfrm>
          <a:prstGeom prst="rect">
            <a:avLst/>
          </a:prstGeom>
          <a:solidFill>
            <a:srgbClr val="FFD863"/>
          </a:solid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0000"/>
                </a:solidFill>
                <a:effectLst/>
                <a:uLnTx/>
                <a:uFillTx/>
                <a:latin typeface="Arial"/>
                <a:ea typeface="+mn-ea"/>
                <a:cs typeface="+mn-cs"/>
              </a:rPr>
              <a:t>60</a:t>
            </a:r>
          </a:p>
        </p:txBody>
      </p:sp>
      <p:sp>
        <p:nvSpPr>
          <p:cNvPr id="15" name="Rectangle 14">
            <a:extLst>
              <a:ext uri="{FF2B5EF4-FFF2-40B4-BE49-F238E27FC236}">
                <a16:creationId xmlns:a16="http://schemas.microsoft.com/office/drawing/2014/main" id="{134FB3A7-EE83-49D0-A237-1602A9024F11}"/>
              </a:ext>
            </a:extLst>
          </p:cNvPr>
          <p:cNvSpPr/>
          <p:nvPr/>
        </p:nvSpPr>
        <p:spPr>
          <a:xfrm>
            <a:off x="5257003" y="2453957"/>
            <a:ext cx="785793" cy="523220"/>
          </a:xfrm>
          <a:prstGeom prst="rect">
            <a:avLst/>
          </a:prstGeom>
          <a:solidFill>
            <a:srgbClr val="FFD863"/>
          </a:solid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0000"/>
                </a:solidFill>
                <a:effectLst/>
                <a:uLnTx/>
                <a:uFillTx/>
                <a:latin typeface="Arial"/>
                <a:ea typeface="+mn-ea"/>
                <a:cs typeface="+mn-cs"/>
              </a:rPr>
              <a:t>100</a:t>
            </a:r>
          </a:p>
        </p:txBody>
      </p:sp>
      <p:sp>
        <p:nvSpPr>
          <p:cNvPr id="16" name="Rectangle 15">
            <a:extLst>
              <a:ext uri="{FF2B5EF4-FFF2-40B4-BE49-F238E27FC236}">
                <a16:creationId xmlns:a16="http://schemas.microsoft.com/office/drawing/2014/main" id="{9C7D37BD-D2AF-4506-AD31-A3B956A308D3}"/>
              </a:ext>
            </a:extLst>
          </p:cNvPr>
          <p:cNvSpPr/>
          <p:nvPr/>
        </p:nvSpPr>
        <p:spPr>
          <a:xfrm>
            <a:off x="6249394" y="2453957"/>
            <a:ext cx="585418" cy="523220"/>
          </a:xfrm>
          <a:prstGeom prst="rect">
            <a:avLst/>
          </a:prstGeom>
          <a:solidFill>
            <a:srgbClr val="FFD863"/>
          </a:solid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0000"/>
                </a:solidFill>
                <a:effectLst/>
                <a:uLnTx/>
                <a:uFillTx/>
                <a:latin typeface="Arial"/>
                <a:ea typeface="+mn-ea"/>
                <a:cs typeface="+mn-cs"/>
              </a:rPr>
              <a:t>30</a:t>
            </a:r>
          </a:p>
        </p:txBody>
      </p:sp>
      <p:sp>
        <p:nvSpPr>
          <p:cNvPr id="17" name="Rectangle 16">
            <a:extLst>
              <a:ext uri="{FF2B5EF4-FFF2-40B4-BE49-F238E27FC236}">
                <a16:creationId xmlns:a16="http://schemas.microsoft.com/office/drawing/2014/main" id="{FA53C784-FDEB-4C74-9BEF-6A3EC2B41D02}"/>
              </a:ext>
            </a:extLst>
          </p:cNvPr>
          <p:cNvSpPr/>
          <p:nvPr/>
        </p:nvSpPr>
        <p:spPr>
          <a:xfrm>
            <a:off x="7096372" y="2453957"/>
            <a:ext cx="585418" cy="523220"/>
          </a:xfrm>
          <a:prstGeom prst="rect">
            <a:avLst/>
          </a:prstGeom>
          <a:solidFill>
            <a:srgbClr val="FFD863"/>
          </a:solid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0000"/>
                </a:solidFill>
                <a:effectLst/>
                <a:uLnTx/>
                <a:uFillTx/>
                <a:latin typeface="Arial"/>
                <a:ea typeface="+mn-ea"/>
                <a:cs typeface="+mn-cs"/>
              </a:rPr>
              <a:t>50</a:t>
            </a:r>
          </a:p>
        </p:txBody>
      </p:sp>
      <p:sp>
        <p:nvSpPr>
          <p:cNvPr id="18" name="TextBox 17">
            <a:extLst>
              <a:ext uri="{FF2B5EF4-FFF2-40B4-BE49-F238E27FC236}">
                <a16:creationId xmlns:a16="http://schemas.microsoft.com/office/drawing/2014/main" id="{58601CF6-31FA-4A93-A6DD-2EDB11A893BA}"/>
              </a:ext>
            </a:extLst>
          </p:cNvPr>
          <p:cNvSpPr txBox="1"/>
          <p:nvPr/>
        </p:nvSpPr>
        <p:spPr>
          <a:xfrm>
            <a:off x="7943348" y="1594577"/>
            <a:ext cx="3254737" cy="1200329"/>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b) Những toa nào ghi phép tính có kết quả bé hơn 60?</a:t>
            </a:r>
          </a:p>
        </p:txBody>
      </p:sp>
      <p:sp>
        <p:nvSpPr>
          <p:cNvPr id="19" name="TextBox 18">
            <a:extLst>
              <a:ext uri="{FF2B5EF4-FFF2-40B4-BE49-F238E27FC236}">
                <a16:creationId xmlns:a16="http://schemas.microsoft.com/office/drawing/2014/main" id="{BBCB8472-5C86-41C3-BFB7-BEB881AA801C}"/>
              </a:ext>
            </a:extLst>
          </p:cNvPr>
          <p:cNvSpPr txBox="1"/>
          <p:nvPr/>
        </p:nvSpPr>
        <p:spPr>
          <a:xfrm>
            <a:off x="7943349" y="3429000"/>
            <a:ext cx="3254737" cy="1569660"/>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c) Những toa nào ghi phép tính có kết quả lớn hơn 50 và bé hơn 100?</a:t>
            </a:r>
          </a:p>
        </p:txBody>
      </p:sp>
      <p:sp>
        <p:nvSpPr>
          <p:cNvPr id="20" name="TextBox 19">
            <a:extLst>
              <a:ext uri="{FF2B5EF4-FFF2-40B4-BE49-F238E27FC236}">
                <a16:creationId xmlns:a16="http://schemas.microsoft.com/office/drawing/2014/main" id="{EC2C9D2E-80A4-4E0B-A384-1413D6B3D054}"/>
              </a:ext>
            </a:extLst>
          </p:cNvPr>
          <p:cNvSpPr txBox="1"/>
          <p:nvPr/>
        </p:nvSpPr>
        <p:spPr>
          <a:xfrm>
            <a:off x="7943348" y="2883858"/>
            <a:ext cx="3518500" cy="461665"/>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Toa D và toa E.</a:t>
            </a:r>
            <a:endParaRPr kumimoji="0" lang="vi-VN" sz="2400" b="0" i="0" u="none" strike="noStrike" kern="1200" cap="none" spc="0" normalizeH="0" baseline="0" noProof="0" dirty="0">
              <a:ln>
                <a:noFill/>
              </a:ln>
              <a:solidFill>
                <a:srgbClr val="FF0000"/>
              </a:solidFill>
              <a:effectLst/>
              <a:uLnTx/>
              <a:uFillTx/>
              <a:latin typeface="Arial"/>
              <a:ea typeface="+mn-ea"/>
              <a:cs typeface="+mn-cs"/>
            </a:endParaRPr>
          </a:p>
        </p:txBody>
      </p:sp>
      <p:sp>
        <p:nvSpPr>
          <p:cNvPr id="21" name="TextBox 20">
            <a:extLst>
              <a:ext uri="{FF2B5EF4-FFF2-40B4-BE49-F238E27FC236}">
                <a16:creationId xmlns:a16="http://schemas.microsoft.com/office/drawing/2014/main" id="{519E8EDA-E1C7-4A66-897B-01CF655CFD5F}"/>
              </a:ext>
            </a:extLst>
          </p:cNvPr>
          <p:cNvSpPr txBox="1"/>
          <p:nvPr/>
        </p:nvSpPr>
        <p:spPr>
          <a:xfrm>
            <a:off x="7958422" y="5082137"/>
            <a:ext cx="3518500" cy="461665"/>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Toa A và toa B.</a:t>
            </a:r>
            <a:endParaRPr kumimoji="0" lang="vi-VN" sz="2400" b="0" i="0" u="none" strike="noStrike" kern="1200" cap="none" spc="0" normalizeH="0" baseline="0" noProof="0" dirty="0">
              <a:ln>
                <a:noFill/>
              </a:ln>
              <a:solidFill>
                <a:srgbClr val="FF0000"/>
              </a:solidFill>
              <a:effectLst/>
              <a:uLnTx/>
              <a:uFillTx/>
              <a:latin typeface="Arial"/>
              <a:ea typeface="+mn-ea"/>
              <a:cs typeface="+mn-cs"/>
            </a:endParaRPr>
          </a:p>
        </p:txBody>
      </p:sp>
    </p:spTree>
    <p:extLst>
      <p:ext uri="{BB962C8B-B14F-4D97-AF65-F5344CB8AC3E}">
        <p14:creationId xmlns:p14="http://schemas.microsoft.com/office/powerpoint/2010/main" val="2781587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500"/>
                            </p:stCondLst>
                            <p:childTnLst>
                              <p:par>
                                <p:cTn id="19" presetID="22" presetClass="entr" presetSubtype="4"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6"/>
                                        </p:tgtEl>
                                        <p:attrNameLst>
                                          <p:attrName>style.visibility</p:attrName>
                                        </p:attrNameLst>
                                      </p:cBhvr>
                                      <p:to>
                                        <p:strVal val="visible"/>
                                      </p:to>
                                    </p:set>
                                    <p:anim calcmode="lin" valueType="num">
                                      <p:cBhvr>
                                        <p:cTn id="40" dur="500" fill="hold"/>
                                        <p:tgtEl>
                                          <p:spTgt spid="16"/>
                                        </p:tgtEl>
                                        <p:attrNameLst>
                                          <p:attrName>ppt_w</p:attrName>
                                        </p:attrNameLst>
                                      </p:cBhvr>
                                      <p:tavLst>
                                        <p:tav tm="0">
                                          <p:val>
                                            <p:fltVal val="0"/>
                                          </p:val>
                                        </p:tav>
                                        <p:tav tm="100000">
                                          <p:val>
                                            <p:strVal val="#ppt_w"/>
                                          </p:val>
                                        </p:tav>
                                      </p:tavLst>
                                    </p:anim>
                                    <p:anim calcmode="lin" valueType="num">
                                      <p:cBhvr>
                                        <p:cTn id="41" dur="500" fill="hold"/>
                                        <p:tgtEl>
                                          <p:spTgt spid="16"/>
                                        </p:tgtEl>
                                        <p:attrNameLst>
                                          <p:attrName>ppt_h</p:attrName>
                                        </p:attrNameLst>
                                      </p:cBhvr>
                                      <p:tavLst>
                                        <p:tav tm="0">
                                          <p:val>
                                            <p:fltVal val="0"/>
                                          </p:val>
                                        </p:tav>
                                        <p:tav tm="100000">
                                          <p:val>
                                            <p:strVal val="#ppt_h"/>
                                          </p:val>
                                        </p:tav>
                                      </p:tavLst>
                                    </p:anim>
                                    <p:animEffect transition="in" filter="fade">
                                      <p:cBhvr>
                                        <p:cTn id="42" dur="500"/>
                                        <p:tgtEl>
                                          <p:spTgt spid="16"/>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barn(inVertical)">
                                      <p:cBhvr>
                                        <p:cTn id="59" dur="500"/>
                                        <p:tgtEl>
                                          <p:spTgt spid="20"/>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500"/>
                                        <p:tgtEl>
                                          <p:spTgt spid="19"/>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grpId="0" nodeType="click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barn(inVertical)">
                                      <p:cBhvr>
                                        <p:cTn id="6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animBg="1"/>
      <p:bldP spid="15" grpId="0" animBg="1"/>
      <p:bldP spid="16" grpId="0" animBg="1"/>
      <p:bldP spid="17" grpId="0" animBg="1"/>
      <p:bldP spid="18" grpId="0"/>
      <p:bldP spid="19" grpId="0"/>
      <p:bldP spid="20" grpId="0"/>
      <p:bldP spid="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rcRect b="39710"/>
          <a:stretch/>
        </p:blipFill>
        <p:spPr>
          <a:xfrm>
            <a:off x="1512607" y="583094"/>
            <a:ext cx="8996367" cy="5353879"/>
          </a:xfrm>
          <a:prstGeom prst="rect">
            <a:avLst/>
          </a:prstGeom>
        </p:spPr>
      </p:pic>
    </p:spTree>
    <p:extLst>
      <p:ext uri="{BB962C8B-B14F-4D97-AF65-F5344CB8AC3E}">
        <p14:creationId xmlns:p14="http://schemas.microsoft.com/office/powerpoint/2010/main" val="261962519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Users\TUAN\Downloads\Luyện tập 1.png">
            <a:extLst>
              <a:ext uri="{FF2B5EF4-FFF2-40B4-BE49-F238E27FC236}">
                <a16:creationId xmlns:a16="http://schemas.microsoft.com/office/drawing/2014/main" id="{D0FA8710-4CF5-4BB5-AE2F-1C740F121A5B}"/>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3" name="Oval 2">
            <a:extLst>
              <a:ext uri="{FF2B5EF4-FFF2-40B4-BE49-F238E27FC236}">
                <a16:creationId xmlns:a16="http://schemas.microsoft.com/office/drawing/2014/main" id="{8C589434-229F-49A8-A3FB-33AD6851FB88}"/>
              </a:ext>
            </a:extLst>
          </p:cNvPr>
          <p:cNvSpPr/>
          <p:nvPr/>
        </p:nvSpPr>
        <p:spPr>
          <a:xfrm>
            <a:off x="836937" y="1443143"/>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a:ea typeface="+mn-ea"/>
                <a:cs typeface="+mn-cs"/>
              </a:rPr>
              <a:t>2</a:t>
            </a:r>
            <a:endParaRPr kumimoji="0" lang="vi-VN" sz="3200" b="1" i="0" u="none" strike="noStrike" kern="1200" cap="none" spc="0" normalizeH="0" baseline="0" noProof="0" dirty="0">
              <a:ln>
                <a:noFill/>
              </a:ln>
              <a:solidFill>
                <a:prstClr val="white"/>
              </a:solidFill>
              <a:effectLst/>
              <a:uLnTx/>
              <a:uFillTx/>
              <a:latin typeface="Arial"/>
              <a:ea typeface="+mn-ea"/>
              <a:cs typeface="+mn-cs"/>
            </a:endParaRPr>
          </a:p>
        </p:txBody>
      </p:sp>
      <p:sp>
        <p:nvSpPr>
          <p:cNvPr id="4" name="TextBox 3">
            <a:extLst>
              <a:ext uri="{FF2B5EF4-FFF2-40B4-BE49-F238E27FC236}">
                <a16:creationId xmlns:a16="http://schemas.microsoft.com/office/drawing/2014/main" id="{8F563944-AF82-471C-861E-80CDC97A16C0}"/>
              </a:ext>
            </a:extLst>
          </p:cNvPr>
          <p:cNvSpPr txBox="1"/>
          <p:nvPr/>
        </p:nvSpPr>
        <p:spPr>
          <a:xfrm>
            <a:off x="1284169" y="1443143"/>
            <a:ext cx="237276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Đặt tính rồi tính.</a:t>
            </a:r>
          </a:p>
        </p:txBody>
      </p:sp>
      <p:grpSp>
        <p:nvGrpSpPr>
          <p:cNvPr id="5" name="Group 4">
            <a:extLst>
              <a:ext uri="{FF2B5EF4-FFF2-40B4-BE49-F238E27FC236}">
                <a16:creationId xmlns:a16="http://schemas.microsoft.com/office/drawing/2014/main" id="{4A7104D8-300D-4DBE-9AB4-6AFC3C12AE01}"/>
              </a:ext>
            </a:extLst>
          </p:cNvPr>
          <p:cNvGrpSpPr/>
          <p:nvPr/>
        </p:nvGrpSpPr>
        <p:grpSpPr>
          <a:xfrm>
            <a:off x="5000309" y="703603"/>
            <a:ext cx="5539138" cy="658837"/>
            <a:chOff x="1824226" y="3918824"/>
            <a:chExt cx="5539138" cy="658837"/>
          </a:xfrm>
        </p:grpSpPr>
        <p:sp>
          <p:nvSpPr>
            <p:cNvPr id="6" name="Rectangle 5">
              <a:extLst>
                <a:ext uri="{FF2B5EF4-FFF2-40B4-BE49-F238E27FC236}">
                  <a16:creationId xmlns:a16="http://schemas.microsoft.com/office/drawing/2014/main" id="{7A370306-4199-401E-A3FF-FFE19ACEE462}"/>
                </a:ext>
              </a:extLst>
            </p:cNvPr>
            <p:cNvSpPr/>
            <p:nvPr/>
          </p:nvSpPr>
          <p:spPr>
            <a:xfrm>
              <a:off x="1824226" y="3918826"/>
              <a:ext cx="1394934" cy="658835"/>
            </a:xfrm>
            <a:prstGeom prst="rect">
              <a:avLst/>
            </a:prstGeom>
            <a:solidFill>
              <a:srgbClr val="FACAC8"/>
            </a:solidFill>
            <a:effectLst>
              <a:softEdge rad="127000"/>
            </a:effectLst>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28 + 35</a:t>
              </a:r>
            </a:p>
          </p:txBody>
        </p:sp>
        <p:sp>
          <p:nvSpPr>
            <p:cNvPr id="7" name="Rectangle 6">
              <a:extLst>
                <a:ext uri="{FF2B5EF4-FFF2-40B4-BE49-F238E27FC236}">
                  <a16:creationId xmlns:a16="http://schemas.microsoft.com/office/drawing/2014/main" id="{F2BE3511-E059-4008-B85A-95E1288A6530}"/>
                </a:ext>
              </a:extLst>
            </p:cNvPr>
            <p:cNvSpPr/>
            <p:nvPr/>
          </p:nvSpPr>
          <p:spPr>
            <a:xfrm>
              <a:off x="3901137" y="3918825"/>
              <a:ext cx="1385316" cy="658835"/>
            </a:xfrm>
            <a:prstGeom prst="rect">
              <a:avLst/>
            </a:prstGeom>
            <a:solidFill>
              <a:srgbClr val="FACAC8"/>
            </a:solidFill>
            <a:effectLst>
              <a:softEdge rad="127000"/>
            </a:effectLst>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63 – 28</a:t>
              </a:r>
            </a:p>
          </p:txBody>
        </p:sp>
        <p:sp>
          <p:nvSpPr>
            <p:cNvPr id="8" name="Rectangle 7">
              <a:extLst>
                <a:ext uri="{FF2B5EF4-FFF2-40B4-BE49-F238E27FC236}">
                  <a16:creationId xmlns:a16="http://schemas.microsoft.com/office/drawing/2014/main" id="{5A692A99-78A1-483D-A24C-328851023842}"/>
                </a:ext>
              </a:extLst>
            </p:cNvPr>
            <p:cNvSpPr/>
            <p:nvPr/>
          </p:nvSpPr>
          <p:spPr>
            <a:xfrm>
              <a:off x="5978048" y="3918824"/>
              <a:ext cx="1385316" cy="658835"/>
            </a:xfrm>
            <a:prstGeom prst="rect">
              <a:avLst/>
            </a:prstGeom>
            <a:solidFill>
              <a:srgbClr val="FACAC8"/>
            </a:solidFill>
            <a:effectLst>
              <a:softEdge rad="127000"/>
            </a:effectLst>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63 – 35</a:t>
              </a:r>
            </a:p>
          </p:txBody>
        </p:sp>
      </p:grpSp>
      <p:grpSp>
        <p:nvGrpSpPr>
          <p:cNvPr id="10" name="Group 9">
            <a:extLst>
              <a:ext uri="{FF2B5EF4-FFF2-40B4-BE49-F238E27FC236}">
                <a16:creationId xmlns:a16="http://schemas.microsoft.com/office/drawing/2014/main" id="{E8A17A5C-29AB-4E7B-B1C4-F85310CD7ACA}"/>
              </a:ext>
            </a:extLst>
          </p:cNvPr>
          <p:cNvGrpSpPr/>
          <p:nvPr/>
        </p:nvGrpSpPr>
        <p:grpSpPr>
          <a:xfrm>
            <a:off x="5099856" y="1206245"/>
            <a:ext cx="837249" cy="1312215"/>
            <a:chOff x="1933616" y="4498692"/>
            <a:chExt cx="837249" cy="1312215"/>
          </a:xfrm>
        </p:grpSpPr>
        <p:sp>
          <p:nvSpPr>
            <p:cNvPr id="11" name="TextBox 10">
              <a:extLst>
                <a:ext uri="{FF2B5EF4-FFF2-40B4-BE49-F238E27FC236}">
                  <a16:creationId xmlns:a16="http://schemas.microsoft.com/office/drawing/2014/main" id="{73DA7477-303D-4477-9DD9-D28B58366B5A}"/>
                </a:ext>
              </a:extLst>
            </p:cNvPr>
            <p:cNvSpPr txBox="1"/>
            <p:nvPr/>
          </p:nvSpPr>
          <p:spPr>
            <a:xfrm>
              <a:off x="2185448" y="4498692"/>
              <a:ext cx="585417" cy="1305165"/>
            </a:xfrm>
            <a:prstGeom prst="rect">
              <a:avLst/>
            </a:prstGeom>
            <a:noFill/>
          </p:spPr>
          <p:txBody>
            <a:bodyPr wrap="non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28</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35</a:t>
              </a:r>
            </a:p>
          </p:txBody>
        </p:sp>
        <p:sp>
          <p:nvSpPr>
            <p:cNvPr id="12" name="TextBox 11">
              <a:extLst>
                <a:ext uri="{FF2B5EF4-FFF2-40B4-BE49-F238E27FC236}">
                  <a16:creationId xmlns:a16="http://schemas.microsoft.com/office/drawing/2014/main" id="{3E494481-065F-473F-9C2A-1A0FDCAB0E29}"/>
                </a:ext>
              </a:extLst>
            </p:cNvPr>
            <p:cNvSpPr txBox="1"/>
            <p:nvPr/>
          </p:nvSpPr>
          <p:spPr>
            <a:xfrm>
              <a:off x="1933616" y="4966423"/>
              <a:ext cx="39466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13" name="Straight Connector 12">
              <a:extLst>
                <a:ext uri="{FF2B5EF4-FFF2-40B4-BE49-F238E27FC236}">
                  <a16:creationId xmlns:a16="http://schemas.microsoft.com/office/drawing/2014/main" id="{13FEEE68-D86D-4A16-8934-68780B1EBEE1}"/>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BFBF009-90F9-437C-890B-A7188A3F6DAE}"/>
              </a:ext>
            </a:extLst>
          </p:cNvPr>
          <p:cNvGrpSpPr/>
          <p:nvPr/>
        </p:nvGrpSpPr>
        <p:grpSpPr>
          <a:xfrm>
            <a:off x="7182697" y="1199195"/>
            <a:ext cx="837249" cy="1312215"/>
            <a:chOff x="1933616" y="4498692"/>
            <a:chExt cx="837249" cy="1312215"/>
          </a:xfrm>
        </p:grpSpPr>
        <p:sp>
          <p:nvSpPr>
            <p:cNvPr id="15" name="TextBox 14">
              <a:extLst>
                <a:ext uri="{FF2B5EF4-FFF2-40B4-BE49-F238E27FC236}">
                  <a16:creationId xmlns:a16="http://schemas.microsoft.com/office/drawing/2014/main" id="{179FA24C-B0DE-4C90-AD0A-3339EA2D361C}"/>
                </a:ext>
              </a:extLst>
            </p:cNvPr>
            <p:cNvSpPr txBox="1"/>
            <p:nvPr/>
          </p:nvSpPr>
          <p:spPr>
            <a:xfrm>
              <a:off x="2185448" y="4498692"/>
              <a:ext cx="585417" cy="1305165"/>
            </a:xfrm>
            <a:prstGeom prst="rect">
              <a:avLst/>
            </a:prstGeom>
            <a:noFill/>
          </p:spPr>
          <p:txBody>
            <a:bodyPr wrap="non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63</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28</a:t>
              </a:r>
            </a:p>
          </p:txBody>
        </p:sp>
        <p:sp>
          <p:nvSpPr>
            <p:cNvPr id="16" name="TextBox 15">
              <a:extLst>
                <a:ext uri="{FF2B5EF4-FFF2-40B4-BE49-F238E27FC236}">
                  <a16:creationId xmlns:a16="http://schemas.microsoft.com/office/drawing/2014/main" id="{3BB93E94-B53D-479C-AEBB-6E367935D48E}"/>
                </a:ext>
              </a:extLst>
            </p:cNvPr>
            <p:cNvSpPr txBox="1"/>
            <p:nvPr/>
          </p:nvSpPr>
          <p:spPr>
            <a:xfrm>
              <a:off x="1933616" y="4966423"/>
              <a:ext cx="39466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17" name="Straight Connector 16">
              <a:extLst>
                <a:ext uri="{FF2B5EF4-FFF2-40B4-BE49-F238E27FC236}">
                  <a16:creationId xmlns:a16="http://schemas.microsoft.com/office/drawing/2014/main" id="{313FF6AA-EE94-4450-A534-ADF63DE3447E}"/>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671AA17D-3FA5-4E13-9376-CEE31EFD362B}"/>
              </a:ext>
            </a:extLst>
          </p:cNvPr>
          <p:cNvGrpSpPr/>
          <p:nvPr/>
        </p:nvGrpSpPr>
        <p:grpSpPr>
          <a:xfrm>
            <a:off x="9265538" y="1206245"/>
            <a:ext cx="837249" cy="1312215"/>
            <a:chOff x="1933616" y="4498692"/>
            <a:chExt cx="837249" cy="1312215"/>
          </a:xfrm>
        </p:grpSpPr>
        <p:sp>
          <p:nvSpPr>
            <p:cNvPr id="19" name="TextBox 18">
              <a:extLst>
                <a:ext uri="{FF2B5EF4-FFF2-40B4-BE49-F238E27FC236}">
                  <a16:creationId xmlns:a16="http://schemas.microsoft.com/office/drawing/2014/main" id="{B29459D8-6AAA-4275-A970-1A47B8137AD5}"/>
                </a:ext>
              </a:extLst>
            </p:cNvPr>
            <p:cNvSpPr txBox="1"/>
            <p:nvPr/>
          </p:nvSpPr>
          <p:spPr>
            <a:xfrm>
              <a:off x="2185448" y="4498692"/>
              <a:ext cx="585417" cy="1305165"/>
            </a:xfrm>
            <a:prstGeom prst="rect">
              <a:avLst/>
            </a:prstGeom>
            <a:noFill/>
          </p:spPr>
          <p:txBody>
            <a:bodyPr wrap="non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63</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35</a:t>
              </a:r>
            </a:p>
          </p:txBody>
        </p:sp>
        <p:sp>
          <p:nvSpPr>
            <p:cNvPr id="20" name="TextBox 19">
              <a:extLst>
                <a:ext uri="{FF2B5EF4-FFF2-40B4-BE49-F238E27FC236}">
                  <a16:creationId xmlns:a16="http://schemas.microsoft.com/office/drawing/2014/main" id="{16457B53-53CB-49D6-85E9-44C967999E4E}"/>
                </a:ext>
              </a:extLst>
            </p:cNvPr>
            <p:cNvSpPr txBox="1"/>
            <p:nvPr/>
          </p:nvSpPr>
          <p:spPr>
            <a:xfrm>
              <a:off x="1933616" y="4966423"/>
              <a:ext cx="39466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21" name="Straight Connector 20">
              <a:extLst>
                <a:ext uri="{FF2B5EF4-FFF2-40B4-BE49-F238E27FC236}">
                  <a16:creationId xmlns:a16="http://schemas.microsoft.com/office/drawing/2014/main" id="{AE342ADC-DD86-4BFF-8A31-07453A20C468}"/>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ADB3D8C1-EB50-4614-BCE1-3213D1E33155}"/>
              </a:ext>
            </a:extLst>
          </p:cNvPr>
          <p:cNvSpPr txBox="1"/>
          <p:nvPr/>
        </p:nvSpPr>
        <p:spPr>
          <a:xfrm>
            <a:off x="5297186" y="2547337"/>
            <a:ext cx="6399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FF0000"/>
                </a:solidFill>
                <a:effectLst/>
                <a:uLnTx/>
                <a:uFillTx/>
                <a:latin typeface="Arial"/>
                <a:ea typeface="+mn-ea"/>
                <a:cs typeface="+mn-cs"/>
              </a:rPr>
              <a:t>63</a:t>
            </a:r>
          </a:p>
        </p:txBody>
      </p:sp>
      <p:sp>
        <p:nvSpPr>
          <p:cNvPr id="27" name="TextBox 26">
            <a:extLst>
              <a:ext uri="{FF2B5EF4-FFF2-40B4-BE49-F238E27FC236}">
                <a16:creationId xmlns:a16="http://schemas.microsoft.com/office/drawing/2014/main" id="{C6C8AFDC-7B5B-4A2C-82E6-011DB2693FBE}"/>
              </a:ext>
            </a:extLst>
          </p:cNvPr>
          <p:cNvSpPr txBox="1"/>
          <p:nvPr/>
        </p:nvSpPr>
        <p:spPr>
          <a:xfrm>
            <a:off x="7380027" y="2516459"/>
            <a:ext cx="6399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FF0000"/>
                </a:solidFill>
                <a:effectLst/>
                <a:uLnTx/>
                <a:uFillTx/>
                <a:latin typeface="Arial"/>
                <a:ea typeface="+mn-ea"/>
                <a:cs typeface="+mn-cs"/>
              </a:rPr>
              <a:t>35</a:t>
            </a:r>
          </a:p>
        </p:txBody>
      </p:sp>
      <p:sp>
        <p:nvSpPr>
          <p:cNvPr id="28" name="TextBox 27">
            <a:extLst>
              <a:ext uri="{FF2B5EF4-FFF2-40B4-BE49-F238E27FC236}">
                <a16:creationId xmlns:a16="http://schemas.microsoft.com/office/drawing/2014/main" id="{03C6B3FA-D150-40BF-9A1A-F6F31425C372}"/>
              </a:ext>
            </a:extLst>
          </p:cNvPr>
          <p:cNvSpPr txBox="1"/>
          <p:nvPr/>
        </p:nvSpPr>
        <p:spPr>
          <a:xfrm>
            <a:off x="9489372" y="2547335"/>
            <a:ext cx="6399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FF0000"/>
                </a:solidFill>
                <a:effectLst/>
                <a:uLnTx/>
                <a:uFillTx/>
                <a:latin typeface="Arial"/>
                <a:ea typeface="+mn-ea"/>
                <a:cs typeface="+mn-cs"/>
              </a:rPr>
              <a:t>28</a:t>
            </a:r>
          </a:p>
        </p:txBody>
      </p:sp>
      <p:sp>
        <p:nvSpPr>
          <p:cNvPr id="31" name="TextBox 30">
            <a:extLst>
              <a:ext uri="{FF2B5EF4-FFF2-40B4-BE49-F238E27FC236}">
                <a16:creationId xmlns:a16="http://schemas.microsoft.com/office/drawing/2014/main" id="{7599AA0B-5229-4673-86D1-654044ED3A33}"/>
              </a:ext>
            </a:extLst>
          </p:cNvPr>
          <p:cNvSpPr txBox="1"/>
          <p:nvPr/>
        </p:nvSpPr>
        <p:spPr>
          <a:xfrm>
            <a:off x="4090918" y="802187"/>
            <a:ext cx="50526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a)</a:t>
            </a:r>
          </a:p>
        </p:txBody>
      </p:sp>
      <p:sp>
        <p:nvSpPr>
          <p:cNvPr id="32" name="TextBox 31">
            <a:extLst>
              <a:ext uri="{FF2B5EF4-FFF2-40B4-BE49-F238E27FC236}">
                <a16:creationId xmlns:a16="http://schemas.microsoft.com/office/drawing/2014/main" id="{375A4977-571E-46E7-B4B9-A79ABA2B9BF8}"/>
              </a:ext>
            </a:extLst>
          </p:cNvPr>
          <p:cNvSpPr txBox="1"/>
          <p:nvPr/>
        </p:nvSpPr>
        <p:spPr>
          <a:xfrm>
            <a:off x="4090918" y="3495157"/>
            <a:ext cx="50526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b)</a:t>
            </a:r>
          </a:p>
        </p:txBody>
      </p:sp>
      <p:grpSp>
        <p:nvGrpSpPr>
          <p:cNvPr id="33" name="Group 32">
            <a:extLst>
              <a:ext uri="{FF2B5EF4-FFF2-40B4-BE49-F238E27FC236}">
                <a16:creationId xmlns:a16="http://schemas.microsoft.com/office/drawing/2014/main" id="{1D4DADEF-CC1C-44CC-AAF6-5D2CC0466335}"/>
              </a:ext>
            </a:extLst>
          </p:cNvPr>
          <p:cNvGrpSpPr/>
          <p:nvPr/>
        </p:nvGrpSpPr>
        <p:grpSpPr>
          <a:xfrm>
            <a:off x="5000309" y="3495157"/>
            <a:ext cx="5539138" cy="658837"/>
            <a:chOff x="1824226" y="3918824"/>
            <a:chExt cx="5539138" cy="658837"/>
          </a:xfrm>
        </p:grpSpPr>
        <p:sp>
          <p:nvSpPr>
            <p:cNvPr id="34" name="Rectangle 33">
              <a:extLst>
                <a:ext uri="{FF2B5EF4-FFF2-40B4-BE49-F238E27FC236}">
                  <a16:creationId xmlns:a16="http://schemas.microsoft.com/office/drawing/2014/main" id="{1B51DE3A-8C70-47C4-BFB5-A8C523578199}"/>
                </a:ext>
              </a:extLst>
            </p:cNvPr>
            <p:cNvSpPr/>
            <p:nvPr/>
          </p:nvSpPr>
          <p:spPr>
            <a:xfrm>
              <a:off x="1824226" y="3918826"/>
              <a:ext cx="1394934" cy="658835"/>
            </a:xfrm>
            <a:prstGeom prst="rect">
              <a:avLst/>
            </a:prstGeom>
            <a:solidFill>
              <a:schemeClr val="accent5">
                <a:lumMod val="40000"/>
                <a:lumOff val="60000"/>
              </a:schemeClr>
            </a:solidFill>
            <a:effectLst>
              <a:softEdge rad="127000"/>
            </a:effectLst>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42 + 49</a:t>
              </a:r>
            </a:p>
          </p:txBody>
        </p:sp>
        <p:sp>
          <p:nvSpPr>
            <p:cNvPr id="35" name="Rectangle 34">
              <a:extLst>
                <a:ext uri="{FF2B5EF4-FFF2-40B4-BE49-F238E27FC236}">
                  <a16:creationId xmlns:a16="http://schemas.microsoft.com/office/drawing/2014/main" id="{ADBA5E05-40BD-46FA-A477-CE4035E06267}"/>
                </a:ext>
              </a:extLst>
            </p:cNvPr>
            <p:cNvSpPr/>
            <p:nvPr/>
          </p:nvSpPr>
          <p:spPr>
            <a:xfrm>
              <a:off x="3901137" y="3918825"/>
              <a:ext cx="1385316" cy="658835"/>
            </a:xfrm>
            <a:prstGeom prst="rect">
              <a:avLst/>
            </a:prstGeom>
            <a:solidFill>
              <a:schemeClr val="accent5">
                <a:lumMod val="40000"/>
                <a:lumOff val="60000"/>
              </a:schemeClr>
            </a:solidFill>
            <a:effectLst>
              <a:softEdge rad="127000"/>
            </a:effectLst>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91 – 42</a:t>
              </a:r>
            </a:p>
          </p:txBody>
        </p:sp>
        <p:sp>
          <p:nvSpPr>
            <p:cNvPr id="36" name="Rectangle 35">
              <a:extLst>
                <a:ext uri="{FF2B5EF4-FFF2-40B4-BE49-F238E27FC236}">
                  <a16:creationId xmlns:a16="http://schemas.microsoft.com/office/drawing/2014/main" id="{4345E8E8-B07C-4392-B7D0-F0A6806B6258}"/>
                </a:ext>
              </a:extLst>
            </p:cNvPr>
            <p:cNvSpPr/>
            <p:nvPr/>
          </p:nvSpPr>
          <p:spPr>
            <a:xfrm>
              <a:off x="5978048" y="3918824"/>
              <a:ext cx="1385316" cy="658835"/>
            </a:xfrm>
            <a:prstGeom prst="rect">
              <a:avLst/>
            </a:prstGeom>
            <a:solidFill>
              <a:schemeClr val="accent5">
                <a:lumMod val="40000"/>
                <a:lumOff val="60000"/>
              </a:schemeClr>
            </a:solidFill>
            <a:effectLst>
              <a:softEdge rad="127000"/>
            </a:effectLst>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91 – 49</a:t>
              </a:r>
            </a:p>
          </p:txBody>
        </p:sp>
      </p:grpSp>
      <p:grpSp>
        <p:nvGrpSpPr>
          <p:cNvPr id="37" name="Group 36">
            <a:extLst>
              <a:ext uri="{FF2B5EF4-FFF2-40B4-BE49-F238E27FC236}">
                <a16:creationId xmlns:a16="http://schemas.microsoft.com/office/drawing/2014/main" id="{90348100-B0E9-4FD8-A7B1-A87CD17E6E9F}"/>
              </a:ext>
            </a:extLst>
          </p:cNvPr>
          <p:cNvGrpSpPr/>
          <p:nvPr/>
        </p:nvGrpSpPr>
        <p:grpSpPr>
          <a:xfrm>
            <a:off x="5099856" y="3997799"/>
            <a:ext cx="837249" cy="1312215"/>
            <a:chOff x="1933616" y="4498692"/>
            <a:chExt cx="837249" cy="1312215"/>
          </a:xfrm>
        </p:grpSpPr>
        <p:sp>
          <p:nvSpPr>
            <p:cNvPr id="38" name="TextBox 37">
              <a:extLst>
                <a:ext uri="{FF2B5EF4-FFF2-40B4-BE49-F238E27FC236}">
                  <a16:creationId xmlns:a16="http://schemas.microsoft.com/office/drawing/2014/main" id="{4E327D69-9E85-4CE1-9DF1-BBCB0C38B4FC}"/>
                </a:ext>
              </a:extLst>
            </p:cNvPr>
            <p:cNvSpPr txBox="1"/>
            <p:nvPr/>
          </p:nvSpPr>
          <p:spPr>
            <a:xfrm>
              <a:off x="2185448" y="4498692"/>
              <a:ext cx="585417" cy="1305165"/>
            </a:xfrm>
            <a:prstGeom prst="rect">
              <a:avLst/>
            </a:prstGeom>
            <a:noFill/>
          </p:spPr>
          <p:txBody>
            <a:bodyPr wrap="non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42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49</a:t>
              </a:r>
            </a:p>
          </p:txBody>
        </p:sp>
        <p:sp>
          <p:nvSpPr>
            <p:cNvPr id="39" name="TextBox 38">
              <a:extLst>
                <a:ext uri="{FF2B5EF4-FFF2-40B4-BE49-F238E27FC236}">
                  <a16:creationId xmlns:a16="http://schemas.microsoft.com/office/drawing/2014/main" id="{511B6630-4FCA-43D4-AA07-39A4D63E4034}"/>
                </a:ext>
              </a:extLst>
            </p:cNvPr>
            <p:cNvSpPr txBox="1"/>
            <p:nvPr/>
          </p:nvSpPr>
          <p:spPr>
            <a:xfrm>
              <a:off x="1933616" y="4966423"/>
              <a:ext cx="39466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smtClean="0">
                  <a:ln>
                    <a:noFill/>
                  </a:ln>
                  <a:solidFill>
                    <a:prstClr val="black"/>
                  </a:solidFill>
                  <a:effectLst/>
                  <a:uLnTx/>
                  <a:uFillTx/>
                  <a:latin typeface="Arial"/>
                  <a:ea typeface="+mn-ea"/>
                  <a:cs typeface="+mn-cs"/>
                </a:rPr>
                <a:t>+</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p:txBody>
        </p:sp>
        <p:cxnSp>
          <p:nvCxnSpPr>
            <p:cNvPr id="40" name="Straight Connector 39">
              <a:extLst>
                <a:ext uri="{FF2B5EF4-FFF2-40B4-BE49-F238E27FC236}">
                  <a16:creationId xmlns:a16="http://schemas.microsoft.com/office/drawing/2014/main" id="{3ACA76BE-F2AB-42D9-B814-36A98BA3CB05}"/>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6FF2D619-E0AD-4700-8979-120096A29B76}"/>
              </a:ext>
            </a:extLst>
          </p:cNvPr>
          <p:cNvGrpSpPr/>
          <p:nvPr/>
        </p:nvGrpSpPr>
        <p:grpSpPr>
          <a:xfrm>
            <a:off x="7182697" y="3990749"/>
            <a:ext cx="837249" cy="1312215"/>
            <a:chOff x="1933616" y="4498692"/>
            <a:chExt cx="837249" cy="1312215"/>
          </a:xfrm>
        </p:grpSpPr>
        <p:sp>
          <p:nvSpPr>
            <p:cNvPr id="42" name="TextBox 41">
              <a:extLst>
                <a:ext uri="{FF2B5EF4-FFF2-40B4-BE49-F238E27FC236}">
                  <a16:creationId xmlns:a16="http://schemas.microsoft.com/office/drawing/2014/main" id="{D72A158B-D012-49AD-BF55-E79159C48088}"/>
                </a:ext>
              </a:extLst>
            </p:cNvPr>
            <p:cNvSpPr txBox="1"/>
            <p:nvPr/>
          </p:nvSpPr>
          <p:spPr>
            <a:xfrm>
              <a:off x="2185448" y="4498692"/>
              <a:ext cx="585417" cy="1305165"/>
            </a:xfrm>
            <a:prstGeom prst="rect">
              <a:avLst/>
            </a:prstGeom>
            <a:noFill/>
          </p:spPr>
          <p:txBody>
            <a:bodyPr wrap="non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91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42</a:t>
              </a:r>
            </a:p>
          </p:txBody>
        </p:sp>
        <p:sp>
          <p:nvSpPr>
            <p:cNvPr id="43" name="TextBox 42">
              <a:extLst>
                <a:ext uri="{FF2B5EF4-FFF2-40B4-BE49-F238E27FC236}">
                  <a16:creationId xmlns:a16="http://schemas.microsoft.com/office/drawing/2014/main" id="{E9C2E242-B9DA-4A93-AAEF-DEA7F3578308}"/>
                </a:ext>
              </a:extLst>
            </p:cNvPr>
            <p:cNvSpPr txBox="1"/>
            <p:nvPr/>
          </p:nvSpPr>
          <p:spPr>
            <a:xfrm>
              <a:off x="1933616" y="4966423"/>
              <a:ext cx="39466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44" name="Straight Connector 43">
              <a:extLst>
                <a:ext uri="{FF2B5EF4-FFF2-40B4-BE49-F238E27FC236}">
                  <a16:creationId xmlns:a16="http://schemas.microsoft.com/office/drawing/2014/main" id="{141E489A-84FC-4920-9542-35A1459172D2}"/>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C121B34F-FEB8-4BD7-9D3C-F4AC9A05F672}"/>
              </a:ext>
            </a:extLst>
          </p:cNvPr>
          <p:cNvGrpSpPr/>
          <p:nvPr/>
        </p:nvGrpSpPr>
        <p:grpSpPr>
          <a:xfrm>
            <a:off x="9265538" y="3997799"/>
            <a:ext cx="837249" cy="1312215"/>
            <a:chOff x="1933616" y="4498692"/>
            <a:chExt cx="837249" cy="1312215"/>
          </a:xfrm>
        </p:grpSpPr>
        <p:sp>
          <p:nvSpPr>
            <p:cNvPr id="46" name="TextBox 45">
              <a:extLst>
                <a:ext uri="{FF2B5EF4-FFF2-40B4-BE49-F238E27FC236}">
                  <a16:creationId xmlns:a16="http://schemas.microsoft.com/office/drawing/2014/main" id="{AE9F0750-8FFB-4FA0-A1DF-1CFD5FD6B79C}"/>
                </a:ext>
              </a:extLst>
            </p:cNvPr>
            <p:cNvSpPr txBox="1"/>
            <p:nvPr/>
          </p:nvSpPr>
          <p:spPr>
            <a:xfrm>
              <a:off x="2185448" y="4498692"/>
              <a:ext cx="585417" cy="1305165"/>
            </a:xfrm>
            <a:prstGeom prst="rect">
              <a:avLst/>
            </a:prstGeom>
            <a:noFill/>
          </p:spPr>
          <p:txBody>
            <a:bodyPr wrap="non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91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49</a:t>
              </a:r>
            </a:p>
          </p:txBody>
        </p:sp>
        <p:sp>
          <p:nvSpPr>
            <p:cNvPr id="47" name="TextBox 46">
              <a:extLst>
                <a:ext uri="{FF2B5EF4-FFF2-40B4-BE49-F238E27FC236}">
                  <a16:creationId xmlns:a16="http://schemas.microsoft.com/office/drawing/2014/main" id="{D82252A7-4734-4F9A-A07E-F18AC9092E42}"/>
                </a:ext>
              </a:extLst>
            </p:cNvPr>
            <p:cNvSpPr txBox="1"/>
            <p:nvPr/>
          </p:nvSpPr>
          <p:spPr>
            <a:xfrm>
              <a:off x="1933616" y="4966423"/>
              <a:ext cx="39466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48" name="Straight Connector 47">
              <a:extLst>
                <a:ext uri="{FF2B5EF4-FFF2-40B4-BE49-F238E27FC236}">
                  <a16:creationId xmlns:a16="http://schemas.microsoft.com/office/drawing/2014/main" id="{BF8F2C99-3F82-43D5-800B-0601A3434980}"/>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 name="TextBox 48">
            <a:extLst>
              <a:ext uri="{FF2B5EF4-FFF2-40B4-BE49-F238E27FC236}">
                <a16:creationId xmlns:a16="http://schemas.microsoft.com/office/drawing/2014/main" id="{ABDF2F1E-897B-4CD6-A554-0CAC2C389141}"/>
              </a:ext>
            </a:extLst>
          </p:cNvPr>
          <p:cNvSpPr txBox="1"/>
          <p:nvPr/>
        </p:nvSpPr>
        <p:spPr>
          <a:xfrm>
            <a:off x="5297186" y="5338891"/>
            <a:ext cx="6399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FF0000"/>
                </a:solidFill>
                <a:effectLst/>
                <a:uLnTx/>
                <a:uFillTx/>
                <a:latin typeface="Arial"/>
                <a:ea typeface="+mn-ea"/>
                <a:cs typeface="+mn-cs"/>
              </a:rPr>
              <a:t>91</a:t>
            </a:r>
          </a:p>
        </p:txBody>
      </p:sp>
      <p:sp>
        <p:nvSpPr>
          <p:cNvPr id="50" name="TextBox 49">
            <a:extLst>
              <a:ext uri="{FF2B5EF4-FFF2-40B4-BE49-F238E27FC236}">
                <a16:creationId xmlns:a16="http://schemas.microsoft.com/office/drawing/2014/main" id="{0DB48C0A-3618-4C38-84B6-B922FD2CC709}"/>
              </a:ext>
            </a:extLst>
          </p:cNvPr>
          <p:cNvSpPr txBox="1"/>
          <p:nvPr/>
        </p:nvSpPr>
        <p:spPr>
          <a:xfrm>
            <a:off x="7380027" y="5308013"/>
            <a:ext cx="6399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FF0000"/>
                </a:solidFill>
                <a:effectLst/>
                <a:uLnTx/>
                <a:uFillTx/>
                <a:latin typeface="Arial"/>
                <a:ea typeface="+mn-ea"/>
                <a:cs typeface="+mn-cs"/>
              </a:rPr>
              <a:t>49</a:t>
            </a:r>
          </a:p>
        </p:txBody>
      </p:sp>
      <p:sp>
        <p:nvSpPr>
          <p:cNvPr id="51" name="TextBox 50">
            <a:extLst>
              <a:ext uri="{FF2B5EF4-FFF2-40B4-BE49-F238E27FC236}">
                <a16:creationId xmlns:a16="http://schemas.microsoft.com/office/drawing/2014/main" id="{BB122134-CCDD-4CFF-968C-9D61D080E9E2}"/>
              </a:ext>
            </a:extLst>
          </p:cNvPr>
          <p:cNvSpPr txBox="1"/>
          <p:nvPr/>
        </p:nvSpPr>
        <p:spPr>
          <a:xfrm>
            <a:off x="9489372" y="5338889"/>
            <a:ext cx="6399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FF0000"/>
                </a:solidFill>
                <a:effectLst/>
                <a:uLnTx/>
                <a:uFillTx/>
                <a:latin typeface="Arial"/>
                <a:ea typeface="+mn-ea"/>
                <a:cs typeface="+mn-cs"/>
              </a:rPr>
              <a:t>42</a:t>
            </a:r>
          </a:p>
        </p:txBody>
      </p:sp>
      <p:sp>
        <p:nvSpPr>
          <p:cNvPr id="52" name="Cloud 51">
            <a:extLst>
              <a:ext uri="{FF2B5EF4-FFF2-40B4-BE49-F238E27FC236}">
                <a16:creationId xmlns:a16="http://schemas.microsoft.com/office/drawing/2014/main" id="{C1CC10D8-0F62-4041-A987-90365F4E8090}"/>
              </a:ext>
            </a:extLst>
          </p:cNvPr>
          <p:cNvSpPr/>
          <p:nvPr/>
        </p:nvSpPr>
        <p:spPr>
          <a:xfrm>
            <a:off x="730153" y="2131304"/>
            <a:ext cx="3375944" cy="4004450"/>
          </a:xfrm>
          <a:prstGeom prst="cloud">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C00000"/>
                </a:solidFill>
                <a:effectLst/>
                <a:uLnTx/>
                <a:uFillTx/>
                <a:latin typeface="Arial"/>
                <a:ea typeface="+mn-ea"/>
                <a:cs typeface="+mn-cs"/>
              </a:rPr>
              <a:t>Lấy tổng trừ đi một số hạng thì được kết quả là số hạng còn lại.</a:t>
            </a:r>
          </a:p>
        </p:txBody>
      </p:sp>
    </p:spTree>
    <p:extLst>
      <p:ext uri="{BB962C8B-B14F-4D97-AF65-F5344CB8AC3E}">
        <p14:creationId xmlns:p14="http://schemas.microsoft.com/office/powerpoint/2010/main" val="2080297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randombar(horizontal)">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wipe(up)">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wipe(up)">
                                      <p:cBhvr>
                                        <p:cTn id="49" dur="500"/>
                                        <p:tgtEl>
                                          <p:spTgt spid="18"/>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28"/>
                                        </p:tgtEl>
                                        <p:attrNameLst>
                                          <p:attrName>style.visibility</p:attrName>
                                        </p:attrNameLst>
                                      </p:cBhvr>
                                      <p:to>
                                        <p:strVal val="visible"/>
                                      </p:to>
                                    </p:set>
                                    <p:anim calcmode="lin" valueType="num">
                                      <p:cBhvr>
                                        <p:cTn id="54" dur="500" fill="hold"/>
                                        <p:tgtEl>
                                          <p:spTgt spid="28"/>
                                        </p:tgtEl>
                                        <p:attrNameLst>
                                          <p:attrName>ppt_w</p:attrName>
                                        </p:attrNameLst>
                                      </p:cBhvr>
                                      <p:tavLst>
                                        <p:tav tm="0">
                                          <p:val>
                                            <p:fltVal val="0"/>
                                          </p:val>
                                        </p:tav>
                                        <p:tav tm="100000">
                                          <p:val>
                                            <p:strVal val="#ppt_w"/>
                                          </p:val>
                                        </p:tav>
                                      </p:tavLst>
                                    </p:anim>
                                    <p:anim calcmode="lin" valueType="num">
                                      <p:cBhvr>
                                        <p:cTn id="55" dur="500" fill="hold"/>
                                        <p:tgtEl>
                                          <p:spTgt spid="28"/>
                                        </p:tgtEl>
                                        <p:attrNameLst>
                                          <p:attrName>ppt_h</p:attrName>
                                        </p:attrNameLst>
                                      </p:cBhvr>
                                      <p:tavLst>
                                        <p:tav tm="0">
                                          <p:val>
                                            <p:fltVal val="0"/>
                                          </p:val>
                                        </p:tav>
                                        <p:tav tm="100000">
                                          <p:val>
                                            <p:strVal val="#ppt_h"/>
                                          </p:val>
                                        </p:tav>
                                      </p:tavLst>
                                    </p:anim>
                                    <p:animEffect transition="in" filter="fade">
                                      <p:cBhvr>
                                        <p:cTn id="56" dur="500"/>
                                        <p:tgtEl>
                                          <p:spTgt spid="28"/>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nodeType="clickEffect">
                                  <p:stCondLst>
                                    <p:cond delay="0"/>
                                  </p:stCondLst>
                                  <p:childTnLst>
                                    <p:set>
                                      <p:cBhvr>
                                        <p:cTn id="65" dur="1" fill="hold">
                                          <p:stCondLst>
                                            <p:cond delay="0"/>
                                          </p:stCondLst>
                                        </p:cTn>
                                        <p:tgtEl>
                                          <p:spTgt spid="33"/>
                                        </p:tgtEl>
                                        <p:attrNameLst>
                                          <p:attrName>style.visibility</p:attrName>
                                        </p:attrNameLst>
                                      </p:cBhvr>
                                      <p:to>
                                        <p:strVal val="visible"/>
                                      </p:to>
                                    </p:set>
                                    <p:animEffect transition="in" filter="randombar(horizontal)">
                                      <p:cBhvr>
                                        <p:cTn id="66" dur="500"/>
                                        <p:tgtEl>
                                          <p:spTgt spid="33"/>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nodeType="clickEffect">
                                  <p:stCondLst>
                                    <p:cond delay="0"/>
                                  </p:stCondLst>
                                  <p:childTnLst>
                                    <p:set>
                                      <p:cBhvr>
                                        <p:cTn id="70" dur="1" fill="hold">
                                          <p:stCondLst>
                                            <p:cond delay="0"/>
                                          </p:stCondLst>
                                        </p:cTn>
                                        <p:tgtEl>
                                          <p:spTgt spid="37"/>
                                        </p:tgtEl>
                                        <p:attrNameLst>
                                          <p:attrName>style.visibility</p:attrName>
                                        </p:attrNameLst>
                                      </p:cBhvr>
                                      <p:to>
                                        <p:strVal val="visible"/>
                                      </p:to>
                                    </p:set>
                                    <p:animEffect transition="in" filter="wipe(up)">
                                      <p:cBhvr>
                                        <p:cTn id="71" dur="500"/>
                                        <p:tgtEl>
                                          <p:spTgt spid="37"/>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grpId="0" nodeType="click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p:cTn id="76" dur="500" fill="hold"/>
                                        <p:tgtEl>
                                          <p:spTgt spid="49"/>
                                        </p:tgtEl>
                                        <p:attrNameLst>
                                          <p:attrName>ppt_w</p:attrName>
                                        </p:attrNameLst>
                                      </p:cBhvr>
                                      <p:tavLst>
                                        <p:tav tm="0">
                                          <p:val>
                                            <p:fltVal val="0"/>
                                          </p:val>
                                        </p:tav>
                                        <p:tav tm="100000">
                                          <p:val>
                                            <p:strVal val="#ppt_w"/>
                                          </p:val>
                                        </p:tav>
                                      </p:tavLst>
                                    </p:anim>
                                    <p:anim calcmode="lin" valueType="num">
                                      <p:cBhvr>
                                        <p:cTn id="77" dur="500" fill="hold"/>
                                        <p:tgtEl>
                                          <p:spTgt spid="49"/>
                                        </p:tgtEl>
                                        <p:attrNameLst>
                                          <p:attrName>ppt_h</p:attrName>
                                        </p:attrNameLst>
                                      </p:cBhvr>
                                      <p:tavLst>
                                        <p:tav tm="0">
                                          <p:val>
                                            <p:fltVal val="0"/>
                                          </p:val>
                                        </p:tav>
                                        <p:tav tm="100000">
                                          <p:val>
                                            <p:strVal val="#ppt_h"/>
                                          </p:val>
                                        </p:tav>
                                      </p:tavLst>
                                    </p:anim>
                                    <p:animEffect transition="in" filter="fade">
                                      <p:cBhvr>
                                        <p:cTn id="78" dur="500"/>
                                        <p:tgtEl>
                                          <p:spTgt spid="49"/>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1" fill="hold" nodeType="click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wipe(up)">
                                      <p:cBhvr>
                                        <p:cTn id="83" dur="500"/>
                                        <p:tgtEl>
                                          <p:spTgt spid="41"/>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grpId="0" nodeType="clickEffect">
                                  <p:stCondLst>
                                    <p:cond delay="0"/>
                                  </p:stCondLst>
                                  <p:childTnLst>
                                    <p:set>
                                      <p:cBhvr>
                                        <p:cTn id="87" dur="1" fill="hold">
                                          <p:stCondLst>
                                            <p:cond delay="0"/>
                                          </p:stCondLst>
                                        </p:cTn>
                                        <p:tgtEl>
                                          <p:spTgt spid="50"/>
                                        </p:tgtEl>
                                        <p:attrNameLst>
                                          <p:attrName>style.visibility</p:attrName>
                                        </p:attrNameLst>
                                      </p:cBhvr>
                                      <p:to>
                                        <p:strVal val="visible"/>
                                      </p:to>
                                    </p:set>
                                    <p:anim calcmode="lin" valueType="num">
                                      <p:cBhvr>
                                        <p:cTn id="88" dur="500" fill="hold"/>
                                        <p:tgtEl>
                                          <p:spTgt spid="50"/>
                                        </p:tgtEl>
                                        <p:attrNameLst>
                                          <p:attrName>ppt_w</p:attrName>
                                        </p:attrNameLst>
                                      </p:cBhvr>
                                      <p:tavLst>
                                        <p:tav tm="0">
                                          <p:val>
                                            <p:fltVal val="0"/>
                                          </p:val>
                                        </p:tav>
                                        <p:tav tm="100000">
                                          <p:val>
                                            <p:strVal val="#ppt_w"/>
                                          </p:val>
                                        </p:tav>
                                      </p:tavLst>
                                    </p:anim>
                                    <p:anim calcmode="lin" valueType="num">
                                      <p:cBhvr>
                                        <p:cTn id="89" dur="500" fill="hold"/>
                                        <p:tgtEl>
                                          <p:spTgt spid="50"/>
                                        </p:tgtEl>
                                        <p:attrNameLst>
                                          <p:attrName>ppt_h</p:attrName>
                                        </p:attrNameLst>
                                      </p:cBhvr>
                                      <p:tavLst>
                                        <p:tav tm="0">
                                          <p:val>
                                            <p:fltVal val="0"/>
                                          </p:val>
                                        </p:tav>
                                        <p:tav tm="100000">
                                          <p:val>
                                            <p:strVal val="#ppt_h"/>
                                          </p:val>
                                        </p:tav>
                                      </p:tavLst>
                                    </p:anim>
                                    <p:animEffect transition="in" filter="fade">
                                      <p:cBhvr>
                                        <p:cTn id="90" dur="500"/>
                                        <p:tgtEl>
                                          <p:spTgt spid="5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1" fill="hold" nodeType="clickEffect">
                                  <p:stCondLst>
                                    <p:cond delay="0"/>
                                  </p:stCondLst>
                                  <p:childTnLst>
                                    <p:set>
                                      <p:cBhvr>
                                        <p:cTn id="94" dur="1" fill="hold">
                                          <p:stCondLst>
                                            <p:cond delay="0"/>
                                          </p:stCondLst>
                                        </p:cTn>
                                        <p:tgtEl>
                                          <p:spTgt spid="45"/>
                                        </p:tgtEl>
                                        <p:attrNameLst>
                                          <p:attrName>style.visibility</p:attrName>
                                        </p:attrNameLst>
                                      </p:cBhvr>
                                      <p:to>
                                        <p:strVal val="visible"/>
                                      </p:to>
                                    </p:set>
                                    <p:animEffect transition="in" filter="wipe(up)">
                                      <p:cBhvr>
                                        <p:cTn id="95" dur="500"/>
                                        <p:tgtEl>
                                          <p:spTgt spid="45"/>
                                        </p:tgtEl>
                                      </p:cBhvr>
                                    </p:animEffect>
                                  </p:childTnLst>
                                </p:cTn>
                              </p:par>
                            </p:childTnLst>
                          </p:cTn>
                        </p:par>
                      </p:childTnLst>
                    </p:cTn>
                  </p:par>
                  <p:par>
                    <p:cTn id="96" fill="hold">
                      <p:stCondLst>
                        <p:cond delay="indefinite"/>
                      </p:stCondLst>
                      <p:childTnLst>
                        <p:par>
                          <p:cTn id="97" fill="hold">
                            <p:stCondLst>
                              <p:cond delay="0"/>
                            </p:stCondLst>
                            <p:childTnLst>
                              <p:par>
                                <p:cTn id="98" presetID="53" presetClass="entr" presetSubtype="16" fill="hold" grpId="0" nodeType="clickEffect">
                                  <p:stCondLst>
                                    <p:cond delay="0"/>
                                  </p:stCondLst>
                                  <p:childTnLst>
                                    <p:set>
                                      <p:cBhvr>
                                        <p:cTn id="99" dur="1" fill="hold">
                                          <p:stCondLst>
                                            <p:cond delay="0"/>
                                          </p:stCondLst>
                                        </p:cTn>
                                        <p:tgtEl>
                                          <p:spTgt spid="51"/>
                                        </p:tgtEl>
                                        <p:attrNameLst>
                                          <p:attrName>style.visibility</p:attrName>
                                        </p:attrNameLst>
                                      </p:cBhvr>
                                      <p:to>
                                        <p:strVal val="visible"/>
                                      </p:to>
                                    </p:set>
                                    <p:anim calcmode="lin" valueType="num">
                                      <p:cBhvr>
                                        <p:cTn id="100" dur="500" fill="hold"/>
                                        <p:tgtEl>
                                          <p:spTgt spid="51"/>
                                        </p:tgtEl>
                                        <p:attrNameLst>
                                          <p:attrName>ppt_w</p:attrName>
                                        </p:attrNameLst>
                                      </p:cBhvr>
                                      <p:tavLst>
                                        <p:tav tm="0">
                                          <p:val>
                                            <p:fltVal val="0"/>
                                          </p:val>
                                        </p:tav>
                                        <p:tav tm="100000">
                                          <p:val>
                                            <p:strVal val="#ppt_w"/>
                                          </p:val>
                                        </p:tav>
                                      </p:tavLst>
                                    </p:anim>
                                    <p:anim calcmode="lin" valueType="num">
                                      <p:cBhvr>
                                        <p:cTn id="101" dur="500" fill="hold"/>
                                        <p:tgtEl>
                                          <p:spTgt spid="51"/>
                                        </p:tgtEl>
                                        <p:attrNameLst>
                                          <p:attrName>ppt_h</p:attrName>
                                        </p:attrNameLst>
                                      </p:cBhvr>
                                      <p:tavLst>
                                        <p:tav tm="0">
                                          <p:val>
                                            <p:fltVal val="0"/>
                                          </p:val>
                                        </p:tav>
                                        <p:tav tm="100000">
                                          <p:val>
                                            <p:strVal val="#ppt_h"/>
                                          </p:val>
                                        </p:tav>
                                      </p:tavLst>
                                    </p:anim>
                                    <p:animEffect transition="in" filter="fade">
                                      <p:cBhvr>
                                        <p:cTn id="102" dur="500"/>
                                        <p:tgtEl>
                                          <p:spTgt spid="51"/>
                                        </p:tgtEl>
                                      </p:cBhvr>
                                    </p:animEffect>
                                  </p:childTnLst>
                                </p:cTn>
                              </p:par>
                            </p:childTnLst>
                          </p:cTn>
                        </p:par>
                      </p:childTnLst>
                    </p:cTn>
                  </p:par>
                  <p:par>
                    <p:cTn id="103" fill="hold">
                      <p:stCondLst>
                        <p:cond delay="indefinite"/>
                      </p:stCondLst>
                      <p:childTnLst>
                        <p:par>
                          <p:cTn id="104" fill="hold">
                            <p:stCondLst>
                              <p:cond delay="0"/>
                            </p:stCondLst>
                            <p:childTnLst>
                              <p:par>
                                <p:cTn id="105" presetID="31" presetClass="entr" presetSubtype="0" fill="hold" grpId="0" nodeType="clickEffect">
                                  <p:stCondLst>
                                    <p:cond delay="0"/>
                                  </p:stCondLst>
                                  <p:childTnLst>
                                    <p:set>
                                      <p:cBhvr>
                                        <p:cTn id="106" dur="1" fill="hold">
                                          <p:stCondLst>
                                            <p:cond delay="0"/>
                                          </p:stCondLst>
                                        </p:cTn>
                                        <p:tgtEl>
                                          <p:spTgt spid="52"/>
                                        </p:tgtEl>
                                        <p:attrNameLst>
                                          <p:attrName>style.visibility</p:attrName>
                                        </p:attrNameLst>
                                      </p:cBhvr>
                                      <p:to>
                                        <p:strVal val="visible"/>
                                      </p:to>
                                    </p:set>
                                    <p:anim calcmode="lin" valueType="num">
                                      <p:cBhvr>
                                        <p:cTn id="107" dur="1000" fill="hold"/>
                                        <p:tgtEl>
                                          <p:spTgt spid="52"/>
                                        </p:tgtEl>
                                        <p:attrNameLst>
                                          <p:attrName>ppt_w</p:attrName>
                                        </p:attrNameLst>
                                      </p:cBhvr>
                                      <p:tavLst>
                                        <p:tav tm="0">
                                          <p:val>
                                            <p:fltVal val="0"/>
                                          </p:val>
                                        </p:tav>
                                        <p:tav tm="100000">
                                          <p:val>
                                            <p:strVal val="#ppt_w"/>
                                          </p:val>
                                        </p:tav>
                                      </p:tavLst>
                                    </p:anim>
                                    <p:anim calcmode="lin" valueType="num">
                                      <p:cBhvr>
                                        <p:cTn id="108" dur="1000" fill="hold"/>
                                        <p:tgtEl>
                                          <p:spTgt spid="52"/>
                                        </p:tgtEl>
                                        <p:attrNameLst>
                                          <p:attrName>ppt_h</p:attrName>
                                        </p:attrNameLst>
                                      </p:cBhvr>
                                      <p:tavLst>
                                        <p:tav tm="0">
                                          <p:val>
                                            <p:fltVal val="0"/>
                                          </p:val>
                                        </p:tav>
                                        <p:tav tm="100000">
                                          <p:val>
                                            <p:strVal val="#ppt_h"/>
                                          </p:val>
                                        </p:tav>
                                      </p:tavLst>
                                    </p:anim>
                                    <p:anim calcmode="lin" valueType="num">
                                      <p:cBhvr>
                                        <p:cTn id="109" dur="1000" fill="hold"/>
                                        <p:tgtEl>
                                          <p:spTgt spid="52"/>
                                        </p:tgtEl>
                                        <p:attrNameLst>
                                          <p:attrName>style.rotation</p:attrName>
                                        </p:attrNameLst>
                                      </p:cBhvr>
                                      <p:tavLst>
                                        <p:tav tm="0">
                                          <p:val>
                                            <p:fltVal val="90"/>
                                          </p:val>
                                        </p:tav>
                                        <p:tav tm="100000">
                                          <p:val>
                                            <p:fltVal val="0"/>
                                          </p:val>
                                        </p:tav>
                                      </p:tavLst>
                                    </p:anim>
                                    <p:animEffect transition="in" filter="fade">
                                      <p:cBhvr>
                                        <p:cTn id="110"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26" grpId="0"/>
      <p:bldP spid="27" grpId="0"/>
      <p:bldP spid="28" grpId="0"/>
      <p:bldP spid="31" grpId="0"/>
      <p:bldP spid="32" grpId="0"/>
      <p:bldP spid="49" grpId="0"/>
      <p:bldP spid="50" grpId="0"/>
      <p:bldP spid="51" grpId="0"/>
      <p:bldP spid="5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Users\TUAN\Downloads\Luyện tập 1.png">
            <a:extLst>
              <a:ext uri="{FF2B5EF4-FFF2-40B4-BE49-F238E27FC236}">
                <a16:creationId xmlns:a16="http://schemas.microsoft.com/office/drawing/2014/main" id="{D0FA8710-4CF5-4BB5-AE2F-1C740F121A5B}"/>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3" name="Oval 2">
            <a:extLst>
              <a:ext uri="{FF2B5EF4-FFF2-40B4-BE49-F238E27FC236}">
                <a16:creationId xmlns:a16="http://schemas.microsoft.com/office/drawing/2014/main" id="{C31FD55E-BEBA-484E-9972-275988161BA0}"/>
              </a:ext>
            </a:extLst>
          </p:cNvPr>
          <p:cNvSpPr/>
          <p:nvPr/>
        </p:nvSpPr>
        <p:spPr>
          <a:xfrm>
            <a:off x="730152" y="1549160"/>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a:ea typeface="+mn-ea"/>
                <a:cs typeface="+mn-cs"/>
              </a:rPr>
              <a:t>3</a:t>
            </a:r>
            <a:endParaRPr kumimoji="0" lang="vi-VN" sz="3200" b="1" i="0" u="none" strike="noStrike" kern="1200" cap="none" spc="0" normalizeH="0" baseline="0" noProof="0" dirty="0">
              <a:ln>
                <a:noFill/>
              </a:ln>
              <a:solidFill>
                <a:prstClr val="white"/>
              </a:solidFill>
              <a:effectLst/>
              <a:uLnTx/>
              <a:uFillTx/>
              <a:latin typeface="Arial"/>
              <a:ea typeface="+mn-ea"/>
              <a:cs typeface="+mn-cs"/>
            </a:endParaRPr>
          </a:p>
        </p:txBody>
      </p:sp>
      <p:sp>
        <p:nvSpPr>
          <p:cNvPr id="4" name="TextBox 3">
            <a:extLst>
              <a:ext uri="{FF2B5EF4-FFF2-40B4-BE49-F238E27FC236}">
                <a16:creationId xmlns:a16="http://schemas.microsoft.com/office/drawing/2014/main" id="{A3B16F8E-E318-4BEA-877E-6567EF58F28E}"/>
              </a:ext>
            </a:extLst>
          </p:cNvPr>
          <p:cNvSpPr txBox="1"/>
          <p:nvPr/>
        </p:nvSpPr>
        <p:spPr>
          <a:xfrm>
            <a:off x="1177384" y="1549160"/>
            <a:ext cx="298831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Tìm chỗ đỗ cho ô tô.</a:t>
            </a:r>
          </a:p>
        </p:txBody>
      </p:sp>
      <p:pic>
        <p:nvPicPr>
          <p:cNvPr id="5" name="Picture 4">
            <a:extLst>
              <a:ext uri="{FF2B5EF4-FFF2-40B4-BE49-F238E27FC236}">
                <a16:creationId xmlns:a16="http://schemas.microsoft.com/office/drawing/2014/main" id="{1E3D8B0D-F782-4D94-A2FB-0CBD5B82FC47}"/>
              </a:ext>
            </a:extLst>
          </p:cNvPr>
          <p:cNvPicPr>
            <a:picLocks noChangeAspect="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3748205" y="328812"/>
            <a:ext cx="7606858" cy="5939466"/>
          </a:xfrm>
          <a:prstGeom prst="rect">
            <a:avLst/>
          </a:prstGeom>
        </p:spPr>
      </p:pic>
      <p:sp>
        <p:nvSpPr>
          <p:cNvPr id="6" name="Freeform: Shape 5">
            <a:extLst>
              <a:ext uri="{FF2B5EF4-FFF2-40B4-BE49-F238E27FC236}">
                <a16:creationId xmlns:a16="http://schemas.microsoft.com/office/drawing/2014/main" id="{6C716232-91FF-4D87-A157-571E2DD57498}"/>
              </a:ext>
            </a:extLst>
          </p:cNvPr>
          <p:cNvSpPr/>
          <p:nvPr/>
        </p:nvSpPr>
        <p:spPr>
          <a:xfrm>
            <a:off x="6135757" y="2292626"/>
            <a:ext cx="3154017" cy="2080591"/>
          </a:xfrm>
          <a:custGeom>
            <a:avLst/>
            <a:gdLst>
              <a:gd name="connsiteX0" fmla="*/ 0 w 3154017"/>
              <a:gd name="connsiteY0" fmla="*/ 0 h 2080591"/>
              <a:gd name="connsiteX1" fmla="*/ 927652 w 3154017"/>
              <a:gd name="connsiteY1" fmla="*/ 821635 h 2080591"/>
              <a:gd name="connsiteX2" fmla="*/ 1537252 w 3154017"/>
              <a:gd name="connsiteY2" fmla="*/ 1736035 h 2080591"/>
              <a:gd name="connsiteX3" fmla="*/ 3154017 w 3154017"/>
              <a:gd name="connsiteY3" fmla="*/ 2080591 h 2080591"/>
            </a:gdLst>
            <a:ahLst/>
            <a:cxnLst>
              <a:cxn ang="0">
                <a:pos x="connsiteX0" y="connsiteY0"/>
              </a:cxn>
              <a:cxn ang="0">
                <a:pos x="connsiteX1" y="connsiteY1"/>
              </a:cxn>
              <a:cxn ang="0">
                <a:pos x="connsiteX2" y="connsiteY2"/>
              </a:cxn>
              <a:cxn ang="0">
                <a:pos x="connsiteX3" y="connsiteY3"/>
              </a:cxn>
            </a:cxnLst>
            <a:rect l="l" t="t" r="r" b="b"/>
            <a:pathLst>
              <a:path w="3154017" h="2080591">
                <a:moveTo>
                  <a:pt x="0" y="0"/>
                </a:moveTo>
                <a:cubicBezTo>
                  <a:pt x="335721" y="266148"/>
                  <a:pt x="671443" y="532296"/>
                  <a:pt x="927652" y="821635"/>
                </a:cubicBezTo>
                <a:cubicBezTo>
                  <a:pt x="1183861" y="1110974"/>
                  <a:pt x="1166191" y="1526209"/>
                  <a:pt x="1537252" y="1736035"/>
                </a:cubicBezTo>
                <a:cubicBezTo>
                  <a:pt x="1908313" y="1945861"/>
                  <a:pt x="2531165" y="2013226"/>
                  <a:pt x="3154017" y="2080591"/>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a:ea typeface="+mn-ea"/>
              <a:cs typeface="+mn-cs"/>
            </a:endParaRPr>
          </a:p>
        </p:txBody>
      </p:sp>
      <p:sp>
        <p:nvSpPr>
          <p:cNvPr id="10" name="Freeform: Shape 9">
            <a:extLst>
              <a:ext uri="{FF2B5EF4-FFF2-40B4-BE49-F238E27FC236}">
                <a16:creationId xmlns:a16="http://schemas.microsoft.com/office/drawing/2014/main" id="{4C4BA729-861D-439C-B29B-03DF1EBE4C6F}"/>
              </a:ext>
            </a:extLst>
          </p:cNvPr>
          <p:cNvSpPr/>
          <p:nvPr/>
        </p:nvSpPr>
        <p:spPr>
          <a:xfrm>
            <a:off x="5791200" y="1205948"/>
            <a:ext cx="3498574" cy="2252869"/>
          </a:xfrm>
          <a:custGeom>
            <a:avLst/>
            <a:gdLst>
              <a:gd name="connsiteX0" fmla="*/ 0 w 3432313"/>
              <a:gd name="connsiteY0" fmla="*/ 2252869 h 2252869"/>
              <a:gd name="connsiteX1" fmla="*/ 993913 w 3432313"/>
              <a:gd name="connsiteY1" fmla="*/ 1895061 h 2252869"/>
              <a:gd name="connsiteX2" fmla="*/ 1722783 w 3432313"/>
              <a:gd name="connsiteY2" fmla="*/ 1020417 h 2252869"/>
              <a:gd name="connsiteX3" fmla="*/ 3432313 w 3432313"/>
              <a:gd name="connsiteY3" fmla="*/ 0 h 2252869"/>
            </a:gdLst>
            <a:ahLst/>
            <a:cxnLst>
              <a:cxn ang="0">
                <a:pos x="connsiteX0" y="connsiteY0"/>
              </a:cxn>
              <a:cxn ang="0">
                <a:pos x="connsiteX1" y="connsiteY1"/>
              </a:cxn>
              <a:cxn ang="0">
                <a:pos x="connsiteX2" y="connsiteY2"/>
              </a:cxn>
              <a:cxn ang="0">
                <a:pos x="connsiteX3" y="connsiteY3"/>
              </a:cxn>
            </a:cxnLst>
            <a:rect l="l" t="t" r="r" b="b"/>
            <a:pathLst>
              <a:path w="3432313" h="2252869">
                <a:moveTo>
                  <a:pt x="0" y="2252869"/>
                </a:moveTo>
                <a:cubicBezTo>
                  <a:pt x="353391" y="2176669"/>
                  <a:pt x="706783" y="2100470"/>
                  <a:pt x="993913" y="1895061"/>
                </a:cubicBezTo>
                <a:cubicBezTo>
                  <a:pt x="1281043" y="1689652"/>
                  <a:pt x="1316383" y="1336260"/>
                  <a:pt x="1722783" y="1020417"/>
                </a:cubicBezTo>
                <a:cubicBezTo>
                  <a:pt x="2129183" y="704573"/>
                  <a:pt x="2780748" y="352286"/>
                  <a:pt x="3432313" y="0"/>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a:ea typeface="+mn-ea"/>
              <a:cs typeface="+mn-cs"/>
            </a:endParaRPr>
          </a:p>
        </p:txBody>
      </p:sp>
      <p:sp>
        <p:nvSpPr>
          <p:cNvPr id="11" name="Freeform: Shape 10">
            <a:extLst>
              <a:ext uri="{FF2B5EF4-FFF2-40B4-BE49-F238E27FC236}">
                <a16:creationId xmlns:a16="http://schemas.microsoft.com/office/drawing/2014/main" id="{BB8A8359-4668-4F57-B14C-8ECC7B3EB1B3}"/>
              </a:ext>
            </a:extLst>
          </p:cNvPr>
          <p:cNvSpPr/>
          <p:nvPr/>
        </p:nvSpPr>
        <p:spPr>
          <a:xfrm>
            <a:off x="6056243" y="4611757"/>
            <a:ext cx="3233531" cy="1120447"/>
          </a:xfrm>
          <a:custGeom>
            <a:avLst/>
            <a:gdLst>
              <a:gd name="connsiteX0" fmla="*/ 0 w 3233531"/>
              <a:gd name="connsiteY0" fmla="*/ 0 h 1120447"/>
              <a:gd name="connsiteX1" fmla="*/ 940905 w 3233531"/>
              <a:gd name="connsiteY1" fmla="*/ 318052 h 1120447"/>
              <a:gd name="connsiteX2" fmla="*/ 1881809 w 3233531"/>
              <a:gd name="connsiteY2" fmla="*/ 1020417 h 1120447"/>
              <a:gd name="connsiteX3" fmla="*/ 3233531 w 3233531"/>
              <a:gd name="connsiteY3" fmla="*/ 1099930 h 1120447"/>
            </a:gdLst>
            <a:ahLst/>
            <a:cxnLst>
              <a:cxn ang="0">
                <a:pos x="connsiteX0" y="connsiteY0"/>
              </a:cxn>
              <a:cxn ang="0">
                <a:pos x="connsiteX1" y="connsiteY1"/>
              </a:cxn>
              <a:cxn ang="0">
                <a:pos x="connsiteX2" y="connsiteY2"/>
              </a:cxn>
              <a:cxn ang="0">
                <a:pos x="connsiteX3" y="connsiteY3"/>
              </a:cxn>
            </a:cxnLst>
            <a:rect l="l" t="t" r="r" b="b"/>
            <a:pathLst>
              <a:path w="3233531" h="1120447">
                <a:moveTo>
                  <a:pt x="0" y="0"/>
                </a:moveTo>
                <a:cubicBezTo>
                  <a:pt x="313635" y="73991"/>
                  <a:pt x="627270" y="147983"/>
                  <a:pt x="940905" y="318052"/>
                </a:cubicBezTo>
                <a:cubicBezTo>
                  <a:pt x="1254540" y="488121"/>
                  <a:pt x="1499705" y="890104"/>
                  <a:pt x="1881809" y="1020417"/>
                </a:cubicBezTo>
                <a:cubicBezTo>
                  <a:pt x="2263913" y="1150730"/>
                  <a:pt x="2748722" y="1125330"/>
                  <a:pt x="3233531" y="1099930"/>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a:ea typeface="+mn-ea"/>
              <a:cs typeface="+mn-cs"/>
            </a:endParaRPr>
          </a:p>
        </p:txBody>
      </p:sp>
      <p:sp>
        <p:nvSpPr>
          <p:cNvPr id="12" name="Freeform: Shape 11">
            <a:extLst>
              <a:ext uri="{FF2B5EF4-FFF2-40B4-BE49-F238E27FC236}">
                <a16:creationId xmlns:a16="http://schemas.microsoft.com/office/drawing/2014/main" id="{864D0224-57E8-4364-B3EB-DFAA93DF58B8}"/>
              </a:ext>
            </a:extLst>
          </p:cNvPr>
          <p:cNvSpPr/>
          <p:nvPr/>
        </p:nvSpPr>
        <p:spPr>
          <a:xfrm>
            <a:off x="5857461" y="3405809"/>
            <a:ext cx="3432313" cy="2438400"/>
          </a:xfrm>
          <a:custGeom>
            <a:avLst/>
            <a:gdLst>
              <a:gd name="connsiteX0" fmla="*/ 0 w 3432313"/>
              <a:gd name="connsiteY0" fmla="*/ 2438400 h 2438400"/>
              <a:gd name="connsiteX1" fmla="*/ 1510748 w 3432313"/>
              <a:gd name="connsiteY1" fmla="*/ 1563756 h 2438400"/>
              <a:gd name="connsiteX2" fmla="*/ 2120348 w 3432313"/>
              <a:gd name="connsiteY2" fmla="*/ 344556 h 2438400"/>
              <a:gd name="connsiteX3" fmla="*/ 3432313 w 3432313"/>
              <a:gd name="connsiteY3" fmla="*/ 0 h 2438400"/>
            </a:gdLst>
            <a:ahLst/>
            <a:cxnLst>
              <a:cxn ang="0">
                <a:pos x="connsiteX0" y="connsiteY0"/>
              </a:cxn>
              <a:cxn ang="0">
                <a:pos x="connsiteX1" y="connsiteY1"/>
              </a:cxn>
              <a:cxn ang="0">
                <a:pos x="connsiteX2" y="connsiteY2"/>
              </a:cxn>
              <a:cxn ang="0">
                <a:pos x="connsiteX3" y="connsiteY3"/>
              </a:cxn>
            </a:cxnLst>
            <a:rect l="l" t="t" r="r" b="b"/>
            <a:pathLst>
              <a:path w="3432313" h="2438400">
                <a:moveTo>
                  <a:pt x="0" y="2438400"/>
                </a:moveTo>
                <a:cubicBezTo>
                  <a:pt x="578678" y="2175565"/>
                  <a:pt x="1157357" y="1912730"/>
                  <a:pt x="1510748" y="1563756"/>
                </a:cubicBezTo>
                <a:cubicBezTo>
                  <a:pt x="1864139" y="1214782"/>
                  <a:pt x="1800087" y="605182"/>
                  <a:pt x="2120348" y="344556"/>
                </a:cubicBezTo>
                <a:cubicBezTo>
                  <a:pt x="2440609" y="83930"/>
                  <a:pt x="2936461" y="41965"/>
                  <a:pt x="3432313" y="0"/>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1595681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left)">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left)">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left)">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6" grpId="0" animBg="1"/>
      <p:bldP spid="10" grpId="0" animBg="1"/>
      <p:bldP spid="11" grpId="0" animBg="1"/>
      <p:bldP spid="1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Users\TUAN\Downloads\Luyện tập 1.png">
            <a:extLst>
              <a:ext uri="{FF2B5EF4-FFF2-40B4-BE49-F238E27FC236}">
                <a16:creationId xmlns:a16="http://schemas.microsoft.com/office/drawing/2014/main" id="{D0FA8710-4CF5-4BB5-AE2F-1C740F121A5B}"/>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3" name="Oval 2">
            <a:extLst>
              <a:ext uri="{FF2B5EF4-FFF2-40B4-BE49-F238E27FC236}">
                <a16:creationId xmlns:a16="http://schemas.microsoft.com/office/drawing/2014/main" id="{22A22622-FE01-4D9F-86FB-55ECDD934B7E}"/>
              </a:ext>
            </a:extLst>
          </p:cNvPr>
          <p:cNvSpPr/>
          <p:nvPr/>
        </p:nvSpPr>
        <p:spPr>
          <a:xfrm>
            <a:off x="800928" y="1293547"/>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a:ea typeface="+mn-ea"/>
                <a:cs typeface="+mn-cs"/>
              </a:rPr>
              <a:t>4</a:t>
            </a:r>
            <a:endParaRPr kumimoji="0" lang="vi-VN" sz="3200" b="1" i="0" u="none" strike="noStrike" kern="1200" cap="none" spc="0" normalizeH="0" baseline="0" noProof="0" dirty="0">
              <a:ln>
                <a:noFill/>
              </a:ln>
              <a:solidFill>
                <a:prstClr val="white"/>
              </a:solidFill>
              <a:effectLst/>
              <a:uLnTx/>
              <a:uFillTx/>
              <a:latin typeface="Arial"/>
              <a:ea typeface="+mn-ea"/>
              <a:cs typeface="+mn-cs"/>
            </a:endParaRPr>
          </a:p>
        </p:txBody>
      </p:sp>
      <p:sp>
        <p:nvSpPr>
          <p:cNvPr id="4" name="TextBox 3">
            <a:extLst>
              <a:ext uri="{FF2B5EF4-FFF2-40B4-BE49-F238E27FC236}">
                <a16:creationId xmlns:a16="http://schemas.microsoft.com/office/drawing/2014/main" id="{1E8BF49A-2A58-42A6-9BFB-C19D08C88B8A}"/>
              </a:ext>
            </a:extLst>
          </p:cNvPr>
          <p:cNvSpPr txBox="1"/>
          <p:nvPr/>
        </p:nvSpPr>
        <p:spPr>
          <a:xfrm>
            <a:off x="1238250" y="1293547"/>
            <a:ext cx="4486689" cy="193899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Một đội đồng diễn thể dục thể thao gồm có 56 người mặc áo đỏ và 28 người mặc áo vàng. Hỏi đội đồng diễn đó có tất cả bao nhiêu người?</a:t>
            </a:r>
          </a:p>
        </p:txBody>
      </p:sp>
      <p:sp>
        <p:nvSpPr>
          <p:cNvPr id="6" name="TextBox 5">
            <a:extLst>
              <a:ext uri="{FF2B5EF4-FFF2-40B4-BE49-F238E27FC236}">
                <a16:creationId xmlns:a16="http://schemas.microsoft.com/office/drawing/2014/main" id="{D24079A0-F32A-478B-AE38-10C9706B5AF5}"/>
              </a:ext>
            </a:extLst>
          </p:cNvPr>
          <p:cNvSpPr txBox="1"/>
          <p:nvPr/>
        </p:nvSpPr>
        <p:spPr>
          <a:xfrm>
            <a:off x="4924328" y="3867814"/>
            <a:ext cx="155136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1" u="none" strike="noStrike" kern="1200" cap="none" spc="0" normalizeH="0" baseline="0" noProof="0" dirty="0">
                <a:ln>
                  <a:noFill/>
                </a:ln>
                <a:solidFill>
                  <a:prstClr val="black"/>
                </a:solidFill>
                <a:effectLst/>
                <a:uLnTx/>
                <a:uFillTx/>
                <a:latin typeface="Arial"/>
                <a:ea typeface="+mn-ea"/>
                <a:cs typeface="+mn-cs"/>
              </a:rPr>
              <a:t>Bài giải</a:t>
            </a:r>
          </a:p>
        </p:txBody>
      </p:sp>
      <p:sp>
        <p:nvSpPr>
          <p:cNvPr id="7" name="TextBox 6">
            <a:extLst>
              <a:ext uri="{FF2B5EF4-FFF2-40B4-BE49-F238E27FC236}">
                <a16:creationId xmlns:a16="http://schemas.microsoft.com/office/drawing/2014/main" id="{56D520BC-5C6C-449F-8315-531F75C9CF3D}"/>
              </a:ext>
            </a:extLst>
          </p:cNvPr>
          <p:cNvSpPr txBox="1"/>
          <p:nvPr/>
        </p:nvSpPr>
        <p:spPr>
          <a:xfrm>
            <a:off x="1128011" y="4391034"/>
            <a:ext cx="9144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0000"/>
                </a:solidFill>
                <a:effectLst/>
                <a:uLnTx/>
                <a:uFillTx/>
                <a:latin typeface="Arial"/>
                <a:ea typeface="+mn-ea"/>
                <a:cs typeface="+mn-cs"/>
              </a:rPr>
              <a:t>Đội đồng diễn đó có tất cả số người là:</a:t>
            </a:r>
          </a:p>
        </p:txBody>
      </p:sp>
      <p:sp>
        <p:nvSpPr>
          <p:cNvPr id="8" name="TextBox 7">
            <a:extLst>
              <a:ext uri="{FF2B5EF4-FFF2-40B4-BE49-F238E27FC236}">
                <a16:creationId xmlns:a16="http://schemas.microsoft.com/office/drawing/2014/main" id="{77FB7465-E7A3-4870-A1E8-18C858E67976}"/>
              </a:ext>
            </a:extLst>
          </p:cNvPr>
          <p:cNvSpPr txBox="1"/>
          <p:nvPr/>
        </p:nvSpPr>
        <p:spPr>
          <a:xfrm>
            <a:off x="3167269" y="4932488"/>
            <a:ext cx="506548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0000"/>
                </a:solidFill>
                <a:effectLst/>
                <a:uLnTx/>
                <a:uFillTx/>
                <a:latin typeface="Arial"/>
                <a:ea typeface="+mn-ea"/>
                <a:cs typeface="+mn-cs"/>
              </a:rPr>
              <a:t>56 + 28 = 84 (người)</a:t>
            </a:r>
          </a:p>
        </p:txBody>
      </p:sp>
      <p:sp>
        <p:nvSpPr>
          <p:cNvPr id="9" name="TextBox 8">
            <a:extLst>
              <a:ext uri="{FF2B5EF4-FFF2-40B4-BE49-F238E27FC236}">
                <a16:creationId xmlns:a16="http://schemas.microsoft.com/office/drawing/2014/main" id="{B913E1E6-D710-4832-BE28-FC833106DCD0}"/>
              </a:ext>
            </a:extLst>
          </p:cNvPr>
          <p:cNvSpPr txBox="1"/>
          <p:nvPr/>
        </p:nvSpPr>
        <p:spPr>
          <a:xfrm>
            <a:off x="3167269" y="5473942"/>
            <a:ext cx="5065485"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0000"/>
                </a:solidFill>
                <a:effectLst/>
                <a:uLnTx/>
                <a:uFillTx/>
                <a:latin typeface="Arial"/>
                <a:ea typeface="+mn-ea"/>
                <a:cs typeface="+mn-cs"/>
              </a:rPr>
              <a:t>Đáp số: 84 người.</a:t>
            </a:r>
          </a:p>
        </p:txBody>
      </p:sp>
      <p:pic>
        <p:nvPicPr>
          <p:cNvPr id="10" name="Picture 9">
            <a:extLst>
              <a:ext uri="{FF2B5EF4-FFF2-40B4-BE49-F238E27FC236}">
                <a16:creationId xmlns:a16="http://schemas.microsoft.com/office/drawing/2014/main" id="{F5653A12-D17C-480F-BEEF-C4D4EB658A6E}"/>
              </a:ext>
            </a:extLst>
          </p:cNvPr>
          <p:cNvPicPr>
            <a:picLocks noChangeAspect="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5812023" y="350186"/>
            <a:ext cx="5182979" cy="3517628"/>
          </a:xfrm>
          <a:prstGeom prst="rect">
            <a:avLst/>
          </a:prstGeom>
        </p:spPr>
      </p:pic>
    </p:spTree>
    <p:extLst>
      <p:ext uri="{BB962C8B-B14F-4D97-AF65-F5344CB8AC3E}">
        <p14:creationId xmlns:p14="http://schemas.microsoft.com/office/powerpoint/2010/main" val="581863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barn(inVertical)">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barn(inVertical)">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barn(inVertical)">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6" grpId="0"/>
      <p:bldP spid="7" grpId="0"/>
      <p:bldP spid="8" grpId="0"/>
      <p:bldP spid="9" grpId="0"/>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4">
      <a:majorFont>
        <a:latin typeface="Utm AVO"/>
        <a:ea typeface=""/>
        <a:cs typeface=""/>
      </a:majorFont>
      <a:minorFont>
        <a:latin typeface="Utm AV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ustom 3">
      <a:majorFont>
        <a:latin typeface="Arial"/>
        <a:ea typeface="Arial"/>
        <a:cs typeface=""/>
      </a:majorFont>
      <a:minorFont>
        <a:latin typeface="Arial"/>
        <a:ea typeface="Arial"/>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127</TotalTime>
  <Words>310</Words>
  <Application>Microsoft Office PowerPoint</Application>
  <PresentationFormat>Widescreen</PresentationFormat>
  <Paragraphs>83</Paragraphs>
  <Slides>10</Slides>
  <Notes>1</Notes>
  <HiddenSlides>0</HiddenSlides>
  <MMClips>0</MMClips>
  <ScaleCrop>false</ScaleCrop>
  <HeadingPairs>
    <vt:vector size="6" baseType="variant">
      <vt:variant>
        <vt:lpstr>Fonts Used</vt:lpstr>
      </vt:variant>
      <vt:variant>
        <vt:i4>9</vt:i4>
      </vt:variant>
      <vt:variant>
        <vt:lpstr>Theme</vt:lpstr>
      </vt:variant>
      <vt:variant>
        <vt:i4>4</vt:i4>
      </vt:variant>
      <vt:variant>
        <vt:lpstr>Slide Titles</vt:lpstr>
      </vt:variant>
      <vt:variant>
        <vt:i4>10</vt:i4>
      </vt:variant>
    </vt:vector>
  </HeadingPairs>
  <TitlesOfParts>
    <vt:vector size="23" baseType="lpstr">
      <vt:lpstr>Arial</vt:lpstr>
      <vt:lpstr>Arial-Rounded</vt:lpstr>
      <vt:lpstr>Calibri</vt:lpstr>
      <vt:lpstr>等线</vt:lpstr>
      <vt:lpstr>HP001 5 hàng</vt:lpstr>
      <vt:lpstr>Times New Roman</vt:lpstr>
      <vt:lpstr>Utm AVO</vt:lpstr>
      <vt:lpstr>UTM Cookies</vt:lpstr>
      <vt:lpstr>Wingdings</vt:lpstr>
      <vt:lpstr>Default Design</vt:lpstr>
      <vt:lpstr>1_Office Theme</vt:lpstr>
      <vt:lpstr>2_Office Theme</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Admin</cp:lastModifiedBy>
  <cp:revision>6</cp:revision>
  <dcterms:created xsi:type="dcterms:W3CDTF">2021-12-26T15:12:56Z</dcterms:created>
  <dcterms:modified xsi:type="dcterms:W3CDTF">2021-12-29T13:37:16Z</dcterms:modified>
</cp:coreProperties>
</file>