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3" r:id="rId2"/>
    <p:sldMasterId id="2147483687" r:id="rId3"/>
    <p:sldMasterId id="2147483714" r:id="rId4"/>
  </p:sldMasterIdLst>
  <p:notesMasterIdLst>
    <p:notesMasterId r:id="rId13"/>
  </p:notesMasterIdLst>
  <p:sldIdLst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72" d="100"/>
          <a:sy n="72" d="100"/>
        </p:scale>
        <p:origin x="108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D7AB30F-6538-452C-9F9E-0B625CA62FD4}" type="datetimeFigureOut">
              <a:rPr lang="en-US" smtClean="0"/>
              <a:t>12/27/2021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BC2A585-D2F2-4255-9A80-CE03F3BA25C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84126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tranthao121004@gmail.com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C4C689-0797-4A8F-B2C6-5687E1566F8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84444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2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12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5.png"/><Relationship Id="rId11" Type="http://schemas.openxmlformats.org/officeDocument/2006/relationships/image" Target="../media/image20.png"/><Relationship Id="rId5" Type="http://schemas.openxmlformats.org/officeDocument/2006/relationships/image" Target="../media/image14.png"/><Relationship Id="rId10" Type="http://schemas.openxmlformats.org/officeDocument/2006/relationships/image" Target="../media/image19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Relationship Id="rId14" Type="http://schemas.openxmlformats.org/officeDocument/2006/relationships/image" Target="../media/image2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Relationship Id="rId4" Type="http://schemas.openxmlformats.org/officeDocument/2006/relationships/image" Target="NUL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6.gif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7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Relationship Id="rId5" Type="http://schemas.openxmlformats.org/officeDocument/2006/relationships/image" Target="NULL"/><Relationship Id="rId4" Type="http://schemas.openxmlformats.org/officeDocument/2006/relationships/image" Target="../media/image25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9C5FB5F-1174-4E9A-8D84-D8A657616AC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911F28F-A51C-4301-892D-4D09753C1AD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ED2AC87-213E-412B-A8BF-A2E1BF03A8D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B30F5D-2BA1-4FC2-AA5C-C48624A6FE64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48915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C9A7DA4-DEED-4CD3-B9EB-EDEE5D97088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02130A1-2886-4774-B8B1-5B9CA0DB7F6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30B7058-2E58-4F86-9400-3C19B9227C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8168563-4E45-4E52-BE60-2F88F07D89DE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85687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B6441FE-E563-44D7-8A85-EA3924AB349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2AB21CF-097F-4A2C-9382-21E87889183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B5BA8BA-5F04-47C5-AB17-F761B6C7B81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949291-B503-46CC-88FC-8E1BA4FAA501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06650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98AAB774-D61B-4DE1-BE28-ACB4991B3B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33083E0-AFBF-463E-89A6-7D5EBAD2E1F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A398A998-6EA2-4490-9909-6CAE46D9D5D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976D73-66E2-42C7-97AA-782196F3BFA5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932094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17">
            <a:extLst>
              <a:ext uri="{FF2B5EF4-FFF2-40B4-BE49-F238E27FC236}">
                <a16:creationId xmlns:a16="http://schemas.microsoft.com/office/drawing/2014/main" id="{12A7224A-529B-49DF-8994-1AEB021B7A9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8" name="1">
            <a:extLst>
              <a:ext uri="{FF2B5EF4-FFF2-40B4-BE49-F238E27FC236}">
                <a16:creationId xmlns:a16="http://schemas.microsoft.com/office/drawing/2014/main" id="{97C5E7E8-2083-4C6A-A02C-1F010E8FF22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9" name="19">
            <a:extLst>
              <a:ext uri="{FF2B5EF4-FFF2-40B4-BE49-F238E27FC236}">
                <a16:creationId xmlns:a16="http://schemas.microsoft.com/office/drawing/2014/main" id="{81F8E7DE-5A5C-446A-83F2-883FAF09DF5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/>
          <a:stretch>
            <a:fillRect/>
          </a:stretch>
        </p:blipFill>
        <p:spPr>
          <a:xfrm flipH="1">
            <a:off x="8559037" y="4084497"/>
            <a:ext cx="3773430" cy="2705180"/>
          </a:xfrm>
          <a:prstGeom prst="rect">
            <a:avLst/>
          </a:prstGeom>
        </p:spPr>
      </p:pic>
      <p:pic>
        <p:nvPicPr>
          <p:cNvPr id="10" name="55">
            <a:extLst>
              <a:ext uri="{FF2B5EF4-FFF2-40B4-BE49-F238E27FC236}">
                <a16:creationId xmlns:a16="http://schemas.microsoft.com/office/drawing/2014/main" id="{A8904B3B-FC0C-4CA9-BFC2-AC0ADDB2602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857532" y="-215471"/>
            <a:ext cx="9803219" cy="3679353"/>
          </a:xfrm>
          <a:prstGeom prst="rect">
            <a:avLst/>
          </a:prstGeom>
        </p:spPr>
      </p:pic>
      <p:grpSp>
        <p:nvGrpSpPr>
          <p:cNvPr id="11" name="57">
            <a:extLst>
              <a:ext uri="{FF2B5EF4-FFF2-40B4-BE49-F238E27FC236}">
                <a16:creationId xmlns:a16="http://schemas.microsoft.com/office/drawing/2014/main" id="{A79173E2-791C-4E72-A892-035137321C46}"/>
              </a:ext>
            </a:extLst>
          </p:cNvPr>
          <p:cNvGrpSpPr/>
          <p:nvPr userDrawn="1"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12" name="Group 4">
              <a:extLst>
                <a:ext uri="{FF2B5EF4-FFF2-40B4-BE49-F238E27FC236}">
                  <a16:creationId xmlns:a16="http://schemas.microsoft.com/office/drawing/2014/main" id="{5D588DCF-60C7-431C-9BB1-30DDF55E5E3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8" name="Freeform 5">
                <a:extLst>
                  <a:ext uri="{FF2B5EF4-FFF2-40B4-BE49-F238E27FC236}">
                    <a16:creationId xmlns:a16="http://schemas.microsoft.com/office/drawing/2014/main" id="{CF2BC369-B52A-49AF-A119-90F74F645577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9" name="Freeform 6">
                <a:extLst>
                  <a:ext uri="{FF2B5EF4-FFF2-40B4-BE49-F238E27FC236}">
                    <a16:creationId xmlns:a16="http://schemas.microsoft.com/office/drawing/2014/main" id="{708F2D9C-5C1A-477C-9CFD-26BB7CFED78C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0" name="Freeform 7">
                <a:extLst>
                  <a:ext uri="{FF2B5EF4-FFF2-40B4-BE49-F238E27FC236}">
                    <a16:creationId xmlns:a16="http://schemas.microsoft.com/office/drawing/2014/main" id="{1E23AC18-8118-42E4-B1E9-F8CF77208E60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21" name="Freeform 8">
                <a:extLst>
                  <a:ext uri="{FF2B5EF4-FFF2-40B4-BE49-F238E27FC236}">
                    <a16:creationId xmlns:a16="http://schemas.microsoft.com/office/drawing/2014/main" id="{B68DF67C-8D8B-498F-84A1-7F84C24436A6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13" name="Group 4">
              <a:extLst>
                <a:ext uri="{FF2B5EF4-FFF2-40B4-BE49-F238E27FC236}">
                  <a16:creationId xmlns:a16="http://schemas.microsoft.com/office/drawing/2014/main" id="{BE779103-3A43-4A28-A437-8BE7016DE6F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>
                <a:extLst>
                  <a:ext uri="{FF2B5EF4-FFF2-40B4-BE49-F238E27FC236}">
                    <a16:creationId xmlns:a16="http://schemas.microsoft.com/office/drawing/2014/main" id="{3B8992BB-9EDB-4AA9-869E-5FCD7A06CC89}"/>
                  </a:ext>
                </a:extLst>
              </p:cNvPr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B05E5337-3163-434D-8B02-CA46BAE04D6A}"/>
                  </a:ext>
                </a:extLst>
              </p:cNvPr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44239E07-7548-460D-8361-4A105F23336D}"/>
                  </a:ext>
                </a:extLst>
              </p:cNvPr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>
                <a:extLst>
                  <a:ext uri="{FF2B5EF4-FFF2-40B4-BE49-F238E27FC236}">
                    <a16:creationId xmlns:a16="http://schemas.microsoft.com/office/drawing/2014/main" id="{9A611E1F-D27F-4022-A6CF-123AB156C43D}"/>
                  </a:ext>
                </a:extLst>
              </p:cNvPr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22" name="69">
            <a:extLst>
              <a:ext uri="{FF2B5EF4-FFF2-40B4-BE49-F238E27FC236}">
                <a16:creationId xmlns:a16="http://schemas.microsoft.com/office/drawing/2014/main" id="{BBEDC40F-84C7-45C7-A70C-C10D5C83124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72515E06-B7CD-449A-99F5-8556C5050E5F}"/>
              </a:ext>
            </a:extLst>
          </p:cNvPr>
          <p:cNvSpPr/>
          <p:nvPr userDrawn="1"/>
        </p:nvSpPr>
        <p:spPr>
          <a:xfrm>
            <a:off x="1935999" y="1050116"/>
            <a:ext cx="7329805" cy="156845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Chào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mừng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các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em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đến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với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Môn</a:t>
            </a:r>
            <a:r>
              <a:rPr kumimoji="0" lang="en-US" altLang="zh-CN" sz="48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 </a:t>
            </a:r>
            <a:r>
              <a:rPr kumimoji="0" lang="en-US" altLang="zh-CN" sz="48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4472C4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等线" panose="02010600030101010101" pitchFamily="2" charset="-122"/>
                <a:cs typeface="Arial-Rounded" panose="020B0500000000000000" pitchFamily="34" charset="0"/>
                <a:sym typeface="+mn-lt"/>
              </a:rPr>
              <a:t>Toán</a:t>
            </a:r>
            <a:endParaRPr kumimoji="0" lang="en-US" altLang="zh-CN" sz="48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4472C4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Arial-Rounded" panose="020B0500000000000000" pitchFamily="34" charset="0"/>
              <a:ea typeface="等线" panose="02010600030101010101" pitchFamily="2" charset="-122"/>
              <a:cs typeface="Arial-Rounded" panose="020B0500000000000000" pitchFamily="34" charset="0"/>
              <a:sym typeface="+mn-lt"/>
            </a:endParaRPr>
          </a:p>
        </p:txBody>
      </p:sp>
      <p:pic>
        <p:nvPicPr>
          <p:cNvPr id="25" name="Picture 9" descr="E:\0000000我图PPT\00001PNG素材\儿童卡通\tr.png">
            <a:extLst>
              <a:ext uri="{FF2B5EF4-FFF2-40B4-BE49-F238E27FC236}">
                <a16:creationId xmlns:a16="http://schemas.microsoft.com/office/drawing/2014/main" id="{98AAE8C0-0F06-466A-9DBA-817AC3B18AD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3F9A88FF-981D-4D54-89F8-E14626D6ADBD}"/>
              </a:ext>
            </a:extLst>
          </p:cNvPr>
          <p:cNvSpPr txBox="1"/>
          <p:nvPr userDrawn="1"/>
        </p:nvSpPr>
        <p:spPr>
          <a:xfrm>
            <a:off x="1601226" y="6533239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022970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CCC1F2-EC4C-438A-A626-EF38FEB19E62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12/27/2021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B525D6-B33C-4B02-B16B-D7EC1E9A098D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BA24C5-7A23-4C04-A532-B0BAAA602ECA}"/>
              </a:ext>
            </a:extLst>
          </p:cNvPr>
          <p:cNvSpPr txBox="1"/>
          <p:nvPr userDrawn="1"/>
        </p:nvSpPr>
        <p:spPr>
          <a:xfrm>
            <a:off x="1943051" y="6278480"/>
            <a:ext cx="70145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Thiết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kế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bởi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Hương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462246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2">
            <a:extLst>
              <a:ext uri="{FF2B5EF4-FFF2-40B4-BE49-F238E27FC236}">
                <a16:creationId xmlns:a16="http://schemas.microsoft.com/office/drawing/2014/main" id="{AC79E82E-725A-4A5C-8870-87B87B2217D2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4">
            <a:extLst>
              <a:ext uri="{FF2B5EF4-FFF2-40B4-BE49-F238E27FC236}">
                <a16:creationId xmlns:a16="http://schemas.microsoft.com/office/drawing/2014/main" id="{7704643A-27F9-4F01-AE4B-E1CF77BBF78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任意形状 6">
            <a:extLst>
              <a:ext uri="{FF2B5EF4-FFF2-40B4-BE49-F238E27FC236}">
                <a16:creationId xmlns:a16="http://schemas.microsoft.com/office/drawing/2014/main" id="{52809BF3-EAF2-418A-8FE2-3182C056114E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椭圆 7">
            <a:extLst>
              <a:ext uri="{FF2B5EF4-FFF2-40B4-BE49-F238E27FC236}">
                <a16:creationId xmlns:a16="http://schemas.microsoft.com/office/drawing/2014/main" id="{FFF22FB9-6783-415D-BC60-2669AA680D3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3" name="图片 8">
            <a:extLst>
              <a:ext uri="{FF2B5EF4-FFF2-40B4-BE49-F238E27FC236}">
                <a16:creationId xmlns:a16="http://schemas.microsoft.com/office/drawing/2014/main" id="{B600497A-4A7B-4AA5-AFC0-36CD65FDAE7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4" name="椭圆 9">
            <a:extLst>
              <a:ext uri="{FF2B5EF4-FFF2-40B4-BE49-F238E27FC236}">
                <a16:creationId xmlns:a16="http://schemas.microsoft.com/office/drawing/2014/main" id="{E108BAEE-4A24-4598-AEF4-3244CF1E929F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68FBC2-A039-41A8-B368-926DE1556C72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8024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B79D43-DAE6-0F47-A9C1-04982654FBFB}" type="datetimeFigureOut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2021/12/27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F17B97-31AA-F046-A2B1-CB7B8C901C9E}" type="slidenum">
              <a:rPr kumimoji="1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8" name="bkgr 2">
            <a:extLst>
              <a:ext uri="{FF2B5EF4-FFF2-40B4-BE49-F238E27FC236}">
                <a16:creationId xmlns:a16="http://schemas.microsoft.com/office/drawing/2014/main" id="{38AC285F-500F-4823-9925-F5126EFF53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64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bkgr 3">
            <a:extLst>
              <a:ext uri="{FF2B5EF4-FFF2-40B4-BE49-F238E27FC236}">
                <a16:creationId xmlns:a16="http://schemas.microsoft.com/office/drawing/2014/main" id="{18D8E4D1-5BEA-47FB-B6B1-77140B0A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6350" y="1616715"/>
            <a:ext cx="12191999" cy="3967171"/>
          </a:xfrm>
          <a:prstGeom prst="rect">
            <a:avLst/>
          </a:prstGeom>
        </p:spPr>
      </p:pic>
      <p:pic>
        <p:nvPicPr>
          <p:cNvPr id="10" name="Mây 3">
            <a:extLst>
              <a:ext uri="{FF2B5EF4-FFF2-40B4-BE49-F238E27FC236}">
                <a16:creationId xmlns:a16="http://schemas.microsoft.com/office/drawing/2014/main" id="{CF296135-D4DF-40CF-91AE-3DDE6EC7F54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1737" y="459893"/>
            <a:ext cx="1164368" cy="535609"/>
          </a:xfrm>
          <a:prstGeom prst="rect">
            <a:avLst/>
          </a:prstGeom>
        </p:spPr>
      </p:pic>
      <p:pic>
        <p:nvPicPr>
          <p:cNvPr id="11" name="Mặt trời">
            <a:extLst>
              <a:ext uri="{FF2B5EF4-FFF2-40B4-BE49-F238E27FC236}">
                <a16:creationId xmlns:a16="http://schemas.microsoft.com/office/drawing/2014/main" id="{C82272DC-9AE7-4F8A-9DBC-18B437E63E7E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929" y="31135"/>
            <a:ext cx="1246993" cy="1242836"/>
          </a:xfrm>
          <a:prstGeom prst="rect">
            <a:avLst/>
          </a:prstGeom>
        </p:spPr>
      </p:pic>
      <p:pic>
        <p:nvPicPr>
          <p:cNvPr id="12" name="Bảng">
            <a:extLst>
              <a:ext uri="{FF2B5EF4-FFF2-40B4-BE49-F238E27FC236}">
                <a16:creationId xmlns:a16="http://schemas.microsoft.com/office/drawing/2014/main" id="{AE27FC4A-F65E-4234-B487-16E04BB5CC3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1850" y="1223058"/>
            <a:ext cx="10515600" cy="4570649"/>
          </a:xfrm>
          <a:prstGeom prst="rect">
            <a:avLst/>
          </a:prstGeom>
        </p:spPr>
      </p:pic>
      <p:pic>
        <p:nvPicPr>
          <p:cNvPr id="13" name="bkgr 1">
            <a:extLst>
              <a:ext uri="{FF2B5EF4-FFF2-40B4-BE49-F238E27FC236}">
                <a16:creationId xmlns:a16="http://schemas.microsoft.com/office/drawing/2014/main" id="{7E0198F7-54A5-4EEC-BF47-E179621E7BC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b="-247"/>
          <a:stretch/>
        </p:blipFill>
        <p:spPr>
          <a:xfrm>
            <a:off x="0" y="4806595"/>
            <a:ext cx="12192000" cy="2081605"/>
          </a:xfrm>
          <a:prstGeom prst="rect">
            <a:avLst/>
          </a:prstGeom>
        </p:spPr>
      </p:pic>
      <p:pic>
        <p:nvPicPr>
          <p:cNvPr id="14" name="bóng bay 1">
            <a:extLst>
              <a:ext uri="{FF2B5EF4-FFF2-40B4-BE49-F238E27FC236}">
                <a16:creationId xmlns:a16="http://schemas.microsoft.com/office/drawing/2014/main" id="{8F885F34-4254-40BD-92C3-F7D80F1CB338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561" y="2067453"/>
            <a:ext cx="722839" cy="1310747"/>
          </a:xfrm>
          <a:prstGeom prst="rect">
            <a:avLst/>
          </a:prstGeom>
        </p:spPr>
      </p:pic>
      <p:pic>
        <p:nvPicPr>
          <p:cNvPr id="15" name="bóng bay 2">
            <a:extLst>
              <a:ext uri="{FF2B5EF4-FFF2-40B4-BE49-F238E27FC236}">
                <a16:creationId xmlns:a16="http://schemas.microsoft.com/office/drawing/2014/main" id="{F2C01B6A-0FD4-4BBC-85EC-F4BAAEE6ED72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792" y="109483"/>
            <a:ext cx="528179" cy="1113575"/>
          </a:xfrm>
          <a:prstGeom prst="rect">
            <a:avLst/>
          </a:prstGeom>
        </p:spPr>
      </p:pic>
      <p:pic>
        <p:nvPicPr>
          <p:cNvPr id="16" name="bóng bay 3">
            <a:extLst>
              <a:ext uri="{FF2B5EF4-FFF2-40B4-BE49-F238E27FC236}">
                <a16:creationId xmlns:a16="http://schemas.microsoft.com/office/drawing/2014/main" id="{B9E1856F-AF55-4383-B3EA-76E97E7507B1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2350" y="286930"/>
            <a:ext cx="642833" cy="1165671"/>
          </a:xfrm>
          <a:prstGeom prst="rect">
            <a:avLst/>
          </a:prstGeom>
        </p:spPr>
      </p:pic>
      <p:pic>
        <p:nvPicPr>
          <p:cNvPr id="17" name="bóng bay 4">
            <a:extLst>
              <a:ext uri="{FF2B5EF4-FFF2-40B4-BE49-F238E27FC236}">
                <a16:creationId xmlns:a16="http://schemas.microsoft.com/office/drawing/2014/main" id="{0D410B0F-A90E-4663-98EB-8ABEA4FE8C72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6549" y="2953679"/>
            <a:ext cx="810243" cy="1469239"/>
          </a:xfrm>
          <a:prstGeom prst="rect">
            <a:avLst/>
          </a:prstGeom>
        </p:spPr>
      </p:pic>
      <p:pic>
        <p:nvPicPr>
          <p:cNvPr id="18" name="Mây 1">
            <a:extLst>
              <a:ext uri="{FF2B5EF4-FFF2-40B4-BE49-F238E27FC236}">
                <a16:creationId xmlns:a16="http://schemas.microsoft.com/office/drawing/2014/main" id="{5A1E536F-40A7-4C4A-B8A2-B0B8687C6FD4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31" y="377784"/>
            <a:ext cx="1164368" cy="535609"/>
          </a:xfrm>
          <a:prstGeom prst="rect">
            <a:avLst/>
          </a:prstGeom>
        </p:spPr>
      </p:pic>
      <p:pic>
        <p:nvPicPr>
          <p:cNvPr id="19" name="Mây 2">
            <a:extLst>
              <a:ext uri="{FF2B5EF4-FFF2-40B4-BE49-F238E27FC236}">
                <a16:creationId xmlns:a16="http://schemas.microsoft.com/office/drawing/2014/main" id="{828C202E-19A0-4E74-A687-352B4AF94DCB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2848" y="487234"/>
            <a:ext cx="1163221" cy="527327"/>
          </a:xfrm>
          <a:prstGeom prst="rect">
            <a:avLst/>
          </a:prstGeom>
        </p:spPr>
      </p:pic>
      <p:pic>
        <p:nvPicPr>
          <p:cNvPr id="20" name="Mây 4">
            <a:extLst>
              <a:ext uri="{FF2B5EF4-FFF2-40B4-BE49-F238E27FC236}">
                <a16:creationId xmlns:a16="http://schemas.microsoft.com/office/drawing/2014/main" id="{39F10DAD-11CB-4B17-AB39-528CA599F5E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17699" y="703322"/>
            <a:ext cx="1373271" cy="688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2683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3">
            <a:extLst>
              <a:ext uri="{FF2B5EF4-FFF2-40B4-BE49-F238E27FC236}">
                <a16:creationId xmlns:a16="http://schemas.microsoft.com/office/drawing/2014/main" id="{D7E4988E-D4F8-4DC0-B9CC-BB4B7F36BEB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626" t="832" r="626" b="1028"/>
          <a:stretch>
            <a:fillRect/>
          </a:stretch>
        </p:blipFill>
        <p:spPr>
          <a:xfrm>
            <a:off x="0" y="1"/>
            <a:ext cx="12219444" cy="6857999"/>
          </a:xfrm>
          <a:prstGeom prst="rect">
            <a:avLst/>
          </a:prstGeom>
        </p:spPr>
      </p:pic>
      <p:pic>
        <p:nvPicPr>
          <p:cNvPr id="9" name="图形 1">
            <a:extLst>
              <a:ext uri="{FF2B5EF4-FFF2-40B4-BE49-F238E27FC236}">
                <a16:creationId xmlns:a16="http://schemas.microsoft.com/office/drawing/2014/main" id="{4147D270-CA58-46E3-A687-87D81398E68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0" y="5212224"/>
            <a:ext cx="3308946" cy="164577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69D82C2-117E-4A35-95BF-D458B26D688D}"/>
              </a:ext>
            </a:extLst>
          </p:cNvPr>
          <p:cNvSpPr txBox="1"/>
          <p:nvPr userDrawn="1"/>
        </p:nvSpPr>
        <p:spPr>
          <a:xfrm>
            <a:off x="8011749" y="0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9900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 101">
            <a:extLst>
              <a:ext uri="{FF2B5EF4-FFF2-40B4-BE49-F238E27FC236}">
                <a16:creationId xmlns:a16="http://schemas.microsoft.com/office/drawing/2014/main" id="{D514E436-AC77-4C62-A470-F269B076254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2" name="矩形 2">
            <a:extLst>
              <a:ext uri="{FF2B5EF4-FFF2-40B4-BE49-F238E27FC236}">
                <a16:creationId xmlns:a16="http://schemas.microsoft.com/office/drawing/2014/main" id="{85267853-B155-4C5A-B17D-13C99003FA45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4">
            <a:extLst>
              <a:ext uri="{FF2B5EF4-FFF2-40B4-BE49-F238E27FC236}">
                <a16:creationId xmlns:a16="http://schemas.microsoft.com/office/drawing/2014/main" id="{EAE8A449-7A3F-40C5-B305-E2A28C9FD942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任意形状 6">
            <a:extLst>
              <a:ext uri="{FF2B5EF4-FFF2-40B4-BE49-F238E27FC236}">
                <a16:creationId xmlns:a16="http://schemas.microsoft.com/office/drawing/2014/main" id="{61A8C16D-6509-4108-98A5-625CBDF5F070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5" name="椭圆 7">
            <a:extLst>
              <a:ext uri="{FF2B5EF4-FFF2-40B4-BE49-F238E27FC236}">
                <a16:creationId xmlns:a16="http://schemas.microsoft.com/office/drawing/2014/main" id="{F3B873EF-BA25-43F8-B507-68795F3111ED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6" name="图片 8">
            <a:extLst>
              <a:ext uri="{FF2B5EF4-FFF2-40B4-BE49-F238E27FC236}">
                <a16:creationId xmlns:a16="http://schemas.microsoft.com/office/drawing/2014/main" id="{1F61594D-16F0-4C27-A22F-50D3F141404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7" name="椭圆 9">
            <a:extLst>
              <a:ext uri="{FF2B5EF4-FFF2-40B4-BE49-F238E27FC236}">
                <a16:creationId xmlns:a16="http://schemas.microsoft.com/office/drawing/2014/main" id="{B20D4855-2AE0-48EF-9542-73C2EC19F99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5733CB7-2EEC-42DC-9103-2D109DD1CFEE}"/>
              </a:ext>
            </a:extLst>
          </p:cNvPr>
          <p:cNvSpPr txBox="1"/>
          <p:nvPr userDrawn="1"/>
        </p:nvSpPr>
        <p:spPr>
          <a:xfrm>
            <a:off x="7320632" y="6524284"/>
            <a:ext cx="6315738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289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 101">
            <a:extLst>
              <a:ext uri="{FF2B5EF4-FFF2-40B4-BE49-F238E27FC236}">
                <a16:creationId xmlns:a16="http://schemas.microsoft.com/office/drawing/2014/main" id="{1094CE54-B4B3-4C76-B9C9-971ECB34C24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矩形 2">
            <a:extLst>
              <a:ext uri="{FF2B5EF4-FFF2-40B4-BE49-F238E27FC236}">
                <a16:creationId xmlns:a16="http://schemas.microsoft.com/office/drawing/2014/main" id="{05B45BC2-AFD2-4521-86C7-28EA6A142BF8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椭圆 4">
            <a:extLst>
              <a:ext uri="{FF2B5EF4-FFF2-40B4-BE49-F238E27FC236}">
                <a16:creationId xmlns:a16="http://schemas.microsoft.com/office/drawing/2014/main" id="{73E6612B-E6CF-431F-83A1-B242A79A465C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任意形状 6">
            <a:extLst>
              <a:ext uri="{FF2B5EF4-FFF2-40B4-BE49-F238E27FC236}">
                <a16:creationId xmlns:a16="http://schemas.microsoft.com/office/drawing/2014/main" id="{9B231B91-9FD3-46F5-8DB9-BCC8C6F58B0F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7">
            <a:extLst>
              <a:ext uri="{FF2B5EF4-FFF2-40B4-BE49-F238E27FC236}">
                <a16:creationId xmlns:a16="http://schemas.microsoft.com/office/drawing/2014/main" id="{75059DDB-9C2F-46FF-9EF1-50E22BC24E2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2" name="图片 8">
            <a:extLst>
              <a:ext uri="{FF2B5EF4-FFF2-40B4-BE49-F238E27FC236}">
                <a16:creationId xmlns:a16="http://schemas.microsoft.com/office/drawing/2014/main" id="{A8997046-CAE6-4B59-8DDF-0EFAE5413AF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3" name="椭圆 9">
            <a:extLst>
              <a:ext uri="{FF2B5EF4-FFF2-40B4-BE49-F238E27FC236}">
                <a16:creationId xmlns:a16="http://schemas.microsoft.com/office/drawing/2014/main" id="{BE790CA5-EC6C-4F0B-B555-50D8033BE031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D193922-661E-4324-B921-1DB8F942A2A9}"/>
              </a:ext>
            </a:extLst>
          </p:cNvPr>
          <p:cNvSpPr/>
          <p:nvPr userDrawn="1"/>
        </p:nvSpPr>
        <p:spPr>
          <a:xfrm rot="219724">
            <a:off x="4477184" y="1157469"/>
            <a:ext cx="6008783" cy="4661425"/>
          </a:xfrm>
          <a:prstGeom prst="rect">
            <a:avLst/>
          </a:prstGeom>
          <a:solidFill>
            <a:srgbClr val="7030A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FE6874E-118B-4078-BE60-91865D019286}"/>
              </a:ext>
            </a:extLst>
          </p:cNvPr>
          <p:cNvSpPr/>
          <p:nvPr userDrawn="1"/>
        </p:nvSpPr>
        <p:spPr>
          <a:xfrm rot="2471267">
            <a:off x="9030857" y="1477608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E6DDB6A-D1EC-44AC-A42F-3D5C776DEBE6}"/>
              </a:ext>
            </a:extLst>
          </p:cNvPr>
          <p:cNvSpPr/>
          <p:nvPr userDrawn="1"/>
        </p:nvSpPr>
        <p:spPr>
          <a:xfrm rot="20410169">
            <a:off x="4016052" y="1064033"/>
            <a:ext cx="2397502" cy="4953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3A11163-4540-4661-A7E2-7E02DE00886F}"/>
              </a:ext>
            </a:extLst>
          </p:cNvPr>
          <p:cNvSpPr txBox="1"/>
          <p:nvPr userDrawn="1"/>
        </p:nvSpPr>
        <p:spPr>
          <a:xfrm>
            <a:off x="5353380" y="198271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7030A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LUYỆN TẬP</a:t>
            </a:r>
          </a:p>
        </p:txBody>
      </p:sp>
      <p:pic>
        <p:nvPicPr>
          <p:cNvPr id="18" name="Picture 17" descr="A close-up of a map&#10;&#10;Description automatically generated with low confidence">
            <a:extLst>
              <a:ext uri="{FF2B5EF4-FFF2-40B4-BE49-F238E27FC236}">
                <a16:creationId xmlns:a16="http://schemas.microsoft.com/office/drawing/2014/main" id="{EC3B8C2B-5D7C-48F2-8FC7-FE45F136AC3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4337" y="1150962"/>
            <a:ext cx="1481296" cy="4904737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4D616774-3438-47D7-81AB-B40EEBD5818D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2347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EAB0FE0-4DD6-4CBC-AEBE-A0FF7B73036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491E80C-FF99-4631-BD12-386499BEA9B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AEE6D40-11D3-4986-B947-CB89E06BA4D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36CD68-FEC9-45DA-BFCC-33CA73E400CF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055167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101">
            <a:extLst>
              <a:ext uri="{FF2B5EF4-FFF2-40B4-BE49-F238E27FC236}">
                <a16:creationId xmlns:a16="http://schemas.microsoft.com/office/drawing/2014/main" id="{431122EC-FBF2-4C68-B7F9-E67ABB594A4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7" name="矩形 2">
            <a:extLst>
              <a:ext uri="{FF2B5EF4-FFF2-40B4-BE49-F238E27FC236}">
                <a16:creationId xmlns:a16="http://schemas.microsoft.com/office/drawing/2014/main" id="{26859808-0E4C-4601-BFD5-C6BA5BCC44FE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8" name="椭圆 4">
            <a:extLst>
              <a:ext uri="{FF2B5EF4-FFF2-40B4-BE49-F238E27FC236}">
                <a16:creationId xmlns:a16="http://schemas.microsoft.com/office/drawing/2014/main" id="{C20B859B-7433-488D-AD26-C313806026F3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9" name="任意形状 6">
            <a:extLst>
              <a:ext uri="{FF2B5EF4-FFF2-40B4-BE49-F238E27FC236}">
                <a16:creationId xmlns:a16="http://schemas.microsoft.com/office/drawing/2014/main" id="{26C76A02-5C8B-42AD-8662-686E30606D34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0" name="椭圆 7">
            <a:extLst>
              <a:ext uri="{FF2B5EF4-FFF2-40B4-BE49-F238E27FC236}">
                <a16:creationId xmlns:a16="http://schemas.microsoft.com/office/drawing/2014/main" id="{C6F4EA04-890C-4306-9211-FB1733E0C647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1" name="图片 8">
            <a:extLst>
              <a:ext uri="{FF2B5EF4-FFF2-40B4-BE49-F238E27FC236}">
                <a16:creationId xmlns:a16="http://schemas.microsoft.com/office/drawing/2014/main" id="{A97A903A-09E9-4691-B496-37BE5D102D5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2" name="椭圆 9">
            <a:extLst>
              <a:ext uri="{FF2B5EF4-FFF2-40B4-BE49-F238E27FC236}">
                <a16:creationId xmlns:a16="http://schemas.microsoft.com/office/drawing/2014/main" id="{0A2B951D-F19F-475D-B457-B86EF8DC984B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509803A-0360-4D33-9AB5-ED47ED9135D1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chemeClr val="accent4">
              <a:lumMod val="60000"/>
              <a:lumOff val="40000"/>
              <a:alpha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E0D0665-6999-4651-BD19-C7C402D30EEB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A77F017-DFC1-4D5F-8272-B3E76D6DA324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D542502-B1BA-4EEE-B113-19E670FE5796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5B9BD5">
                    <a:lumMod val="75000"/>
                  </a:srgbClr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HOẠT ĐỘNG</a:t>
            </a:r>
          </a:p>
        </p:txBody>
      </p:sp>
      <p:pic>
        <p:nvPicPr>
          <p:cNvPr id="18" name="图片 9">
            <a:extLst>
              <a:ext uri="{FF2B5EF4-FFF2-40B4-BE49-F238E27FC236}">
                <a16:creationId xmlns:a16="http://schemas.microsoft.com/office/drawing/2014/main" id="{9E265F87-F072-4C1C-809B-60B65BA79A8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0707" y="2622107"/>
            <a:ext cx="3028932" cy="3847430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1C8F1E24-5B7F-481A-86BE-BC8D3CC99D79}"/>
              </a:ext>
            </a:extLst>
          </p:cNvPr>
          <p:cNvSpPr txBox="1"/>
          <p:nvPr userDrawn="1"/>
        </p:nvSpPr>
        <p:spPr>
          <a:xfrm>
            <a:off x="7320632" y="6524284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9483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0E1D8535-7268-4559-A162-57863C850A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3599D6A8-8376-4469-B1C4-0D0AB8B9FCB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F6108594-A8DF-4763-BAD6-AFEBB0C3196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B8502FED-250A-4CBC-8EE4-50D3D012EADA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4B97A2AD-D2A2-4C3E-AA45-DF5B9EE1314C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1D1F51E3-6E1F-4794-92D5-63FB01D635F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ECDDE16C-0075-42EB-A3AA-DDD1D96A76E4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FB12868-D957-45A4-B5D8-783DBD98F2C6}"/>
              </a:ext>
            </a:extLst>
          </p:cNvPr>
          <p:cNvSpPr/>
          <p:nvPr userDrawn="1"/>
        </p:nvSpPr>
        <p:spPr>
          <a:xfrm>
            <a:off x="3667342" y="983093"/>
            <a:ext cx="6008783" cy="4661425"/>
          </a:xfrm>
          <a:prstGeom prst="rect">
            <a:avLst/>
          </a:prstGeom>
          <a:solidFill>
            <a:srgbClr val="00CC66">
              <a:alpha val="49804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FA12B3A-07B6-44F1-A01E-33FD73C34EBA}"/>
              </a:ext>
            </a:extLst>
          </p:cNvPr>
          <p:cNvSpPr/>
          <p:nvPr userDrawn="1"/>
        </p:nvSpPr>
        <p:spPr>
          <a:xfrm rot="2109175">
            <a:off x="8040873" y="1261475"/>
            <a:ext cx="221102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A2EDEA0-7184-436C-992C-8D667AA8EB7F}"/>
              </a:ext>
            </a:extLst>
          </p:cNvPr>
          <p:cNvSpPr/>
          <p:nvPr userDrawn="1"/>
        </p:nvSpPr>
        <p:spPr>
          <a:xfrm rot="20048077">
            <a:off x="2977240" y="1148481"/>
            <a:ext cx="2397502" cy="4953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F28E606-F052-4F98-9FBC-30FFA9B82FDA}"/>
              </a:ext>
            </a:extLst>
          </p:cNvPr>
          <p:cNvSpPr txBox="1"/>
          <p:nvPr userDrawn="1"/>
        </p:nvSpPr>
        <p:spPr>
          <a:xfrm>
            <a:off x="4557819" y="1913421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KHÁM PHÁ</a:t>
            </a:r>
          </a:p>
        </p:txBody>
      </p:sp>
      <p:pic>
        <p:nvPicPr>
          <p:cNvPr id="21" name="图形 1">
            <a:extLst>
              <a:ext uri="{FF2B5EF4-FFF2-40B4-BE49-F238E27FC236}">
                <a16:creationId xmlns:a16="http://schemas.microsoft.com/office/drawing/2014/main" id="{E7242FD6-D5A6-4563-A793-692CAF20691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1416645" y="3997564"/>
            <a:ext cx="3980370" cy="1979722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215E454A-B08C-4576-8333-920008E55294}"/>
              </a:ext>
            </a:extLst>
          </p:cNvPr>
          <p:cNvSpPr txBox="1"/>
          <p:nvPr userDrawn="1"/>
        </p:nvSpPr>
        <p:spPr>
          <a:xfrm>
            <a:off x="7668010" y="6560136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487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 101">
            <a:extLst>
              <a:ext uri="{FF2B5EF4-FFF2-40B4-BE49-F238E27FC236}">
                <a16:creationId xmlns:a16="http://schemas.microsoft.com/office/drawing/2014/main" id="{F9580584-93CE-465E-9188-9FA7FF0E8D4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10" name="矩形 2">
            <a:extLst>
              <a:ext uri="{FF2B5EF4-FFF2-40B4-BE49-F238E27FC236}">
                <a16:creationId xmlns:a16="http://schemas.microsoft.com/office/drawing/2014/main" id="{474D555A-C16A-473D-AF7C-F4FD4B48A8D9}"/>
              </a:ext>
            </a:extLst>
          </p:cNvPr>
          <p:cNvSpPr/>
          <p:nvPr userDrawn="1"/>
        </p:nvSpPr>
        <p:spPr>
          <a:xfrm>
            <a:off x="516732" y="469294"/>
            <a:ext cx="11158537" cy="5919412"/>
          </a:xfrm>
          <a:prstGeom prst="rect">
            <a:avLst/>
          </a:prstGeom>
          <a:noFill/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1" name="椭圆 4">
            <a:extLst>
              <a:ext uri="{FF2B5EF4-FFF2-40B4-BE49-F238E27FC236}">
                <a16:creationId xmlns:a16="http://schemas.microsoft.com/office/drawing/2014/main" id="{C65B931E-2ABD-4CF8-84F6-335ECD99B199}"/>
              </a:ext>
            </a:extLst>
          </p:cNvPr>
          <p:cNvSpPr/>
          <p:nvPr userDrawn="1"/>
        </p:nvSpPr>
        <p:spPr>
          <a:xfrm>
            <a:off x="-224147" y="-171430"/>
            <a:ext cx="703249" cy="703249"/>
          </a:xfrm>
          <a:prstGeom prst="ellipse">
            <a:avLst/>
          </a:prstGeom>
          <a:solidFill>
            <a:srgbClr val="FFE799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2" name="任意形状 6">
            <a:extLst>
              <a:ext uri="{FF2B5EF4-FFF2-40B4-BE49-F238E27FC236}">
                <a16:creationId xmlns:a16="http://schemas.microsoft.com/office/drawing/2014/main" id="{E2A2EEE9-A456-4E8F-8852-B76D53D8FF96}"/>
              </a:ext>
            </a:extLst>
          </p:cNvPr>
          <p:cNvSpPr/>
          <p:nvPr userDrawn="1"/>
        </p:nvSpPr>
        <p:spPr>
          <a:xfrm>
            <a:off x="-403246" y="5468729"/>
            <a:ext cx="1839953" cy="1839953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C4D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3" name="椭圆 7">
            <a:extLst>
              <a:ext uri="{FF2B5EF4-FFF2-40B4-BE49-F238E27FC236}">
                <a16:creationId xmlns:a16="http://schemas.microsoft.com/office/drawing/2014/main" id="{1E2A3415-52F3-43A8-85D2-8D6B017D46B0}"/>
              </a:ext>
            </a:extLst>
          </p:cNvPr>
          <p:cNvSpPr/>
          <p:nvPr userDrawn="1"/>
        </p:nvSpPr>
        <p:spPr>
          <a:xfrm>
            <a:off x="11764215" y="6442391"/>
            <a:ext cx="302177" cy="30217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pic>
        <p:nvPicPr>
          <p:cNvPr id="14" name="图片 8">
            <a:extLst>
              <a:ext uri="{FF2B5EF4-FFF2-40B4-BE49-F238E27FC236}">
                <a16:creationId xmlns:a16="http://schemas.microsoft.com/office/drawing/2014/main" id="{6CD0C1A9-71EF-4DBE-9601-B9F05746490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2700000">
            <a:off x="10957684" y="5135837"/>
            <a:ext cx="602779" cy="1767959"/>
          </a:xfrm>
          <a:prstGeom prst="rect">
            <a:avLst/>
          </a:prstGeom>
        </p:spPr>
      </p:pic>
      <p:sp>
        <p:nvSpPr>
          <p:cNvPr id="15" name="椭圆 9">
            <a:extLst>
              <a:ext uri="{FF2B5EF4-FFF2-40B4-BE49-F238E27FC236}">
                <a16:creationId xmlns:a16="http://schemas.microsoft.com/office/drawing/2014/main" id="{BC7E4DB5-7686-4871-BA09-0A5DDCFFD03D}"/>
              </a:ext>
            </a:extLst>
          </p:cNvPr>
          <p:cNvSpPr/>
          <p:nvPr userDrawn="1"/>
        </p:nvSpPr>
        <p:spPr>
          <a:xfrm>
            <a:off x="10478501" y="-122394"/>
            <a:ext cx="417175" cy="417175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A705815-50C6-489B-A39B-E7D336F21CDD}"/>
              </a:ext>
            </a:extLst>
          </p:cNvPr>
          <p:cNvSpPr/>
          <p:nvPr userDrawn="1"/>
        </p:nvSpPr>
        <p:spPr>
          <a:xfrm rot="21228401">
            <a:off x="2278901" y="1179055"/>
            <a:ext cx="6008783" cy="4661425"/>
          </a:xfrm>
          <a:prstGeom prst="rect">
            <a:avLst/>
          </a:prstGeom>
          <a:solidFill>
            <a:srgbClr val="FFC000">
              <a:alpha val="50000"/>
            </a:srgb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5E3F9D9-E86C-450A-BAA6-C085040D4067}"/>
              </a:ext>
            </a:extLst>
          </p:cNvPr>
          <p:cNvSpPr/>
          <p:nvPr userDrawn="1"/>
        </p:nvSpPr>
        <p:spPr>
          <a:xfrm rot="1737576">
            <a:off x="6328895" y="1082086"/>
            <a:ext cx="2211022" cy="495300"/>
          </a:xfrm>
          <a:prstGeom prst="rect">
            <a:avLst/>
          </a:prstGeom>
          <a:solidFill>
            <a:srgbClr val="00CC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847D38E-29D5-4F6D-990E-43B85D6A3CCA}"/>
              </a:ext>
            </a:extLst>
          </p:cNvPr>
          <p:cNvSpPr/>
          <p:nvPr userDrawn="1"/>
        </p:nvSpPr>
        <p:spPr>
          <a:xfrm rot="19676478">
            <a:off x="1401292" y="1522000"/>
            <a:ext cx="2397502" cy="495300"/>
          </a:xfrm>
          <a:prstGeom prst="rect">
            <a:avLst/>
          </a:prstGeom>
          <a:solidFill>
            <a:srgbClr val="CC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D7DB6B0-739A-4370-B3E5-8A28161C766A}"/>
              </a:ext>
            </a:extLst>
          </p:cNvPr>
          <p:cNvSpPr txBox="1"/>
          <p:nvPr userDrawn="1"/>
        </p:nvSpPr>
        <p:spPr>
          <a:xfrm>
            <a:off x="3155097" y="2004297"/>
            <a:ext cx="42278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prstClr val="white"/>
                  </a:solidFill>
                  <a:prstDash val="solid"/>
                </a:ln>
                <a:solidFill>
                  <a:srgbClr val="ED7D31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TRÒ CHƠI</a:t>
            </a:r>
          </a:p>
        </p:txBody>
      </p:sp>
      <p:grpSp>
        <p:nvGrpSpPr>
          <p:cNvPr id="21" name="Google Shape;769;p31">
            <a:extLst>
              <a:ext uri="{FF2B5EF4-FFF2-40B4-BE49-F238E27FC236}">
                <a16:creationId xmlns:a16="http://schemas.microsoft.com/office/drawing/2014/main" id="{A7F7820E-B6A1-4ABA-87C3-90A18D28B9AB}"/>
              </a:ext>
            </a:extLst>
          </p:cNvPr>
          <p:cNvGrpSpPr/>
          <p:nvPr userDrawn="1"/>
        </p:nvGrpSpPr>
        <p:grpSpPr>
          <a:xfrm>
            <a:off x="7976030" y="2989410"/>
            <a:ext cx="2842230" cy="2927642"/>
            <a:chOff x="5641385" y="2381306"/>
            <a:chExt cx="2599446" cy="2521829"/>
          </a:xfrm>
        </p:grpSpPr>
        <p:sp>
          <p:nvSpPr>
            <p:cNvPr id="22" name="Google Shape;770;p31">
              <a:extLst>
                <a:ext uri="{FF2B5EF4-FFF2-40B4-BE49-F238E27FC236}">
                  <a16:creationId xmlns:a16="http://schemas.microsoft.com/office/drawing/2014/main" id="{822219BD-B384-4310-9DAD-B8FE6C79198A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23" name="Google Shape;771;p31">
              <a:extLst>
                <a:ext uri="{FF2B5EF4-FFF2-40B4-BE49-F238E27FC236}">
                  <a16:creationId xmlns:a16="http://schemas.microsoft.com/office/drawing/2014/main" id="{67E305FE-2401-4EC5-9EDC-BF3EBF595F7C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78" name="Google Shape;772;p31">
                <a:extLst>
                  <a:ext uri="{FF2B5EF4-FFF2-40B4-BE49-F238E27FC236}">
                    <a16:creationId xmlns:a16="http://schemas.microsoft.com/office/drawing/2014/main" id="{79073A0C-EFD1-482A-8844-34F2AA65A7AD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9" name="Google Shape;773;p31">
                <a:extLst>
                  <a:ext uri="{FF2B5EF4-FFF2-40B4-BE49-F238E27FC236}">
                    <a16:creationId xmlns:a16="http://schemas.microsoft.com/office/drawing/2014/main" id="{206E4361-7ACE-4B2E-AC92-AA915875A491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0" name="Google Shape;774;p31">
                <a:extLst>
                  <a:ext uri="{FF2B5EF4-FFF2-40B4-BE49-F238E27FC236}">
                    <a16:creationId xmlns:a16="http://schemas.microsoft.com/office/drawing/2014/main" id="{D10680C6-1117-4253-BDAB-6AB4A92C8AAA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1" name="Google Shape;775;p31">
                <a:extLst>
                  <a:ext uri="{FF2B5EF4-FFF2-40B4-BE49-F238E27FC236}">
                    <a16:creationId xmlns:a16="http://schemas.microsoft.com/office/drawing/2014/main" id="{125023DC-71E7-48F1-8125-2957FE05FB42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2" name="Google Shape;776;p31">
                <a:extLst>
                  <a:ext uri="{FF2B5EF4-FFF2-40B4-BE49-F238E27FC236}">
                    <a16:creationId xmlns:a16="http://schemas.microsoft.com/office/drawing/2014/main" id="{65683981-D996-4A47-862F-BD6F9A936364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3" name="Google Shape;777;p31">
                <a:extLst>
                  <a:ext uri="{FF2B5EF4-FFF2-40B4-BE49-F238E27FC236}">
                    <a16:creationId xmlns:a16="http://schemas.microsoft.com/office/drawing/2014/main" id="{5E928E99-D4F1-4A2B-AB50-D702075E586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4" name="Google Shape;778;p31">
                <a:extLst>
                  <a:ext uri="{FF2B5EF4-FFF2-40B4-BE49-F238E27FC236}">
                    <a16:creationId xmlns:a16="http://schemas.microsoft.com/office/drawing/2014/main" id="{A114321D-AAAB-47D5-A0E2-0AED649A8D91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5" name="Google Shape;779;p31">
                <a:extLst>
                  <a:ext uri="{FF2B5EF4-FFF2-40B4-BE49-F238E27FC236}">
                    <a16:creationId xmlns:a16="http://schemas.microsoft.com/office/drawing/2014/main" id="{32F8B873-1BD3-4DA9-8362-DC0982E7E22B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6" name="Google Shape;780;p31">
                <a:extLst>
                  <a:ext uri="{FF2B5EF4-FFF2-40B4-BE49-F238E27FC236}">
                    <a16:creationId xmlns:a16="http://schemas.microsoft.com/office/drawing/2014/main" id="{E79DC200-D47E-4043-9579-D1B1CB1B43DC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7" name="Google Shape;781;p31">
                <a:extLst>
                  <a:ext uri="{FF2B5EF4-FFF2-40B4-BE49-F238E27FC236}">
                    <a16:creationId xmlns:a16="http://schemas.microsoft.com/office/drawing/2014/main" id="{EF1F8262-C0FD-4814-A3DF-CA09357F9CFF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8" name="Google Shape;782;p31">
                <a:extLst>
                  <a:ext uri="{FF2B5EF4-FFF2-40B4-BE49-F238E27FC236}">
                    <a16:creationId xmlns:a16="http://schemas.microsoft.com/office/drawing/2014/main" id="{0F18B579-59FC-48BE-B7F8-F07A127BD2BC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9" name="Google Shape;783;p31">
                <a:extLst>
                  <a:ext uri="{FF2B5EF4-FFF2-40B4-BE49-F238E27FC236}">
                    <a16:creationId xmlns:a16="http://schemas.microsoft.com/office/drawing/2014/main" id="{E67D8C9E-6430-4177-B4D1-8EA0D7E28526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0" name="Google Shape;784;p31">
                <a:extLst>
                  <a:ext uri="{FF2B5EF4-FFF2-40B4-BE49-F238E27FC236}">
                    <a16:creationId xmlns:a16="http://schemas.microsoft.com/office/drawing/2014/main" id="{14919EFC-4F19-42D3-9F77-4E44330A43E9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1" name="Google Shape;785;p31">
                <a:extLst>
                  <a:ext uri="{FF2B5EF4-FFF2-40B4-BE49-F238E27FC236}">
                    <a16:creationId xmlns:a16="http://schemas.microsoft.com/office/drawing/2014/main" id="{16A14984-E0E8-456B-BD84-8259DE0710F7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2" name="Google Shape;786;p31">
                <a:extLst>
                  <a:ext uri="{FF2B5EF4-FFF2-40B4-BE49-F238E27FC236}">
                    <a16:creationId xmlns:a16="http://schemas.microsoft.com/office/drawing/2014/main" id="{F1061FD4-18FB-4000-8538-542996E0E4A8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3" name="Google Shape;787;p31">
                <a:extLst>
                  <a:ext uri="{FF2B5EF4-FFF2-40B4-BE49-F238E27FC236}">
                    <a16:creationId xmlns:a16="http://schemas.microsoft.com/office/drawing/2014/main" id="{FA98C54B-4142-4BB3-8E04-33B83E3FA627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4" name="Google Shape;788;p31">
                <a:extLst>
                  <a:ext uri="{FF2B5EF4-FFF2-40B4-BE49-F238E27FC236}">
                    <a16:creationId xmlns:a16="http://schemas.microsoft.com/office/drawing/2014/main" id="{3B27D17C-087C-4659-B1BE-B20DF4979076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5" name="Google Shape;789;p31">
                <a:extLst>
                  <a:ext uri="{FF2B5EF4-FFF2-40B4-BE49-F238E27FC236}">
                    <a16:creationId xmlns:a16="http://schemas.microsoft.com/office/drawing/2014/main" id="{339F7ECD-CC9C-473F-B37B-2385B55D67B4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6" name="Google Shape;790;p31">
                <a:extLst>
                  <a:ext uri="{FF2B5EF4-FFF2-40B4-BE49-F238E27FC236}">
                    <a16:creationId xmlns:a16="http://schemas.microsoft.com/office/drawing/2014/main" id="{929A46A0-A9B7-43A8-8F42-C0A7E506D3DB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7" name="Google Shape;791;p31">
                <a:extLst>
                  <a:ext uri="{FF2B5EF4-FFF2-40B4-BE49-F238E27FC236}">
                    <a16:creationId xmlns:a16="http://schemas.microsoft.com/office/drawing/2014/main" id="{A2844C9A-294B-4908-9F85-F7A922CB807E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8" name="Google Shape;792;p31">
                <a:extLst>
                  <a:ext uri="{FF2B5EF4-FFF2-40B4-BE49-F238E27FC236}">
                    <a16:creationId xmlns:a16="http://schemas.microsoft.com/office/drawing/2014/main" id="{EC0E45FA-FFBF-43B9-9036-504713AF3952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9" name="Google Shape;793;p31">
                <a:extLst>
                  <a:ext uri="{FF2B5EF4-FFF2-40B4-BE49-F238E27FC236}">
                    <a16:creationId xmlns:a16="http://schemas.microsoft.com/office/drawing/2014/main" id="{83726AEE-62FB-444D-86C5-9675E2BA875D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0" name="Google Shape;794;p31">
                <a:extLst>
                  <a:ext uri="{FF2B5EF4-FFF2-40B4-BE49-F238E27FC236}">
                    <a16:creationId xmlns:a16="http://schemas.microsoft.com/office/drawing/2014/main" id="{44DF6C97-7DA7-4C6C-8148-AC7D8B13D7D4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1" name="Google Shape;795;p31">
                <a:extLst>
                  <a:ext uri="{FF2B5EF4-FFF2-40B4-BE49-F238E27FC236}">
                    <a16:creationId xmlns:a16="http://schemas.microsoft.com/office/drawing/2014/main" id="{A817511C-24B7-418A-8453-4B0B27C74A13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" name="Google Shape;796;p31">
                <a:extLst>
                  <a:ext uri="{FF2B5EF4-FFF2-40B4-BE49-F238E27FC236}">
                    <a16:creationId xmlns:a16="http://schemas.microsoft.com/office/drawing/2014/main" id="{5702A604-299B-4E0A-8CAA-422A38FAE1B8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" name="Google Shape;797;p31">
                <a:extLst>
                  <a:ext uri="{FF2B5EF4-FFF2-40B4-BE49-F238E27FC236}">
                    <a16:creationId xmlns:a16="http://schemas.microsoft.com/office/drawing/2014/main" id="{BC2EA9C4-550E-47B5-850B-387D456C9ED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4" name="Google Shape;798;p31">
                <a:extLst>
                  <a:ext uri="{FF2B5EF4-FFF2-40B4-BE49-F238E27FC236}">
                    <a16:creationId xmlns:a16="http://schemas.microsoft.com/office/drawing/2014/main" id="{60ECA93A-0A70-4E75-BDBB-602CA54BF29F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5" name="Google Shape;799;p31">
                <a:extLst>
                  <a:ext uri="{FF2B5EF4-FFF2-40B4-BE49-F238E27FC236}">
                    <a16:creationId xmlns:a16="http://schemas.microsoft.com/office/drawing/2014/main" id="{6E51DE60-88A3-4476-8A29-5219EF41C2D6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6" name="Google Shape;800;p31">
                <a:extLst>
                  <a:ext uri="{FF2B5EF4-FFF2-40B4-BE49-F238E27FC236}">
                    <a16:creationId xmlns:a16="http://schemas.microsoft.com/office/drawing/2014/main" id="{74928559-8DC3-47DA-B3CE-6E5677ECB2FA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7" name="Google Shape;801;p31">
                <a:extLst>
                  <a:ext uri="{FF2B5EF4-FFF2-40B4-BE49-F238E27FC236}">
                    <a16:creationId xmlns:a16="http://schemas.microsoft.com/office/drawing/2014/main" id="{4D9F3E95-39A3-4F6F-8D5C-312894EBF4B0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8" name="Google Shape;802;p31">
                <a:extLst>
                  <a:ext uri="{FF2B5EF4-FFF2-40B4-BE49-F238E27FC236}">
                    <a16:creationId xmlns:a16="http://schemas.microsoft.com/office/drawing/2014/main" id="{7E34CAAC-7E6B-4603-A200-F1A8D0F4644B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9" name="Google Shape;803;p31">
                <a:extLst>
                  <a:ext uri="{FF2B5EF4-FFF2-40B4-BE49-F238E27FC236}">
                    <a16:creationId xmlns:a16="http://schemas.microsoft.com/office/drawing/2014/main" id="{3AD01370-4B8F-4496-9D95-6595E0149232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0" name="Google Shape;804;p31">
                <a:extLst>
                  <a:ext uri="{FF2B5EF4-FFF2-40B4-BE49-F238E27FC236}">
                    <a16:creationId xmlns:a16="http://schemas.microsoft.com/office/drawing/2014/main" id="{A3B0FE1D-7532-4C11-A2E5-E5CE8102DF72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1" name="Google Shape;805;p31">
                <a:extLst>
                  <a:ext uri="{FF2B5EF4-FFF2-40B4-BE49-F238E27FC236}">
                    <a16:creationId xmlns:a16="http://schemas.microsoft.com/office/drawing/2014/main" id="{CB1B7A03-5FFD-4D48-A14D-5C93FBBAF079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2" name="Google Shape;806;p31">
                <a:extLst>
                  <a:ext uri="{FF2B5EF4-FFF2-40B4-BE49-F238E27FC236}">
                    <a16:creationId xmlns:a16="http://schemas.microsoft.com/office/drawing/2014/main" id="{B15AEFD6-717B-4F08-960E-612EA218F98B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3" name="Google Shape;807;p31">
                <a:extLst>
                  <a:ext uri="{FF2B5EF4-FFF2-40B4-BE49-F238E27FC236}">
                    <a16:creationId xmlns:a16="http://schemas.microsoft.com/office/drawing/2014/main" id="{50DDA634-2CAC-4919-93E3-E773A59EF94B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4" name="Google Shape;808;p31">
                <a:extLst>
                  <a:ext uri="{FF2B5EF4-FFF2-40B4-BE49-F238E27FC236}">
                    <a16:creationId xmlns:a16="http://schemas.microsoft.com/office/drawing/2014/main" id="{70CB55FC-28E5-4F67-8CEA-21C87C90C69F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5" name="Google Shape;809;p31">
                <a:extLst>
                  <a:ext uri="{FF2B5EF4-FFF2-40B4-BE49-F238E27FC236}">
                    <a16:creationId xmlns:a16="http://schemas.microsoft.com/office/drawing/2014/main" id="{DE76E0C0-D762-4F1A-A22C-A5F3B34FB390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6" name="Google Shape;810;p31">
                <a:extLst>
                  <a:ext uri="{FF2B5EF4-FFF2-40B4-BE49-F238E27FC236}">
                    <a16:creationId xmlns:a16="http://schemas.microsoft.com/office/drawing/2014/main" id="{A78ED98A-AABF-4B79-9EDD-2E5491638436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7" name="Google Shape;811;p31">
                <a:extLst>
                  <a:ext uri="{FF2B5EF4-FFF2-40B4-BE49-F238E27FC236}">
                    <a16:creationId xmlns:a16="http://schemas.microsoft.com/office/drawing/2014/main" id="{99FDF457-D1B3-46E7-9DC9-EFAA1C6DB508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8" name="Google Shape;812;p31">
                <a:extLst>
                  <a:ext uri="{FF2B5EF4-FFF2-40B4-BE49-F238E27FC236}">
                    <a16:creationId xmlns:a16="http://schemas.microsoft.com/office/drawing/2014/main" id="{83A94181-24E7-4AC4-A855-23B9D83E0EF2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9" name="Google Shape;813;p31">
                <a:extLst>
                  <a:ext uri="{FF2B5EF4-FFF2-40B4-BE49-F238E27FC236}">
                    <a16:creationId xmlns:a16="http://schemas.microsoft.com/office/drawing/2014/main" id="{FBEFC177-3B75-4B05-8E0A-5A1ACB1F2120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0" name="Google Shape;814;p31">
                <a:extLst>
                  <a:ext uri="{FF2B5EF4-FFF2-40B4-BE49-F238E27FC236}">
                    <a16:creationId xmlns:a16="http://schemas.microsoft.com/office/drawing/2014/main" id="{3033D383-976E-4F6D-9FF5-A5BD87885C50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1" name="Google Shape;815;p31">
                <a:extLst>
                  <a:ext uri="{FF2B5EF4-FFF2-40B4-BE49-F238E27FC236}">
                    <a16:creationId xmlns:a16="http://schemas.microsoft.com/office/drawing/2014/main" id="{FD643C5C-7BD5-49D3-95C0-BC466D1AAB35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2" name="Google Shape;816;p31">
                <a:extLst>
                  <a:ext uri="{FF2B5EF4-FFF2-40B4-BE49-F238E27FC236}">
                    <a16:creationId xmlns:a16="http://schemas.microsoft.com/office/drawing/2014/main" id="{6446AAA2-1CAF-407B-832C-D1E4217C16CD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3" name="Google Shape;817;p31">
                <a:extLst>
                  <a:ext uri="{FF2B5EF4-FFF2-40B4-BE49-F238E27FC236}">
                    <a16:creationId xmlns:a16="http://schemas.microsoft.com/office/drawing/2014/main" id="{88A98BB5-1F0B-46F7-AC38-2D707FF9BCE3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4" name="Google Shape;818;p31">
                <a:extLst>
                  <a:ext uri="{FF2B5EF4-FFF2-40B4-BE49-F238E27FC236}">
                    <a16:creationId xmlns:a16="http://schemas.microsoft.com/office/drawing/2014/main" id="{4CC8C184-78BF-47B5-9A22-AFB866DA2BE3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5" name="Google Shape;819;p31">
                <a:extLst>
                  <a:ext uri="{FF2B5EF4-FFF2-40B4-BE49-F238E27FC236}">
                    <a16:creationId xmlns:a16="http://schemas.microsoft.com/office/drawing/2014/main" id="{F1DB6690-918A-4AEA-87D3-B866B20DC885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6" name="Google Shape;820;p31">
                <a:extLst>
                  <a:ext uri="{FF2B5EF4-FFF2-40B4-BE49-F238E27FC236}">
                    <a16:creationId xmlns:a16="http://schemas.microsoft.com/office/drawing/2014/main" id="{A42793A7-B728-4D19-A38B-446AAA44314E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7" name="Google Shape;821;p31">
                <a:extLst>
                  <a:ext uri="{FF2B5EF4-FFF2-40B4-BE49-F238E27FC236}">
                    <a16:creationId xmlns:a16="http://schemas.microsoft.com/office/drawing/2014/main" id="{CA6E9802-B62C-4C82-B7A6-355F746E0597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8" name="Google Shape;822;p31">
                <a:extLst>
                  <a:ext uri="{FF2B5EF4-FFF2-40B4-BE49-F238E27FC236}">
                    <a16:creationId xmlns:a16="http://schemas.microsoft.com/office/drawing/2014/main" id="{C6A5C80D-FA28-4CFB-906F-A571A13D7502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9" name="Google Shape;823;p31">
                <a:extLst>
                  <a:ext uri="{FF2B5EF4-FFF2-40B4-BE49-F238E27FC236}">
                    <a16:creationId xmlns:a16="http://schemas.microsoft.com/office/drawing/2014/main" id="{CA337883-DA53-4A2C-85EF-E547A3B12347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0" name="Google Shape;824;p31">
                <a:extLst>
                  <a:ext uri="{FF2B5EF4-FFF2-40B4-BE49-F238E27FC236}">
                    <a16:creationId xmlns:a16="http://schemas.microsoft.com/office/drawing/2014/main" id="{DCA5891C-4D9D-4EF8-8190-41E11BC80CA4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1" name="Google Shape;825;p31">
                <a:extLst>
                  <a:ext uri="{FF2B5EF4-FFF2-40B4-BE49-F238E27FC236}">
                    <a16:creationId xmlns:a16="http://schemas.microsoft.com/office/drawing/2014/main" id="{3237B78C-4AEC-41B1-B117-C4F3AA2DC800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2" name="Google Shape;826;p31">
                <a:extLst>
                  <a:ext uri="{FF2B5EF4-FFF2-40B4-BE49-F238E27FC236}">
                    <a16:creationId xmlns:a16="http://schemas.microsoft.com/office/drawing/2014/main" id="{1521C7F7-8E1A-47C5-9DCA-90CDB5811C11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3" name="Google Shape;827;p31">
                <a:extLst>
                  <a:ext uri="{FF2B5EF4-FFF2-40B4-BE49-F238E27FC236}">
                    <a16:creationId xmlns:a16="http://schemas.microsoft.com/office/drawing/2014/main" id="{100455C1-4CC7-4A44-A713-8C4B71803359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24" name="Google Shape;828;p31">
              <a:extLst>
                <a:ext uri="{FF2B5EF4-FFF2-40B4-BE49-F238E27FC236}">
                  <a16:creationId xmlns:a16="http://schemas.microsoft.com/office/drawing/2014/main" id="{325EC593-5286-4CEA-AD35-7B7118BAC552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Google Shape;829;p31">
              <a:extLst>
                <a:ext uri="{FF2B5EF4-FFF2-40B4-BE49-F238E27FC236}">
                  <a16:creationId xmlns:a16="http://schemas.microsoft.com/office/drawing/2014/main" id="{A15EBF99-6DE8-40C1-8121-3110897B443A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Google Shape;830;p31">
              <a:extLst>
                <a:ext uri="{FF2B5EF4-FFF2-40B4-BE49-F238E27FC236}">
                  <a16:creationId xmlns:a16="http://schemas.microsoft.com/office/drawing/2014/main" id="{4B39D613-D659-4322-B6E8-338191A4B7C2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Google Shape;831;p31">
              <a:extLst>
                <a:ext uri="{FF2B5EF4-FFF2-40B4-BE49-F238E27FC236}">
                  <a16:creationId xmlns:a16="http://schemas.microsoft.com/office/drawing/2014/main" id="{A9B86892-DD10-46D1-978E-9AAFD0121D5A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Google Shape;832;p31">
              <a:extLst>
                <a:ext uri="{FF2B5EF4-FFF2-40B4-BE49-F238E27FC236}">
                  <a16:creationId xmlns:a16="http://schemas.microsoft.com/office/drawing/2014/main" id="{F8BF754F-A651-4E17-83E5-71E641121B9A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" name="Google Shape;833;p31">
              <a:extLst>
                <a:ext uri="{FF2B5EF4-FFF2-40B4-BE49-F238E27FC236}">
                  <a16:creationId xmlns:a16="http://schemas.microsoft.com/office/drawing/2014/main" id="{5C0E7C98-3C79-47FD-B395-D23C891830FC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Google Shape;834;p31">
              <a:extLst>
                <a:ext uri="{FF2B5EF4-FFF2-40B4-BE49-F238E27FC236}">
                  <a16:creationId xmlns:a16="http://schemas.microsoft.com/office/drawing/2014/main" id="{44A896B8-E41C-45BF-89E2-9D7AA3150C23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Google Shape;835;p31">
              <a:extLst>
                <a:ext uri="{FF2B5EF4-FFF2-40B4-BE49-F238E27FC236}">
                  <a16:creationId xmlns:a16="http://schemas.microsoft.com/office/drawing/2014/main" id="{76467C4B-6AF2-4641-8A7B-60DDF79BE146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Google Shape;836;p31">
              <a:extLst>
                <a:ext uri="{FF2B5EF4-FFF2-40B4-BE49-F238E27FC236}">
                  <a16:creationId xmlns:a16="http://schemas.microsoft.com/office/drawing/2014/main" id="{F6155CD0-9DBD-45BF-9F0F-3A68E979E4F7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Google Shape;837;p31">
              <a:extLst>
                <a:ext uri="{FF2B5EF4-FFF2-40B4-BE49-F238E27FC236}">
                  <a16:creationId xmlns:a16="http://schemas.microsoft.com/office/drawing/2014/main" id="{7A9E66BF-ABCD-46E5-9AC6-39D3007B99A2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Google Shape;838;p31">
              <a:extLst>
                <a:ext uri="{FF2B5EF4-FFF2-40B4-BE49-F238E27FC236}">
                  <a16:creationId xmlns:a16="http://schemas.microsoft.com/office/drawing/2014/main" id="{8EA4E3DC-B3C2-430A-8645-02EB0085B2DE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Google Shape;839;p31">
              <a:extLst>
                <a:ext uri="{FF2B5EF4-FFF2-40B4-BE49-F238E27FC236}">
                  <a16:creationId xmlns:a16="http://schemas.microsoft.com/office/drawing/2014/main" id="{5E8BB71E-1E11-4673-8E19-33DD7203DAFD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Google Shape;840;p31">
              <a:extLst>
                <a:ext uri="{FF2B5EF4-FFF2-40B4-BE49-F238E27FC236}">
                  <a16:creationId xmlns:a16="http://schemas.microsoft.com/office/drawing/2014/main" id="{58B7EB72-E5C6-4BA8-9E97-8201A4022397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Google Shape;841;p31">
              <a:extLst>
                <a:ext uri="{FF2B5EF4-FFF2-40B4-BE49-F238E27FC236}">
                  <a16:creationId xmlns:a16="http://schemas.microsoft.com/office/drawing/2014/main" id="{08D9E3A7-86E1-40F3-953F-1FE1E4FF633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Google Shape;842;p31">
              <a:extLst>
                <a:ext uri="{FF2B5EF4-FFF2-40B4-BE49-F238E27FC236}">
                  <a16:creationId xmlns:a16="http://schemas.microsoft.com/office/drawing/2014/main" id="{D6D5BB63-E9C8-4331-A34F-63DA54CE053D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Google Shape;843;p31">
              <a:extLst>
                <a:ext uri="{FF2B5EF4-FFF2-40B4-BE49-F238E27FC236}">
                  <a16:creationId xmlns:a16="http://schemas.microsoft.com/office/drawing/2014/main" id="{56B4D0FE-0B68-4651-862A-D837ACDA9C6A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Google Shape;844;p31">
              <a:extLst>
                <a:ext uri="{FF2B5EF4-FFF2-40B4-BE49-F238E27FC236}">
                  <a16:creationId xmlns:a16="http://schemas.microsoft.com/office/drawing/2014/main" id="{FA30B55F-35FE-40D8-B3E2-2D17EA757012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Google Shape;845;p31">
              <a:extLst>
                <a:ext uri="{FF2B5EF4-FFF2-40B4-BE49-F238E27FC236}">
                  <a16:creationId xmlns:a16="http://schemas.microsoft.com/office/drawing/2014/main" id="{A66095BE-9040-4BC4-96DE-EEF05E80816B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Google Shape;846;p31">
              <a:extLst>
                <a:ext uri="{FF2B5EF4-FFF2-40B4-BE49-F238E27FC236}">
                  <a16:creationId xmlns:a16="http://schemas.microsoft.com/office/drawing/2014/main" id="{4DF5FF6C-A1B3-41C0-B596-203947FE8C36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Google Shape;847;p31">
              <a:extLst>
                <a:ext uri="{FF2B5EF4-FFF2-40B4-BE49-F238E27FC236}">
                  <a16:creationId xmlns:a16="http://schemas.microsoft.com/office/drawing/2014/main" id="{E2994D42-0494-415C-BFB6-8F9B9C5271E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" name="Google Shape;848;p31">
              <a:extLst>
                <a:ext uri="{FF2B5EF4-FFF2-40B4-BE49-F238E27FC236}">
                  <a16:creationId xmlns:a16="http://schemas.microsoft.com/office/drawing/2014/main" id="{2CB66865-7714-4A34-AED9-41AD60932962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" name="Google Shape;849;p31">
              <a:extLst>
                <a:ext uri="{FF2B5EF4-FFF2-40B4-BE49-F238E27FC236}">
                  <a16:creationId xmlns:a16="http://schemas.microsoft.com/office/drawing/2014/main" id="{253D56D8-124E-4040-8949-78C5C960F31C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Google Shape;850;p31">
              <a:extLst>
                <a:ext uri="{FF2B5EF4-FFF2-40B4-BE49-F238E27FC236}">
                  <a16:creationId xmlns:a16="http://schemas.microsoft.com/office/drawing/2014/main" id="{11AC130C-D146-4C24-8153-A67B24755EA6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" name="Google Shape;851;p31">
              <a:extLst>
                <a:ext uri="{FF2B5EF4-FFF2-40B4-BE49-F238E27FC236}">
                  <a16:creationId xmlns:a16="http://schemas.microsoft.com/office/drawing/2014/main" id="{ED725F0D-AE8C-4C62-A1D0-28AED534EF28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" name="Google Shape;852;p31">
              <a:extLst>
                <a:ext uri="{FF2B5EF4-FFF2-40B4-BE49-F238E27FC236}">
                  <a16:creationId xmlns:a16="http://schemas.microsoft.com/office/drawing/2014/main" id="{CA2B1D70-9BCE-4DD2-BA34-2E4009D1622F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" name="Google Shape;853;p31">
              <a:extLst>
                <a:ext uri="{FF2B5EF4-FFF2-40B4-BE49-F238E27FC236}">
                  <a16:creationId xmlns:a16="http://schemas.microsoft.com/office/drawing/2014/main" id="{3686F475-F542-484B-BD08-AA494971535B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" name="Google Shape;854;p31">
              <a:extLst>
                <a:ext uri="{FF2B5EF4-FFF2-40B4-BE49-F238E27FC236}">
                  <a16:creationId xmlns:a16="http://schemas.microsoft.com/office/drawing/2014/main" id="{9B6100B7-6F05-45AC-8A7F-2591A20F2D37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" name="Google Shape;855;p31">
              <a:extLst>
                <a:ext uri="{FF2B5EF4-FFF2-40B4-BE49-F238E27FC236}">
                  <a16:creationId xmlns:a16="http://schemas.microsoft.com/office/drawing/2014/main" id="{FBE42FD0-1063-42E2-93F4-90B8AFA16845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" name="Google Shape;856;p31">
              <a:extLst>
                <a:ext uri="{FF2B5EF4-FFF2-40B4-BE49-F238E27FC236}">
                  <a16:creationId xmlns:a16="http://schemas.microsoft.com/office/drawing/2014/main" id="{A37A6433-D788-40AE-971C-D6785D37767F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" name="Google Shape;857;p31">
              <a:extLst>
                <a:ext uri="{FF2B5EF4-FFF2-40B4-BE49-F238E27FC236}">
                  <a16:creationId xmlns:a16="http://schemas.microsoft.com/office/drawing/2014/main" id="{6BECF98D-222B-44E1-B71A-8F18FBEB97A1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" name="Google Shape;858;p31">
              <a:extLst>
                <a:ext uri="{FF2B5EF4-FFF2-40B4-BE49-F238E27FC236}">
                  <a16:creationId xmlns:a16="http://schemas.microsoft.com/office/drawing/2014/main" id="{EDF4639D-2DB4-47CE-A5BE-27276F8AC578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" name="Google Shape;859;p31">
              <a:extLst>
                <a:ext uri="{FF2B5EF4-FFF2-40B4-BE49-F238E27FC236}">
                  <a16:creationId xmlns:a16="http://schemas.microsoft.com/office/drawing/2014/main" id="{83E5E880-58FD-4D05-B8FA-566B946D8E5A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" name="Google Shape;860;p31">
              <a:extLst>
                <a:ext uri="{FF2B5EF4-FFF2-40B4-BE49-F238E27FC236}">
                  <a16:creationId xmlns:a16="http://schemas.microsoft.com/office/drawing/2014/main" id="{C0322238-07EC-4432-8801-45CE1D4E8280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" name="Google Shape;861;p31">
              <a:extLst>
                <a:ext uri="{FF2B5EF4-FFF2-40B4-BE49-F238E27FC236}">
                  <a16:creationId xmlns:a16="http://schemas.microsoft.com/office/drawing/2014/main" id="{0C31480F-A1B1-4138-B3A2-6EB278349808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" name="Google Shape;862;p31">
              <a:extLst>
                <a:ext uri="{FF2B5EF4-FFF2-40B4-BE49-F238E27FC236}">
                  <a16:creationId xmlns:a16="http://schemas.microsoft.com/office/drawing/2014/main" id="{C26D60C6-B75D-4FB2-A13E-6698FB2AA5E1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" name="Google Shape;863;p31">
              <a:extLst>
                <a:ext uri="{FF2B5EF4-FFF2-40B4-BE49-F238E27FC236}">
                  <a16:creationId xmlns:a16="http://schemas.microsoft.com/office/drawing/2014/main" id="{D47CE1BA-EF2A-4F4F-9D13-6B4B80889B8B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" name="Google Shape;864;p31">
              <a:extLst>
                <a:ext uri="{FF2B5EF4-FFF2-40B4-BE49-F238E27FC236}">
                  <a16:creationId xmlns:a16="http://schemas.microsoft.com/office/drawing/2014/main" id="{10BF39A8-F37E-402C-A722-6342F10028AA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Google Shape;865;p31">
              <a:extLst>
                <a:ext uri="{FF2B5EF4-FFF2-40B4-BE49-F238E27FC236}">
                  <a16:creationId xmlns:a16="http://schemas.microsoft.com/office/drawing/2014/main" id="{D9344192-6461-4248-A41D-B18E3BEB47E5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" name="Google Shape;866;p31">
              <a:extLst>
                <a:ext uri="{FF2B5EF4-FFF2-40B4-BE49-F238E27FC236}">
                  <a16:creationId xmlns:a16="http://schemas.microsoft.com/office/drawing/2014/main" id="{F1E40478-ED2C-452D-9185-ED87A82F83FB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" name="Google Shape;867;p31">
              <a:extLst>
                <a:ext uri="{FF2B5EF4-FFF2-40B4-BE49-F238E27FC236}">
                  <a16:creationId xmlns:a16="http://schemas.microsoft.com/office/drawing/2014/main" id="{6AA9C373-6F60-441F-8AD2-DE57CDB4570F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" name="Google Shape;868;p31">
              <a:extLst>
                <a:ext uri="{FF2B5EF4-FFF2-40B4-BE49-F238E27FC236}">
                  <a16:creationId xmlns:a16="http://schemas.microsoft.com/office/drawing/2014/main" id="{4968CCF2-285E-41A5-B58C-67FB41B3F123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" name="Google Shape;869;p31">
              <a:extLst>
                <a:ext uri="{FF2B5EF4-FFF2-40B4-BE49-F238E27FC236}">
                  <a16:creationId xmlns:a16="http://schemas.microsoft.com/office/drawing/2014/main" id="{AD4C47AE-5273-4305-BF12-9302A28AC40A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" name="Google Shape;870;p31">
              <a:extLst>
                <a:ext uri="{FF2B5EF4-FFF2-40B4-BE49-F238E27FC236}">
                  <a16:creationId xmlns:a16="http://schemas.microsoft.com/office/drawing/2014/main" id="{D6944283-6516-4CA1-8CED-1AD3BE6908E7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" name="Google Shape;871;p31">
              <a:extLst>
                <a:ext uri="{FF2B5EF4-FFF2-40B4-BE49-F238E27FC236}">
                  <a16:creationId xmlns:a16="http://schemas.microsoft.com/office/drawing/2014/main" id="{8DE273E1-308F-4261-A7B3-20BDB9394868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" name="Google Shape;872;p31">
              <a:extLst>
                <a:ext uri="{FF2B5EF4-FFF2-40B4-BE49-F238E27FC236}">
                  <a16:creationId xmlns:a16="http://schemas.microsoft.com/office/drawing/2014/main" id="{A49D15BD-2B3E-4B02-A32F-FDEC8E9179F3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" name="Google Shape;873;p31">
              <a:extLst>
                <a:ext uri="{FF2B5EF4-FFF2-40B4-BE49-F238E27FC236}">
                  <a16:creationId xmlns:a16="http://schemas.microsoft.com/office/drawing/2014/main" id="{9EAAC4BC-88D8-4FD6-B267-BCCDE04FFB2E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" name="Google Shape;874;p31">
              <a:extLst>
                <a:ext uri="{FF2B5EF4-FFF2-40B4-BE49-F238E27FC236}">
                  <a16:creationId xmlns:a16="http://schemas.microsoft.com/office/drawing/2014/main" id="{1EF84D3F-E17B-4D61-A310-AD71B008FBA5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" name="Google Shape;875;p31">
              <a:extLst>
                <a:ext uri="{FF2B5EF4-FFF2-40B4-BE49-F238E27FC236}">
                  <a16:creationId xmlns:a16="http://schemas.microsoft.com/office/drawing/2014/main" id="{2D79EBC2-B216-4287-A3FC-2F2010CB2A81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" name="Google Shape;876;p31">
              <a:extLst>
                <a:ext uri="{FF2B5EF4-FFF2-40B4-BE49-F238E27FC236}">
                  <a16:creationId xmlns:a16="http://schemas.microsoft.com/office/drawing/2014/main" id="{90D0DCC2-BEB8-4805-8864-9B8157D6D9D0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" name="Google Shape;877;p31">
              <a:extLst>
                <a:ext uri="{FF2B5EF4-FFF2-40B4-BE49-F238E27FC236}">
                  <a16:creationId xmlns:a16="http://schemas.microsoft.com/office/drawing/2014/main" id="{DDBF39D6-19E0-4C1B-B36D-97334BDFA9C1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" name="Google Shape;878;p31">
              <a:extLst>
                <a:ext uri="{FF2B5EF4-FFF2-40B4-BE49-F238E27FC236}">
                  <a16:creationId xmlns:a16="http://schemas.microsoft.com/office/drawing/2014/main" id="{DA0AA242-2B2A-4216-BEC0-813A5A117F4E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Google Shape;879;p31">
              <a:extLst>
                <a:ext uri="{FF2B5EF4-FFF2-40B4-BE49-F238E27FC236}">
                  <a16:creationId xmlns:a16="http://schemas.microsoft.com/office/drawing/2014/main" id="{98D43C14-947B-4828-8F17-C940B26377D2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" name="Google Shape;880;p31">
              <a:extLst>
                <a:ext uri="{FF2B5EF4-FFF2-40B4-BE49-F238E27FC236}">
                  <a16:creationId xmlns:a16="http://schemas.microsoft.com/office/drawing/2014/main" id="{5222CF1F-77B6-4959-8DE9-292BB4779DAD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" name="Google Shape;881;p31">
              <a:extLst>
                <a:ext uri="{FF2B5EF4-FFF2-40B4-BE49-F238E27FC236}">
                  <a16:creationId xmlns:a16="http://schemas.microsoft.com/office/drawing/2014/main" id="{50419D18-CC71-44FC-8EBE-8666CAB7D413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23418162-C26E-4370-9D2F-33E57C0A0B7E}"/>
              </a:ext>
            </a:extLst>
          </p:cNvPr>
          <p:cNvSpPr txBox="1"/>
          <p:nvPr userDrawn="1"/>
        </p:nvSpPr>
        <p:spPr>
          <a:xfrm>
            <a:off x="7514755" y="6517885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6761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bg>
      <p:bgPr>
        <a:solidFill>
          <a:srgbClr val="E3AB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CB28D7-CB5E-42A4-AC1B-49E9F84E1AA8}"/>
              </a:ext>
            </a:extLst>
          </p:cNvPr>
          <p:cNvSpPr/>
          <p:nvPr userDrawn="1"/>
        </p:nvSpPr>
        <p:spPr>
          <a:xfrm>
            <a:off x="212651" y="202019"/>
            <a:ext cx="11738344" cy="6507125"/>
          </a:xfrm>
          <a:custGeom>
            <a:avLst/>
            <a:gdLst>
              <a:gd name="connsiteX0" fmla="*/ 0 w 11738344"/>
              <a:gd name="connsiteY0" fmla="*/ 0 h 6507125"/>
              <a:gd name="connsiteX1" fmla="*/ 586917 w 11738344"/>
              <a:gd name="connsiteY1" fmla="*/ 0 h 6507125"/>
              <a:gd name="connsiteX2" fmla="*/ 939068 w 11738344"/>
              <a:gd name="connsiteY2" fmla="*/ 0 h 6507125"/>
              <a:gd name="connsiteX3" fmla="*/ 1525985 w 11738344"/>
              <a:gd name="connsiteY3" fmla="*/ 0 h 6507125"/>
              <a:gd name="connsiteX4" fmla="*/ 1760752 w 11738344"/>
              <a:gd name="connsiteY4" fmla="*/ 0 h 6507125"/>
              <a:gd name="connsiteX5" fmla="*/ 2347669 w 11738344"/>
              <a:gd name="connsiteY5" fmla="*/ 0 h 6507125"/>
              <a:gd name="connsiteX6" fmla="*/ 3051969 w 11738344"/>
              <a:gd name="connsiteY6" fmla="*/ 0 h 6507125"/>
              <a:gd name="connsiteX7" fmla="*/ 3521503 w 11738344"/>
              <a:gd name="connsiteY7" fmla="*/ 0 h 6507125"/>
              <a:gd name="connsiteX8" fmla="*/ 3756270 w 11738344"/>
              <a:gd name="connsiteY8" fmla="*/ 0 h 6507125"/>
              <a:gd name="connsiteX9" fmla="*/ 4577954 w 11738344"/>
              <a:gd name="connsiteY9" fmla="*/ 0 h 6507125"/>
              <a:gd name="connsiteX10" fmla="*/ 5164871 w 11738344"/>
              <a:gd name="connsiteY10" fmla="*/ 0 h 6507125"/>
              <a:gd name="connsiteX11" fmla="*/ 5751789 w 11738344"/>
              <a:gd name="connsiteY11" fmla="*/ 0 h 6507125"/>
              <a:gd name="connsiteX12" fmla="*/ 6221322 w 11738344"/>
              <a:gd name="connsiteY12" fmla="*/ 0 h 6507125"/>
              <a:gd name="connsiteX13" fmla="*/ 7043006 w 11738344"/>
              <a:gd name="connsiteY13" fmla="*/ 0 h 6507125"/>
              <a:gd name="connsiteX14" fmla="*/ 7277773 w 11738344"/>
              <a:gd name="connsiteY14" fmla="*/ 0 h 6507125"/>
              <a:gd name="connsiteX15" fmla="*/ 7629924 w 11738344"/>
              <a:gd name="connsiteY15" fmla="*/ 0 h 6507125"/>
              <a:gd name="connsiteX16" fmla="*/ 8216841 w 11738344"/>
              <a:gd name="connsiteY16" fmla="*/ 0 h 6507125"/>
              <a:gd name="connsiteX17" fmla="*/ 9038525 w 11738344"/>
              <a:gd name="connsiteY17" fmla="*/ 0 h 6507125"/>
              <a:gd name="connsiteX18" fmla="*/ 9273292 w 11738344"/>
              <a:gd name="connsiteY18" fmla="*/ 0 h 6507125"/>
              <a:gd name="connsiteX19" fmla="*/ 9742826 w 11738344"/>
              <a:gd name="connsiteY19" fmla="*/ 0 h 6507125"/>
              <a:gd name="connsiteX20" fmla="*/ 10564510 w 11738344"/>
              <a:gd name="connsiteY20" fmla="*/ 0 h 6507125"/>
              <a:gd name="connsiteX21" fmla="*/ 11151427 w 11738344"/>
              <a:gd name="connsiteY21" fmla="*/ 0 h 6507125"/>
              <a:gd name="connsiteX22" fmla="*/ 11738344 w 11738344"/>
              <a:gd name="connsiteY22" fmla="*/ 0 h 6507125"/>
              <a:gd name="connsiteX23" fmla="*/ 11738344 w 11738344"/>
              <a:gd name="connsiteY23" fmla="*/ 721699 h 6507125"/>
              <a:gd name="connsiteX24" fmla="*/ 11738344 w 11738344"/>
              <a:gd name="connsiteY24" fmla="*/ 1183114 h 6507125"/>
              <a:gd name="connsiteX25" fmla="*/ 11738344 w 11738344"/>
              <a:gd name="connsiteY25" fmla="*/ 1644528 h 6507125"/>
              <a:gd name="connsiteX26" fmla="*/ 11738344 w 11738344"/>
              <a:gd name="connsiteY26" fmla="*/ 2236085 h 6507125"/>
              <a:gd name="connsiteX27" fmla="*/ 11738344 w 11738344"/>
              <a:gd name="connsiteY27" fmla="*/ 2827642 h 6507125"/>
              <a:gd name="connsiteX28" fmla="*/ 11738344 w 11738344"/>
              <a:gd name="connsiteY28" fmla="*/ 3223985 h 6507125"/>
              <a:gd name="connsiteX29" fmla="*/ 11738344 w 11738344"/>
              <a:gd name="connsiteY29" fmla="*/ 3815541 h 6507125"/>
              <a:gd name="connsiteX30" fmla="*/ 11738344 w 11738344"/>
              <a:gd name="connsiteY30" fmla="*/ 4537241 h 6507125"/>
              <a:gd name="connsiteX31" fmla="*/ 11738344 w 11738344"/>
              <a:gd name="connsiteY31" fmla="*/ 4998655 h 6507125"/>
              <a:gd name="connsiteX32" fmla="*/ 11738344 w 11738344"/>
              <a:gd name="connsiteY32" fmla="*/ 5394998 h 6507125"/>
              <a:gd name="connsiteX33" fmla="*/ 11738344 w 11738344"/>
              <a:gd name="connsiteY33" fmla="*/ 5986555 h 6507125"/>
              <a:gd name="connsiteX34" fmla="*/ 11738344 w 11738344"/>
              <a:gd name="connsiteY34" fmla="*/ 6507125 h 6507125"/>
              <a:gd name="connsiteX35" fmla="*/ 11034043 w 11738344"/>
              <a:gd name="connsiteY35" fmla="*/ 6507125 h 6507125"/>
              <a:gd name="connsiteX36" fmla="*/ 10799276 w 11738344"/>
              <a:gd name="connsiteY36" fmla="*/ 6507125 h 6507125"/>
              <a:gd name="connsiteX37" fmla="*/ 10094976 w 11738344"/>
              <a:gd name="connsiteY37" fmla="*/ 6507125 h 6507125"/>
              <a:gd name="connsiteX38" fmla="*/ 9860209 w 11738344"/>
              <a:gd name="connsiteY38" fmla="*/ 6507125 h 6507125"/>
              <a:gd name="connsiteX39" fmla="*/ 9155908 w 11738344"/>
              <a:gd name="connsiteY39" fmla="*/ 6507125 h 6507125"/>
              <a:gd name="connsiteX40" fmla="*/ 8803758 w 11738344"/>
              <a:gd name="connsiteY40" fmla="*/ 6507125 h 6507125"/>
              <a:gd name="connsiteX41" fmla="*/ 8334224 w 11738344"/>
              <a:gd name="connsiteY41" fmla="*/ 6507125 h 6507125"/>
              <a:gd name="connsiteX42" fmla="*/ 8099457 w 11738344"/>
              <a:gd name="connsiteY42" fmla="*/ 6507125 h 6507125"/>
              <a:gd name="connsiteX43" fmla="*/ 7629924 w 11738344"/>
              <a:gd name="connsiteY43" fmla="*/ 6507125 h 6507125"/>
              <a:gd name="connsiteX44" fmla="*/ 6808240 w 11738344"/>
              <a:gd name="connsiteY44" fmla="*/ 6507125 h 6507125"/>
              <a:gd name="connsiteX45" fmla="*/ 6573473 w 11738344"/>
              <a:gd name="connsiteY45" fmla="*/ 6507125 h 6507125"/>
              <a:gd name="connsiteX46" fmla="*/ 5869172 w 11738344"/>
              <a:gd name="connsiteY46" fmla="*/ 6507125 h 6507125"/>
              <a:gd name="connsiteX47" fmla="*/ 5282255 w 11738344"/>
              <a:gd name="connsiteY47" fmla="*/ 6507125 h 6507125"/>
              <a:gd name="connsiteX48" fmla="*/ 4930104 w 11738344"/>
              <a:gd name="connsiteY48" fmla="*/ 6507125 h 6507125"/>
              <a:gd name="connsiteX49" fmla="*/ 4577954 w 11738344"/>
              <a:gd name="connsiteY49" fmla="*/ 6507125 h 6507125"/>
              <a:gd name="connsiteX50" fmla="*/ 4108420 w 11738344"/>
              <a:gd name="connsiteY50" fmla="*/ 6507125 h 6507125"/>
              <a:gd name="connsiteX51" fmla="*/ 3521503 w 11738344"/>
              <a:gd name="connsiteY51" fmla="*/ 6507125 h 6507125"/>
              <a:gd name="connsiteX52" fmla="*/ 2699819 w 11738344"/>
              <a:gd name="connsiteY52" fmla="*/ 6507125 h 6507125"/>
              <a:gd name="connsiteX53" fmla="*/ 1995518 w 11738344"/>
              <a:gd name="connsiteY53" fmla="*/ 6507125 h 6507125"/>
              <a:gd name="connsiteX54" fmla="*/ 1760752 w 11738344"/>
              <a:gd name="connsiteY54" fmla="*/ 6507125 h 6507125"/>
              <a:gd name="connsiteX55" fmla="*/ 939068 w 11738344"/>
              <a:gd name="connsiteY55" fmla="*/ 6507125 h 6507125"/>
              <a:gd name="connsiteX56" fmla="*/ 0 w 11738344"/>
              <a:gd name="connsiteY56" fmla="*/ 6507125 h 6507125"/>
              <a:gd name="connsiteX57" fmla="*/ 0 w 11738344"/>
              <a:gd name="connsiteY57" fmla="*/ 5785426 h 6507125"/>
              <a:gd name="connsiteX58" fmla="*/ 0 w 11738344"/>
              <a:gd name="connsiteY58" fmla="*/ 5128798 h 6507125"/>
              <a:gd name="connsiteX59" fmla="*/ 0 w 11738344"/>
              <a:gd name="connsiteY59" fmla="*/ 4537241 h 6507125"/>
              <a:gd name="connsiteX60" fmla="*/ 0 w 11738344"/>
              <a:gd name="connsiteY60" fmla="*/ 3880613 h 6507125"/>
              <a:gd name="connsiteX61" fmla="*/ 0 w 11738344"/>
              <a:gd name="connsiteY61" fmla="*/ 3158913 h 6507125"/>
              <a:gd name="connsiteX62" fmla="*/ 0 w 11738344"/>
              <a:gd name="connsiteY62" fmla="*/ 2437214 h 6507125"/>
              <a:gd name="connsiteX63" fmla="*/ 0 w 11738344"/>
              <a:gd name="connsiteY63" fmla="*/ 1715515 h 6507125"/>
              <a:gd name="connsiteX64" fmla="*/ 0 w 11738344"/>
              <a:gd name="connsiteY64" fmla="*/ 1319172 h 6507125"/>
              <a:gd name="connsiteX65" fmla="*/ 0 w 11738344"/>
              <a:gd name="connsiteY65" fmla="*/ 662544 h 6507125"/>
              <a:gd name="connsiteX66" fmla="*/ 0 w 11738344"/>
              <a:gd name="connsiteY66" fmla="*/ 0 h 650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38344" h="6507125" fill="none" extrusionOk="0">
                <a:moveTo>
                  <a:pt x="0" y="0"/>
                </a:moveTo>
                <a:cubicBezTo>
                  <a:pt x="193893" y="-53522"/>
                  <a:pt x="463900" y="48166"/>
                  <a:pt x="586917" y="0"/>
                </a:cubicBezTo>
                <a:cubicBezTo>
                  <a:pt x="709934" y="-48166"/>
                  <a:pt x="764999" y="37996"/>
                  <a:pt x="939068" y="0"/>
                </a:cubicBezTo>
                <a:cubicBezTo>
                  <a:pt x="1113137" y="-37996"/>
                  <a:pt x="1272302" y="9191"/>
                  <a:pt x="1525985" y="0"/>
                </a:cubicBezTo>
                <a:cubicBezTo>
                  <a:pt x="1779668" y="-9191"/>
                  <a:pt x="1703800" y="12915"/>
                  <a:pt x="1760752" y="0"/>
                </a:cubicBezTo>
                <a:cubicBezTo>
                  <a:pt x="1817704" y="-12915"/>
                  <a:pt x="2219250" y="17278"/>
                  <a:pt x="2347669" y="0"/>
                </a:cubicBezTo>
                <a:cubicBezTo>
                  <a:pt x="2476088" y="-17278"/>
                  <a:pt x="2906879" y="15114"/>
                  <a:pt x="3051969" y="0"/>
                </a:cubicBezTo>
                <a:cubicBezTo>
                  <a:pt x="3197059" y="-15114"/>
                  <a:pt x="3335226" y="47513"/>
                  <a:pt x="3521503" y="0"/>
                </a:cubicBezTo>
                <a:cubicBezTo>
                  <a:pt x="3707780" y="-47513"/>
                  <a:pt x="3669854" y="22779"/>
                  <a:pt x="3756270" y="0"/>
                </a:cubicBezTo>
                <a:cubicBezTo>
                  <a:pt x="3842686" y="-22779"/>
                  <a:pt x="4217773" y="11409"/>
                  <a:pt x="4577954" y="0"/>
                </a:cubicBezTo>
                <a:cubicBezTo>
                  <a:pt x="4938135" y="-11409"/>
                  <a:pt x="4970109" y="43871"/>
                  <a:pt x="5164871" y="0"/>
                </a:cubicBezTo>
                <a:cubicBezTo>
                  <a:pt x="5359633" y="-43871"/>
                  <a:pt x="5537198" y="17907"/>
                  <a:pt x="5751789" y="0"/>
                </a:cubicBezTo>
                <a:cubicBezTo>
                  <a:pt x="5966380" y="-17907"/>
                  <a:pt x="6096392" y="45142"/>
                  <a:pt x="6221322" y="0"/>
                </a:cubicBezTo>
                <a:cubicBezTo>
                  <a:pt x="6346252" y="-45142"/>
                  <a:pt x="6799085" y="67265"/>
                  <a:pt x="7043006" y="0"/>
                </a:cubicBezTo>
                <a:cubicBezTo>
                  <a:pt x="7286927" y="-67265"/>
                  <a:pt x="7173785" y="927"/>
                  <a:pt x="7277773" y="0"/>
                </a:cubicBezTo>
                <a:cubicBezTo>
                  <a:pt x="7381761" y="-927"/>
                  <a:pt x="7490336" y="8535"/>
                  <a:pt x="7629924" y="0"/>
                </a:cubicBezTo>
                <a:cubicBezTo>
                  <a:pt x="7769512" y="-8535"/>
                  <a:pt x="8023133" y="16918"/>
                  <a:pt x="8216841" y="0"/>
                </a:cubicBezTo>
                <a:cubicBezTo>
                  <a:pt x="8410549" y="-16918"/>
                  <a:pt x="8814563" y="56057"/>
                  <a:pt x="9038525" y="0"/>
                </a:cubicBezTo>
                <a:cubicBezTo>
                  <a:pt x="9262487" y="-56057"/>
                  <a:pt x="9219318" y="11550"/>
                  <a:pt x="9273292" y="0"/>
                </a:cubicBezTo>
                <a:cubicBezTo>
                  <a:pt x="9327266" y="-11550"/>
                  <a:pt x="9524285" y="54368"/>
                  <a:pt x="9742826" y="0"/>
                </a:cubicBezTo>
                <a:cubicBezTo>
                  <a:pt x="9961367" y="-54368"/>
                  <a:pt x="10315185" y="8251"/>
                  <a:pt x="10564510" y="0"/>
                </a:cubicBezTo>
                <a:cubicBezTo>
                  <a:pt x="10813835" y="-8251"/>
                  <a:pt x="10939532" y="59894"/>
                  <a:pt x="11151427" y="0"/>
                </a:cubicBezTo>
                <a:cubicBezTo>
                  <a:pt x="11363322" y="-59894"/>
                  <a:pt x="11609776" y="64994"/>
                  <a:pt x="11738344" y="0"/>
                </a:cubicBezTo>
                <a:cubicBezTo>
                  <a:pt x="11801788" y="212046"/>
                  <a:pt x="11737744" y="488839"/>
                  <a:pt x="11738344" y="721699"/>
                </a:cubicBezTo>
                <a:cubicBezTo>
                  <a:pt x="11738944" y="954559"/>
                  <a:pt x="11712416" y="1073711"/>
                  <a:pt x="11738344" y="1183114"/>
                </a:cubicBezTo>
                <a:cubicBezTo>
                  <a:pt x="11764272" y="1292518"/>
                  <a:pt x="11693621" y="1487929"/>
                  <a:pt x="11738344" y="1644528"/>
                </a:cubicBezTo>
                <a:cubicBezTo>
                  <a:pt x="11783067" y="1801127"/>
                  <a:pt x="11703009" y="2055674"/>
                  <a:pt x="11738344" y="2236085"/>
                </a:cubicBezTo>
                <a:cubicBezTo>
                  <a:pt x="11773679" y="2416496"/>
                  <a:pt x="11673979" y="2661380"/>
                  <a:pt x="11738344" y="2827642"/>
                </a:cubicBezTo>
                <a:cubicBezTo>
                  <a:pt x="11802709" y="2993904"/>
                  <a:pt x="11705654" y="3065710"/>
                  <a:pt x="11738344" y="3223985"/>
                </a:cubicBezTo>
                <a:cubicBezTo>
                  <a:pt x="11771034" y="3382260"/>
                  <a:pt x="11728644" y="3559281"/>
                  <a:pt x="11738344" y="3815541"/>
                </a:cubicBezTo>
                <a:cubicBezTo>
                  <a:pt x="11748044" y="4071801"/>
                  <a:pt x="11660229" y="4277915"/>
                  <a:pt x="11738344" y="4537241"/>
                </a:cubicBezTo>
                <a:cubicBezTo>
                  <a:pt x="11816459" y="4796567"/>
                  <a:pt x="11733753" y="4796994"/>
                  <a:pt x="11738344" y="4998655"/>
                </a:cubicBezTo>
                <a:cubicBezTo>
                  <a:pt x="11742935" y="5200316"/>
                  <a:pt x="11719250" y="5308582"/>
                  <a:pt x="11738344" y="5394998"/>
                </a:cubicBezTo>
                <a:cubicBezTo>
                  <a:pt x="11757438" y="5481414"/>
                  <a:pt x="11699476" y="5736459"/>
                  <a:pt x="11738344" y="5986555"/>
                </a:cubicBezTo>
                <a:cubicBezTo>
                  <a:pt x="11777212" y="6236651"/>
                  <a:pt x="11708423" y="6334874"/>
                  <a:pt x="11738344" y="6507125"/>
                </a:cubicBezTo>
                <a:cubicBezTo>
                  <a:pt x="11478827" y="6561764"/>
                  <a:pt x="11355604" y="6489109"/>
                  <a:pt x="11034043" y="6507125"/>
                </a:cubicBezTo>
                <a:cubicBezTo>
                  <a:pt x="10712482" y="6525141"/>
                  <a:pt x="10886680" y="6497141"/>
                  <a:pt x="10799276" y="6507125"/>
                </a:cubicBezTo>
                <a:cubicBezTo>
                  <a:pt x="10711872" y="6517109"/>
                  <a:pt x="10265533" y="6502056"/>
                  <a:pt x="10094976" y="6507125"/>
                </a:cubicBezTo>
                <a:cubicBezTo>
                  <a:pt x="9924419" y="6512194"/>
                  <a:pt x="9975231" y="6494613"/>
                  <a:pt x="9860209" y="6507125"/>
                </a:cubicBezTo>
                <a:cubicBezTo>
                  <a:pt x="9745187" y="6519637"/>
                  <a:pt x="9465544" y="6493149"/>
                  <a:pt x="9155908" y="6507125"/>
                </a:cubicBezTo>
                <a:cubicBezTo>
                  <a:pt x="8846272" y="6521101"/>
                  <a:pt x="8884191" y="6495076"/>
                  <a:pt x="8803758" y="6507125"/>
                </a:cubicBezTo>
                <a:cubicBezTo>
                  <a:pt x="8723325" y="6519174"/>
                  <a:pt x="8508753" y="6467331"/>
                  <a:pt x="8334224" y="6507125"/>
                </a:cubicBezTo>
                <a:cubicBezTo>
                  <a:pt x="8159695" y="6546919"/>
                  <a:pt x="8211920" y="6481971"/>
                  <a:pt x="8099457" y="6507125"/>
                </a:cubicBezTo>
                <a:cubicBezTo>
                  <a:pt x="7986994" y="6532279"/>
                  <a:pt x="7760338" y="6491342"/>
                  <a:pt x="7629924" y="6507125"/>
                </a:cubicBezTo>
                <a:cubicBezTo>
                  <a:pt x="7499510" y="6522908"/>
                  <a:pt x="7068285" y="6502086"/>
                  <a:pt x="6808240" y="6507125"/>
                </a:cubicBezTo>
                <a:cubicBezTo>
                  <a:pt x="6548195" y="6512164"/>
                  <a:pt x="6642810" y="6498574"/>
                  <a:pt x="6573473" y="6507125"/>
                </a:cubicBezTo>
                <a:cubicBezTo>
                  <a:pt x="6504136" y="6515676"/>
                  <a:pt x="6038855" y="6438771"/>
                  <a:pt x="5869172" y="6507125"/>
                </a:cubicBezTo>
                <a:cubicBezTo>
                  <a:pt x="5699489" y="6575479"/>
                  <a:pt x="5566362" y="6496885"/>
                  <a:pt x="5282255" y="6507125"/>
                </a:cubicBezTo>
                <a:cubicBezTo>
                  <a:pt x="4998148" y="6517365"/>
                  <a:pt x="5039221" y="6465905"/>
                  <a:pt x="4930104" y="6507125"/>
                </a:cubicBezTo>
                <a:cubicBezTo>
                  <a:pt x="4820987" y="6548345"/>
                  <a:pt x="4723325" y="6493648"/>
                  <a:pt x="4577954" y="6507125"/>
                </a:cubicBezTo>
                <a:cubicBezTo>
                  <a:pt x="4432583" y="6520602"/>
                  <a:pt x="4240580" y="6477186"/>
                  <a:pt x="4108420" y="6507125"/>
                </a:cubicBezTo>
                <a:cubicBezTo>
                  <a:pt x="3976260" y="6537064"/>
                  <a:pt x="3729849" y="6485756"/>
                  <a:pt x="3521503" y="6507125"/>
                </a:cubicBezTo>
                <a:cubicBezTo>
                  <a:pt x="3313157" y="6528494"/>
                  <a:pt x="2978184" y="6440521"/>
                  <a:pt x="2699819" y="6507125"/>
                </a:cubicBezTo>
                <a:cubicBezTo>
                  <a:pt x="2421454" y="6573729"/>
                  <a:pt x="2296956" y="6495816"/>
                  <a:pt x="1995518" y="6507125"/>
                </a:cubicBezTo>
                <a:cubicBezTo>
                  <a:pt x="1694080" y="6518434"/>
                  <a:pt x="1872133" y="6498123"/>
                  <a:pt x="1760752" y="6507125"/>
                </a:cubicBezTo>
                <a:cubicBezTo>
                  <a:pt x="1649371" y="6516127"/>
                  <a:pt x="1240399" y="6475880"/>
                  <a:pt x="939068" y="6507125"/>
                </a:cubicBezTo>
                <a:cubicBezTo>
                  <a:pt x="637737" y="6538370"/>
                  <a:pt x="388381" y="6477070"/>
                  <a:pt x="0" y="6507125"/>
                </a:cubicBezTo>
                <a:cubicBezTo>
                  <a:pt x="-47939" y="6337479"/>
                  <a:pt x="879" y="6060669"/>
                  <a:pt x="0" y="5785426"/>
                </a:cubicBezTo>
                <a:cubicBezTo>
                  <a:pt x="-879" y="5510183"/>
                  <a:pt x="581" y="5359991"/>
                  <a:pt x="0" y="5128798"/>
                </a:cubicBezTo>
                <a:cubicBezTo>
                  <a:pt x="-581" y="4897605"/>
                  <a:pt x="45467" y="4828334"/>
                  <a:pt x="0" y="4537241"/>
                </a:cubicBezTo>
                <a:cubicBezTo>
                  <a:pt x="-45467" y="4246148"/>
                  <a:pt x="61308" y="4034246"/>
                  <a:pt x="0" y="3880613"/>
                </a:cubicBezTo>
                <a:cubicBezTo>
                  <a:pt x="-61308" y="3726980"/>
                  <a:pt x="34030" y="3322956"/>
                  <a:pt x="0" y="3158913"/>
                </a:cubicBezTo>
                <a:cubicBezTo>
                  <a:pt x="-34030" y="2994870"/>
                  <a:pt x="80763" y="2717371"/>
                  <a:pt x="0" y="2437214"/>
                </a:cubicBezTo>
                <a:cubicBezTo>
                  <a:pt x="-80763" y="2157057"/>
                  <a:pt x="74414" y="2065681"/>
                  <a:pt x="0" y="1715515"/>
                </a:cubicBezTo>
                <a:cubicBezTo>
                  <a:pt x="-74414" y="1365349"/>
                  <a:pt x="34380" y="1412605"/>
                  <a:pt x="0" y="1319172"/>
                </a:cubicBezTo>
                <a:cubicBezTo>
                  <a:pt x="-34380" y="1225739"/>
                  <a:pt x="32469" y="795736"/>
                  <a:pt x="0" y="662544"/>
                </a:cubicBezTo>
                <a:cubicBezTo>
                  <a:pt x="-32469" y="529352"/>
                  <a:pt x="3735" y="263522"/>
                  <a:pt x="0" y="0"/>
                </a:cubicBezTo>
                <a:close/>
              </a:path>
              <a:path w="11738344" h="6507125" stroke="0" extrusionOk="0">
                <a:moveTo>
                  <a:pt x="0" y="0"/>
                </a:moveTo>
                <a:cubicBezTo>
                  <a:pt x="173958" y="-35120"/>
                  <a:pt x="364388" y="21400"/>
                  <a:pt x="586917" y="0"/>
                </a:cubicBezTo>
                <a:cubicBezTo>
                  <a:pt x="809446" y="-21400"/>
                  <a:pt x="772431" y="40444"/>
                  <a:pt x="939068" y="0"/>
                </a:cubicBezTo>
                <a:cubicBezTo>
                  <a:pt x="1105705" y="-40444"/>
                  <a:pt x="1060336" y="17590"/>
                  <a:pt x="1173834" y="0"/>
                </a:cubicBezTo>
                <a:cubicBezTo>
                  <a:pt x="1287332" y="-17590"/>
                  <a:pt x="1318549" y="16589"/>
                  <a:pt x="1408601" y="0"/>
                </a:cubicBezTo>
                <a:cubicBezTo>
                  <a:pt x="1498653" y="-16589"/>
                  <a:pt x="1785989" y="60612"/>
                  <a:pt x="1995518" y="0"/>
                </a:cubicBezTo>
                <a:cubicBezTo>
                  <a:pt x="2205047" y="-60612"/>
                  <a:pt x="2296353" y="59266"/>
                  <a:pt x="2582436" y="0"/>
                </a:cubicBezTo>
                <a:cubicBezTo>
                  <a:pt x="2868519" y="-59266"/>
                  <a:pt x="2862706" y="48799"/>
                  <a:pt x="3051969" y="0"/>
                </a:cubicBezTo>
                <a:cubicBezTo>
                  <a:pt x="3241232" y="-48799"/>
                  <a:pt x="3512635" y="60599"/>
                  <a:pt x="3638887" y="0"/>
                </a:cubicBezTo>
                <a:cubicBezTo>
                  <a:pt x="3765139" y="-60599"/>
                  <a:pt x="3923707" y="15178"/>
                  <a:pt x="4108420" y="0"/>
                </a:cubicBezTo>
                <a:cubicBezTo>
                  <a:pt x="4293133" y="-15178"/>
                  <a:pt x="4277880" y="17966"/>
                  <a:pt x="4343187" y="0"/>
                </a:cubicBezTo>
                <a:cubicBezTo>
                  <a:pt x="4408494" y="-17966"/>
                  <a:pt x="4582634" y="22799"/>
                  <a:pt x="4695338" y="0"/>
                </a:cubicBezTo>
                <a:cubicBezTo>
                  <a:pt x="4808042" y="-22799"/>
                  <a:pt x="5335945" y="38821"/>
                  <a:pt x="5517022" y="0"/>
                </a:cubicBezTo>
                <a:cubicBezTo>
                  <a:pt x="5698099" y="-38821"/>
                  <a:pt x="5766610" y="35566"/>
                  <a:pt x="5986555" y="0"/>
                </a:cubicBezTo>
                <a:cubicBezTo>
                  <a:pt x="6206500" y="-35566"/>
                  <a:pt x="6203895" y="19904"/>
                  <a:pt x="6338706" y="0"/>
                </a:cubicBezTo>
                <a:cubicBezTo>
                  <a:pt x="6473517" y="-19904"/>
                  <a:pt x="6653113" y="68070"/>
                  <a:pt x="6925623" y="0"/>
                </a:cubicBezTo>
                <a:cubicBezTo>
                  <a:pt x="7198133" y="-68070"/>
                  <a:pt x="7197960" y="16182"/>
                  <a:pt x="7277773" y="0"/>
                </a:cubicBezTo>
                <a:cubicBezTo>
                  <a:pt x="7357586" y="-16182"/>
                  <a:pt x="7733864" y="5492"/>
                  <a:pt x="7982074" y="0"/>
                </a:cubicBezTo>
                <a:cubicBezTo>
                  <a:pt x="8230284" y="-5492"/>
                  <a:pt x="8115232" y="12010"/>
                  <a:pt x="8216841" y="0"/>
                </a:cubicBezTo>
                <a:cubicBezTo>
                  <a:pt x="8318450" y="-12010"/>
                  <a:pt x="8383617" y="13899"/>
                  <a:pt x="8451608" y="0"/>
                </a:cubicBezTo>
                <a:cubicBezTo>
                  <a:pt x="8519599" y="-13899"/>
                  <a:pt x="8868654" y="41846"/>
                  <a:pt x="9155908" y="0"/>
                </a:cubicBezTo>
                <a:cubicBezTo>
                  <a:pt x="9443162" y="-41846"/>
                  <a:pt x="9583439" y="13929"/>
                  <a:pt x="9860209" y="0"/>
                </a:cubicBezTo>
                <a:cubicBezTo>
                  <a:pt x="10136979" y="-13929"/>
                  <a:pt x="9993296" y="22162"/>
                  <a:pt x="10094976" y="0"/>
                </a:cubicBezTo>
                <a:cubicBezTo>
                  <a:pt x="10196656" y="-22162"/>
                  <a:pt x="10442256" y="29850"/>
                  <a:pt x="10681893" y="0"/>
                </a:cubicBezTo>
                <a:cubicBezTo>
                  <a:pt x="10921530" y="-29850"/>
                  <a:pt x="10815120" y="25327"/>
                  <a:pt x="10916660" y="0"/>
                </a:cubicBezTo>
                <a:cubicBezTo>
                  <a:pt x="11018200" y="-25327"/>
                  <a:pt x="11478417" y="95792"/>
                  <a:pt x="11738344" y="0"/>
                </a:cubicBezTo>
                <a:cubicBezTo>
                  <a:pt x="11764798" y="249704"/>
                  <a:pt x="11736494" y="384548"/>
                  <a:pt x="11738344" y="591557"/>
                </a:cubicBezTo>
                <a:cubicBezTo>
                  <a:pt x="11740194" y="798566"/>
                  <a:pt x="11722809" y="866102"/>
                  <a:pt x="11738344" y="987900"/>
                </a:cubicBezTo>
                <a:cubicBezTo>
                  <a:pt x="11753879" y="1109698"/>
                  <a:pt x="11685233" y="1344087"/>
                  <a:pt x="11738344" y="1514385"/>
                </a:cubicBezTo>
                <a:cubicBezTo>
                  <a:pt x="11791455" y="1684683"/>
                  <a:pt x="11711044" y="1762913"/>
                  <a:pt x="11738344" y="1975800"/>
                </a:cubicBezTo>
                <a:cubicBezTo>
                  <a:pt x="11765644" y="2188687"/>
                  <a:pt x="11699886" y="2274464"/>
                  <a:pt x="11738344" y="2502285"/>
                </a:cubicBezTo>
                <a:cubicBezTo>
                  <a:pt x="11776802" y="2730106"/>
                  <a:pt x="11695385" y="2995182"/>
                  <a:pt x="11738344" y="3223985"/>
                </a:cubicBezTo>
                <a:cubicBezTo>
                  <a:pt x="11781303" y="3452788"/>
                  <a:pt x="11700748" y="3463165"/>
                  <a:pt x="11738344" y="3620328"/>
                </a:cubicBezTo>
                <a:cubicBezTo>
                  <a:pt x="11775940" y="3777491"/>
                  <a:pt x="11707001" y="4043633"/>
                  <a:pt x="11738344" y="4342027"/>
                </a:cubicBezTo>
                <a:cubicBezTo>
                  <a:pt x="11769687" y="4640421"/>
                  <a:pt x="11729213" y="4583818"/>
                  <a:pt x="11738344" y="4738370"/>
                </a:cubicBezTo>
                <a:cubicBezTo>
                  <a:pt x="11747475" y="4892922"/>
                  <a:pt x="11733578" y="4965083"/>
                  <a:pt x="11738344" y="5134713"/>
                </a:cubicBezTo>
                <a:cubicBezTo>
                  <a:pt x="11743110" y="5304343"/>
                  <a:pt x="11662322" y="5553418"/>
                  <a:pt x="11738344" y="5791341"/>
                </a:cubicBezTo>
                <a:cubicBezTo>
                  <a:pt x="11814366" y="6029264"/>
                  <a:pt x="11713020" y="6176136"/>
                  <a:pt x="11738344" y="6507125"/>
                </a:cubicBezTo>
                <a:cubicBezTo>
                  <a:pt x="11547327" y="6548973"/>
                  <a:pt x="11498077" y="6493046"/>
                  <a:pt x="11268810" y="6507125"/>
                </a:cubicBezTo>
                <a:cubicBezTo>
                  <a:pt x="11039543" y="6521204"/>
                  <a:pt x="11107069" y="6502334"/>
                  <a:pt x="11034043" y="6507125"/>
                </a:cubicBezTo>
                <a:cubicBezTo>
                  <a:pt x="10961017" y="6511916"/>
                  <a:pt x="10683932" y="6506699"/>
                  <a:pt x="10564510" y="6507125"/>
                </a:cubicBezTo>
                <a:cubicBezTo>
                  <a:pt x="10445088" y="6507551"/>
                  <a:pt x="10108637" y="6458162"/>
                  <a:pt x="9742826" y="6507125"/>
                </a:cubicBezTo>
                <a:cubicBezTo>
                  <a:pt x="9377015" y="6556088"/>
                  <a:pt x="9349509" y="6439682"/>
                  <a:pt x="9038525" y="6507125"/>
                </a:cubicBezTo>
                <a:cubicBezTo>
                  <a:pt x="8727541" y="6574568"/>
                  <a:pt x="8794847" y="6477168"/>
                  <a:pt x="8686375" y="6507125"/>
                </a:cubicBezTo>
                <a:cubicBezTo>
                  <a:pt x="8577903" y="6537082"/>
                  <a:pt x="8357039" y="6497360"/>
                  <a:pt x="8099457" y="6507125"/>
                </a:cubicBezTo>
                <a:cubicBezTo>
                  <a:pt x="7841875" y="6516890"/>
                  <a:pt x="7839028" y="6470904"/>
                  <a:pt x="7747307" y="6507125"/>
                </a:cubicBezTo>
                <a:cubicBezTo>
                  <a:pt x="7655586" y="6543346"/>
                  <a:pt x="7266710" y="6462145"/>
                  <a:pt x="7043006" y="6507125"/>
                </a:cubicBezTo>
                <a:cubicBezTo>
                  <a:pt x="6819302" y="6552105"/>
                  <a:pt x="6503498" y="6464456"/>
                  <a:pt x="6338706" y="6507125"/>
                </a:cubicBezTo>
                <a:cubicBezTo>
                  <a:pt x="6173914" y="6549794"/>
                  <a:pt x="6184575" y="6483218"/>
                  <a:pt x="6103939" y="6507125"/>
                </a:cubicBezTo>
                <a:cubicBezTo>
                  <a:pt x="6023303" y="6531032"/>
                  <a:pt x="5677300" y="6424778"/>
                  <a:pt x="5399638" y="6507125"/>
                </a:cubicBezTo>
                <a:cubicBezTo>
                  <a:pt x="5121976" y="6589472"/>
                  <a:pt x="5064059" y="6456168"/>
                  <a:pt x="4930104" y="6507125"/>
                </a:cubicBezTo>
                <a:cubicBezTo>
                  <a:pt x="4796149" y="6558082"/>
                  <a:pt x="4287006" y="6419485"/>
                  <a:pt x="4108420" y="6507125"/>
                </a:cubicBezTo>
                <a:cubicBezTo>
                  <a:pt x="3929834" y="6594765"/>
                  <a:pt x="3851012" y="6506127"/>
                  <a:pt x="3756270" y="6507125"/>
                </a:cubicBezTo>
                <a:cubicBezTo>
                  <a:pt x="3661528" y="6508123"/>
                  <a:pt x="3178681" y="6505194"/>
                  <a:pt x="2934586" y="6507125"/>
                </a:cubicBezTo>
                <a:cubicBezTo>
                  <a:pt x="2690491" y="6509056"/>
                  <a:pt x="2804760" y="6481921"/>
                  <a:pt x="2699819" y="6507125"/>
                </a:cubicBezTo>
                <a:cubicBezTo>
                  <a:pt x="2594878" y="6532329"/>
                  <a:pt x="2131310" y="6492863"/>
                  <a:pt x="1878135" y="6507125"/>
                </a:cubicBezTo>
                <a:cubicBezTo>
                  <a:pt x="1624960" y="6521387"/>
                  <a:pt x="1497787" y="6488583"/>
                  <a:pt x="1173834" y="6507125"/>
                </a:cubicBezTo>
                <a:cubicBezTo>
                  <a:pt x="849881" y="6525667"/>
                  <a:pt x="834993" y="6490955"/>
                  <a:pt x="704301" y="6507125"/>
                </a:cubicBezTo>
                <a:cubicBezTo>
                  <a:pt x="573609" y="6523295"/>
                  <a:pt x="308132" y="6478693"/>
                  <a:pt x="0" y="6507125"/>
                </a:cubicBezTo>
                <a:cubicBezTo>
                  <a:pt x="-29938" y="6329998"/>
                  <a:pt x="56135" y="6044585"/>
                  <a:pt x="0" y="5785426"/>
                </a:cubicBezTo>
                <a:cubicBezTo>
                  <a:pt x="-56135" y="5526267"/>
                  <a:pt x="39316" y="5376750"/>
                  <a:pt x="0" y="5193869"/>
                </a:cubicBezTo>
                <a:cubicBezTo>
                  <a:pt x="-39316" y="5010988"/>
                  <a:pt x="32117" y="4985215"/>
                  <a:pt x="0" y="4797526"/>
                </a:cubicBezTo>
                <a:cubicBezTo>
                  <a:pt x="-32117" y="4609837"/>
                  <a:pt x="57743" y="4276268"/>
                  <a:pt x="0" y="4075826"/>
                </a:cubicBezTo>
                <a:cubicBezTo>
                  <a:pt x="-57743" y="3875384"/>
                  <a:pt x="207" y="3518980"/>
                  <a:pt x="0" y="3354127"/>
                </a:cubicBezTo>
                <a:cubicBezTo>
                  <a:pt x="-207" y="3189274"/>
                  <a:pt x="26299" y="3135377"/>
                  <a:pt x="0" y="2957784"/>
                </a:cubicBezTo>
                <a:cubicBezTo>
                  <a:pt x="-26299" y="2780191"/>
                  <a:pt x="43986" y="2618936"/>
                  <a:pt x="0" y="2431299"/>
                </a:cubicBezTo>
                <a:cubicBezTo>
                  <a:pt x="-43986" y="2243663"/>
                  <a:pt x="78778" y="1984613"/>
                  <a:pt x="0" y="1709599"/>
                </a:cubicBezTo>
                <a:cubicBezTo>
                  <a:pt x="-78778" y="1434585"/>
                  <a:pt x="22960" y="1238508"/>
                  <a:pt x="0" y="987900"/>
                </a:cubicBezTo>
                <a:cubicBezTo>
                  <a:pt x="-22960" y="737292"/>
                  <a:pt x="46601" y="44191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rgbClr val="7030A0"/>
            </a:solidFill>
            <a:extLst>
              <a:ext uri="{C807C97D-BFC1-408E-A445-0C87EB9F89A2}">
                <ask:lineSketchStyleProps xmlns:ask="http://schemas.microsoft.com/office/drawing/2018/sketchyshapes" xmlns="" sd="476777210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868546-2164-4C33-8F22-32B28A4FD9F0}"/>
              </a:ext>
            </a:extLst>
          </p:cNvPr>
          <p:cNvSpPr txBox="1"/>
          <p:nvPr userDrawn="1"/>
        </p:nvSpPr>
        <p:spPr>
          <a:xfrm>
            <a:off x="8942603" y="-31899"/>
            <a:ext cx="324939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Hương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Thảo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tranthao121004@gmail.com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2667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88566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2270770"/>
      </p:ext>
    </p:extLst>
  </p:cSld>
  <p:clrMapOvr>
    <a:masterClrMapping/>
  </p:clrMapOvr>
  <p:transition spd="slow">
    <p:random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81328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93200" y="1572168"/>
            <a:ext cx="446635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94206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49926" y="1587729"/>
            <a:ext cx="473552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5256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8502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C9865C7-C9F3-4E63-B562-88E851147C0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37B45ED-DC6D-494C-9E52-555BAB6A513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E3EF15C-4653-45F2-8A37-7C969E83028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732248-78DD-4927-BB8F-589A063B5455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01636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37993" y="1557579"/>
            <a:ext cx="513008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6552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796523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19971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593200" y="1572168"/>
            <a:ext cx="446635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63823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312814" y="1522374"/>
            <a:ext cx="476405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39457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37993" y="1503378"/>
            <a:ext cx="5132935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099638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044213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1998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475088" y="1572168"/>
            <a:ext cx="458447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22741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216026" y="1522374"/>
            <a:ext cx="486084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210558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F2C8570-7385-40E7-9C85-A63803D8257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8159C5C-0FC3-4ABB-8514-E19BADFFB7B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7C9AB-C115-4522-B716-0A5F2FA4E25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3137A6-82CA-4C38-9FDF-B7F02209C026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12562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37994" y="1596479"/>
            <a:ext cx="511831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807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024865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6687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400112" y="1572168"/>
            <a:ext cx="465944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70746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179676" y="1522374"/>
            <a:ext cx="489719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91240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149447" y="1647225"/>
            <a:ext cx="5222619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8927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169131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16688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124035" y="1572168"/>
            <a:ext cx="533151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79356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964178" y="1522374"/>
            <a:ext cx="511269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75796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4D2B90A-89D4-46F8-AB76-96D15CDC123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29F7255-C48B-4873-9B85-CB36F7BB6AF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DA293BAE-4D35-4AEC-84D8-F20D0AC8CA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3C0116-2361-4563-A646-38658EE8D0C1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436265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03877" y="1506296"/>
            <a:ext cx="528855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6408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653298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1554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93200" y="1572168"/>
            <a:ext cx="446635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6881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49926" y="1587729"/>
            <a:ext cx="473552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54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9998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37993" y="1557579"/>
            <a:ext cx="513008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5401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73386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3608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593200" y="1572168"/>
            <a:ext cx="446635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17555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8B5F8E26-4E90-4775-AB08-B62EDD95CA7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8E924F4-9978-475E-9277-27B3A1B2ED2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B452E1DB-AA47-472A-B001-2C6AAAC36D5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152AFCC-8D5C-4321-8D3A-8C4EF7D13C4C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229589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312814" y="1522374"/>
            <a:ext cx="476405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29971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37993" y="1503378"/>
            <a:ext cx="5132935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447850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45416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98254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475088" y="1572168"/>
            <a:ext cx="458447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670518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216026" y="1522374"/>
            <a:ext cx="486084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75540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37994" y="1596479"/>
            <a:ext cx="511831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6629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873798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51013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400112" y="1572168"/>
            <a:ext cx="465944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45429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0727FED2-3696-46B2-AB98-33BC5BF8A11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2DDBB54-8559-48E6-9FC7-10E7FF90836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1C7B7042-82CB-47B1-9D34-145D84D6211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C0CD238-2E89-4FC5-B17A-62D3579A96D9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299115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179676" y="1522374"/>
            <a:ext cx="4897196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18005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149447" y="1647225"/>
            <a:ext cx="5222619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9518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240666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584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124035" y="1572168"/>
            <a:ext cx="533151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54292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964178" y="1522374"/>
            <a:ext cx="511269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20772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203877" y="1506296"/>
            <a:ext cx="528855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0140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98087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4360486-D5BE-41CB-BEC4-7F2F843E4BC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34AA9E1-F459-4CF9-9D22-040F5280719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579B70C-93F5-4317-B6DC-EE5BFEAF94C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56827EE-1B78-40EA-9BE5-43E72B0C92D6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54955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95946DD-0312-40B9-9CC9-727A2005973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A7A305D-6E23-4D6A-ACDA-6A38296FEA9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916176A-FA42-43E8-8973-BCB9A514300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79564A7-7AF1-4CCB-BCFF-AB64B844B1D3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05344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51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theme" Target="../theme/theme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46FD1C42-F5CC-4276-9C89-38E8C6111F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3B293B7C-D5BD-4620-B568-47C4C1580B8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9C5CDB1C-81EC-4378-BC22-F20B0E2949B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06D3350D-450E-41FD-86F5-924EA6908C8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C462FCD0-73E7-4A39-A37A-477E95FEE6B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1F3AEB-6E09-4ED7-8823-CE58ED826EF5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Utm AVO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49336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  <a:cs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233501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8435288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  <p:sldLayoutId id="2147483700" r:id="rId13"/>
    <p:sldLayoutId id="2147483701" r:id="rId14"/>
    <p:sldLayoutId id="2147483702" r:id="rId15"/>
    <p:sldLayoutId id="2147483703" r:id="rId16"/>
    <p:sldLayoutId id="2147483704" r:id="rId17"/>
    <p:sldLayoutId id="2147483705" r:id="rId18"/>
    <p:sldLayoutId id="2147483706" r:id="rId19"/>
    <p:sldLayoutId id="2147483707" r:id="rId20"/>
    <p:sldLayoutId id="2147483708" r:id="rId21"/>
    <p:sldLayoutId id="2147483709" r:id="rId22"/>
    <p:sldLayoutId id="2147483710" r:id="rId23"/>
    <p:sldLayoutId id="2147483711" r:id="rId24"/>
    <p:sldLayoutId id="2147483712" r:id="rId25"/>
    <p:sldLayoutId id="2147483713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0602378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2.xml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microsoft.com/office/2007/relationships/hdphoto" Target="../media/hdphoto2.wdp"/><Relationship Id="rId7" Type="http://schemas.openxmlformats.org/officeDocument/2006/relationships/image" Target="../media/image33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2.xml"/><Relationship Id="rId6" Type="http://schemas.microsoft.com/office/2007/relationships/hdphoto" Target="../media/hdphoto3.wdp"/><Relationship Id="rId5" Type="http://schemas.openxmlformats.org/officeDocument/2006/relationships/image" Target="../media/image32.png"/><Relationship Id="rId4" Type="http://schemas.openxmlformats.org/officeDocument/2006/relationships/image" Target="../media/image2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72.xml"/><Relationship Id="rId4" Type="http://schemas.microsoft.com/office/2007/relationships/hdphoto" Target="../media/hdphoto5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7444" y="3178647"/>
            <a:ext cx="12209444" cy="3679353"/>
          </a:xfrm>
          <a:prstGeom prst="rect">
            <a:avLst/>
          </a:prstGeom>
        </p:spPr>
      </p:pic>
      <p:pic>
        <p:nvPicPr>
          <p:cNvPr id="3" name="1"/>
          <p:cNvPicPr>
            <a:picLocks noChangeAspect="1"/>
          </p:cNvPicPr>
          <p:nvPr/>
        </p:nvPicPr>
        <p:blipFill>
          <a:blip r:embed="rId4" cstate="screen"/>
          <a:stretch>
            <a:fillRect/>
          </a:stretch>
        </p:blipFill>
        <p:spPr>
          <a:xfrm>
            <a:off x="2038979" y="2601144"/>
            <a:ext cx="4906376" cy="3980824"/>
          </a:xfrm>
          <a:prstGeom prst="rect">
            <a:avLst/>
          </a:prstGeom>
        </p:spPr>
      </p:pic>
      <p:pic>
        <p:nvPicPr>
          <p:cNvPr id="4" name="19"/>
          <p:cNvPicPr>
            <a:picLocks noChangeAspect="1"/>
          </p:cNvPicPr>
          <p:nvPr/>
        </p:nvPicPr>
        <p:blipFill>
          <a:blip r:embed="rId5" cstate="screen"/>
          <a:stretch>
            <a:fillRect/>
          </a:stretch>
        </p:blipFill>
        <p:spPr>
          <a:xfrm flipH="1">
            <a:off x="8840497" y="3876788"/>
            <a:ext cx="3773430" cy="2705180"/>
          </a:xfrm>
          <a:prstGeom prst="rect">
            <a:avLst/>
          </a:prstGeom>
        </p:spPr>
      </p:pic>
      <p:pic>
        <p:nvPicPr>
          <p:cNvPr id="5" name="55"/>
          <p:cNvPicPr>
            <a:picLocks noChangeAspect="1"/>
          </p:cNvPicPr>
          <p:nvPr/>
        </p:nvPicPr>
        <p:blipFill rotWithShape="1">
          <a:blip r:embed="rId6" cstate="screen"/>
          <a:srcRect/>
          <a:stretch>
            <a:fillRect/>
          </a:stretch>
        </p:blipFill>
        <p:spPr>
          <a:xfrm>
            <a:off x="923993" y="-250353"/>
            <a:ext cx="9803219" cy="3679353"/>
          </a:xfrm>
          <a:prstGeom prst="rect">
            <a:avLst/>
          </a:prstGeom>
        </p:spPr>
      </p:pic>
      <p:grpSp>
        <p:nvGrpSpPr>
          <p:cNvPr id="7" name="57"/>
          <p:cNvGrpSpPr/>
          <p:nvPr/>
        </p:nvGrpSpPr>
        <p:grpSpPr>
          <a:xfrm>
            <a:off x="6756819" y="3169720"/>
            <a:ext cx="804180" cy="374559"/>
            <a:chOff x="217691" y="6414967"/>
            <a:chExt cx="804180" cy="374559"/>
          </a:xfrm>
        </p:grpSpPr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217691" y="6414967"/>
              <a:ext cx="443922" cy="374559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4" name="Freeform 5"/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5" name="Freeform 6"/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6" name="Freeform 7"/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7" name="Freeform 8"/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  <p:grpSp>
          <p:nvGrpSpPr>
            <p:cNvPr id="9" name="Group 4"/>
            <p:cNvGrpSpPr>
              <a:grpSpLocks noChangeAspect="1"/>
            </p:cNvGrpSpPr>
            <p:nvPr/>
          </p:nvGrpSpPr>
          <p:grpSpPr bwMode="auto">
            <a:xfrm>
              <a:off x="657417" y="6421203"/>
              <a:ext cx="364454" cy="307508"/>
              <a:chOff x="3746" y="2079"/>
              <a:chExt cx="192" cy="162"/>
            </a:xfrm>
            <a:solidFill>
              <a:srgbClr val="A5CB01"/>
            </a:solidFill>
          </p:grpSpPr>
          <p:sp>
            <p:nvSpPr>
              <p:cNvPr id="10" name="Freeform 5"/>
              <p:cNvSpPr/>
              <p:nvPr/>
            </p:nvSpPr>
            <p:spPr bwMode="auto">
              <a:xfrm>
                <a:off x="3855" y="2108"/>
                <a:ext cx="83" cy="133"/>
              </a:xfrm>
              <a:custGeom>
                <a:avLst/>
                <a:gdLst>
                  <a:gd name="T0" fmla="*/ 8 w 34"/>
                  <a:gd name="T1" fmla="*/ 54 h 54"/>
                  <a:gd name="T2" fmla="*/ 23 w 34"/>
                  <a:gd name="T3" fmla="*/ 54 h 54"/>
                  <a:gd name="T4" fmla="*/ 34 w 34"/>
                  <a:gd name="T5" fmla="*/ 0 h 54"/>
                  <a:gd name="T6" fmla="*/ 8 w 34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8" y="54"/>
                    </a:moveTo>
                    <a:cubicBezTo>
                      <a:pt x="23" y="54"/>
                      <a:pt x="23" y="54"/>
                      <a:pt x="23" y="54"/>
                    </a:cubicBezTo>
                    <a:cubicBezTo>
                      <a:pt x="15" y="34"/>
                      <a:pt x="34" y="0"/>
                      <a:pt x="34" y="0"/>
                    </a:cubicBezTo>
                    <a:cubicBezTo>
                      <a:pt x="0" y="23"/>
                      <a:pt x="8" y="54"/>
                      <a:pt x="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1" name="Freeform 6"/>
              <p:cNvSpPr/>
              <p:nvPr/>
            </p:nvSpPr>
            <p:spPr bwMode="auto">
              <a:xfrm>
                <a:off x="3852" y="2089"/>
                <a:ext cx="86" cy="108"/>
              </a:xfrm>
              <a:custGeom>
                <a:avLst/>
                <a:gdLst>
                  <a:gd name="T0" fmla="*/ 35 w 35"/>
                  <a:gd name="T1" fmla="*/ 0 h 44"/>
                  <a:gd name="T2" fmla="*/ 0 w 35"/>
                  <a:gd name="T3" fmla="*/ 25 h 44"/>
                  <a:gd name="T4" fmla="*/ 5 w 35"/>
                  <a:gd name="T5" fmla="*/ 44 h 44"/>
                  <a:gd name="T6" fmla="*/ 35 w 35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44">
                    <a:moveTo>
                      <a:pt x="35" y="0"/>
                    </a:moveTo>
                    <a:cubicBezTo>
                      <a:pt x="7" y="10"/>
                      <a:pt x="0" y="25"/>
                      <a:pt x="0" y="25"/>
                    </a:cubicBezTo>
                    <a:cubicBezTo>
                      <a:pt x="0" y="25"/>
                      <a:pt x="7" y="39"/>
                      <a:pt x="5" y="44"/>
                    </a:cubicBezTo>
                    <a:cubicBezTo>
                      <a:pt x="13" y="14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2" name="Freeform 7"/>
              <p:cNvSpPr/>
              <p:nvPr/>
            </p:nvSpPr>
            <p:spPr bwMode="auto">
              <a:xfrm>
                <a:off x="3746" y="2104"/>
                <a:ext cx="84" cy="132"/>
              </a:xfrm>
              <a:custGeom>
                <a:avLst/>
                <a:gdLst>
                  <a:gd name="T0" fmla="*/ 0 w 34"/>
                  <a:gd name="T1" fmla="*/ 0 h 54"/>
                  <a:gd name="T2" fmla="*/ 11 w 34"/>
                  <a:gd name="T3" fmla="*/ 54 h 54"/>
                  <a:gd name="T4" fmla="*/ 26 w 34"/>
                  <a:gd name="T5" fmla="*/ 54 h 54"/>
                  <a:gd name="T6" fmla="*/ 0 w 34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54">
                    <a:moveTo>
                      <a:pt x="0" y="0"/>
                    </a:moveTo>
                    <a:cubicBezTo>
                      <a:pt x="0" y="0"/>
                      <a:pt x="19" y="35"/>
                      <a:pt x="11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34" y="2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  <p:sp>
            <p:nvSpPr>
              <p:cNvPr id="13" name="Freeform 8"/>
              <p:cNvSpPr/>
              <p:nvPr/>
            </p:nvSpPr>
            <p:spPr bwMode="auto">
              <a:xfrm>
                <a:off x="3778" y="2079"/>
                <a:ext cx="106" cy="160"/>
              </a:xfrm>
              <a:custGeom>
                <a:avLst/>
                <a:gdLst>
                  <a:gd name="T0" fmla="*/ 0 w 43"/>
                  <a:gd name="T1" fmla="*/ 0 h 65"/>
                  <a:gd name="T2" fmla="*/ 15 w 43"/>
                  <a:gd name="T3" fmla="*/ 65 h 65"/>
                  <a:gd name="T4" fmla="*/ 32 w 43"/>
                  <a:gd name="T5" fmla="*/ 65 h 65"/>
                  <a:gd name="T6" fmla="*/ 0 w 4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65">
                    <a:moveTo>
                      <a:pt x="0" y="0"/>
                    </a:moveTo>
                    <a:cubicBezTo>
                      <a:pt x="0" y="0"/>
                      <a:pt x="24" y="41"/>
                      <a:pt x="15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43" y="27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等线" panose="02010600030101010101" pitchFamily="2" charset="-122"/>
                  <a:cs typeface="+mn-cs"/>
                  <a:sym typeface="+mn-lt"/>
                </a:endParaRPr>
              </a:p>
            </p:txBody>
          </p:sp>
        </p:grpSp>
      </p:grpSp>
      <p:pic>
        <p:nvPicPr>
          <p:cNvPr id="19" name="69"/>
          <p:cNvPicPr>
            <a:picLocks noChangeAspect="1"/>
          </p:cNvPicPr>
          <p:nvPr/>
        </p:nvPicPr>
        <p:blipFill>
          <a:blip r:embed="rId7" cstate="screen"/>
          <a:stretch>
            <a:fillRect/>
          </a:stretch>
        </p:blipFill>
        <p:spPr>
          <a:xfrm>
            <a:off x="7222131" y="450639"/>
            <a:ext cx="4465329" cy="2328677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265622" y="720493"/>
            <a:ext cx="7329805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Chào</a:t>
            </a:r>
            <a:r>
              <a:rPr kumimoji="0" lang="en-US" altLang="zh-CN" sz="54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en-US" altLang="zh-CN" sz="54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mừng</a:t>
            </a:r>
            <a:r>
              <a:rPr kumimoji="0" lang="en-US" altLang="zh-CN" sz="54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en-US" altLang="zh-CN" sz="5400" b="1" i="1" u="none" strike="noStrike" kern="0" cap="none" spc="0" normalizeH="0" baseline="0" noProof="0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các</a:t>
            </a:r>
            <a:r>
              <a:rPr kumimoji="0" lang="vi-VN" altLang="zh-CN" sz="54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vi-VN" altLang="zh-CN" sz="5400" b="1" i="1" u="none" strike="noStrike" kern="0" cap="none" spc="0" normalizeH="0" baseline="0" noProof="0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con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1" i="1" u="none" strike="noStrike" kern="0" cap="none" spc="0" normalizeH="0" baseline="0" noProof="0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en-US" altLang="zh-CN" sz="54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đến</a:t>
            </a:r>
            <a:r>
              <a:rPr kumimoji="0" lang="en-US" altLang="zh-CN" sz="54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en-US" altLang="zh-CN" sz="5400" b="1" i="1" u="none" strike="noStrike" kern="0" cap="none" spc="0" normalizeH="0" baseline="0" noProof="0" dirty="0" err="1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với</a:t>
            </a:r>
            <a:r>
              <a:rPr kumimoji="0" lang="en-US" altLang="zh-CN" sz="5400" b="1" i="1" u="none" strike="noStrike" kern="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vi-VN" altLang="zh-CN" sz="5400" b="1" i="1" u="none" strike="noStrike" kern="0" cap="none" spc="0" normalizeH="0" baseline="0" noProof="0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giờ học</a:t>
            </a:r>
            <a:r>
              <a:rPr kumimoji="0" lang="en-US" altLang="zh-CN" sz="5400" b="1" i="1" u="none" strike="noStrike" kern="0" cap="none" spc="0" normalizeH="0" baseline="0" noProof="0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 </a:t>
            </a:r>
            <a:r>
              <a:rPr kumimoji="0" lang="en-US" altLang="zh-CN" sz="5400" b="1" i="1" u="none" strike="noStrike" kern="0" cap="none" spc="0" normalizeH="0" baseline="0" noProof="0" dirty="0" err="1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Toán</a:t>
            </a:r>
            <a:r>
              <a:rPr kumimoji="0" lang="vi-VN" altLang="zh-CN" sz="5400" b="1" i="1" u="none" strike="noStrike" kern="0" cap="none" spc="0" normalizeH="0" baseline="0" noProof="0" dirty="0" smtClean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rgbClr val="4472C4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Times New Roman" pitchFamily="18" charset="0"/>
                <a:ea typeface="等线" panose="02010600030101010101" pitchFamily="2" charset="-122"/>
                <a:cs typeface="Times New Roman" pitchFamily="18" charset="0"/>
                <a:sym typeface="+mn-lt"/>
              </a:rPr>
              <a:t>!!!</a:t>
            </a:r>
            <a:endParaRPr kumimoji="0" lang="en-US" altLang="zh-CN" sz="5400" b="1" i="1" u="none" strike="noStrike" kern="0" cap="none" spc="0" normalizeH="0" baseline="0" noProof="0" dirty="0">
              <a:ln w="9525">
                <a:solidFill>
                  <a:prstClr val="white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rgbClr val="4472C4">
                    <a:lumMod val="60000"/>
                    <a:lumOff val="40000"/>
                  </a:srgbClr>
                </a:outerShdw>
              </a:effectLst>
              <a:uLnTx/>
              <a:uFillTx/>
              <a:latin typeface="Times New Roman" pitchFamily="18" charset="0"/>
              <a:ea typeface="等线" panose="02010600030101010101" pitchFamily="2" charset="-122"/>
              <a:cs typeface="Times New Roman" pitchFamily="18" charset="0"/>
              <a:sym typeface="+mn-lt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57532" y="6463016"/>
            <a:ext cx="94867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Bản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quyền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thuộc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về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: FB </a:t>
            </a: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Hương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Thảo</a:t>
            </a:r>
            <a:r>
              <a:rPr kumimoji="0" lang="en-US" sz="1800" b="0" i="0" u="none" strike="noStrike" kern="1200" cap="none" spc="0" normalizeH="0" baseline="0" noProof="0" dirty="0">
                <a:ln w="0"/>
                <a:solidFill>
                  <a:prstClr val="black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 - https://www.facebook.com/huongthaoGADT/</a:t>
            </a:r>
          </a:p>
        </p:txBody>
      </p:sp>
      <p:pic>
        <p:nvPicPr>
          <p:cNvPr id="24" name="Picture 9" descr="E:\0000000我图PPT\00001PNG素材\儿童卡通\tr.png">
            <a:extLst>
              <a:ext uri="{FF2B5EF4-FFF2-40B4-BE49-F238E27FC236}">
                <a16:creationId xmlns:a16="http://schemas.microsoft.com/office/drawing/2014/main" id="{ACA0DB5F-4724-4F2B-B654-4FC1D4BD76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10" y="5065472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ounded Rectangle 19"/>
          <p:cNvSpPr/>
          <p:nvPr/>
        </p:nvSpPr>
        <p:spPr>
          <a:xfrm>
            <a:off x="8921809" y="111095"/>
            <a:ext cx="3067941" cy="26492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  <p:sp>
        <p:nvSpPr>
          <p:cNvPr id="18" name="Rounded Rectangle 17"/>
          <p:cNvSpPr/>
          <p:nvPr/>
        </p:nvSpPr>
        <p:spPr>
          <a:xfrm>
            <a:off x="923993" y="6560702"/>
            <a:ext cx="7997816" cy="250380"/>
          </a:xfrm>
          <a:prstGeom prst="round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Utm AVO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5525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574766" y="4794069"/>
            <a:ext cx="2416628" cy="1724297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+mn-cs"/>
              </a:rPr>
              <a:t>Trang </a:t>
            </a: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+mn-cs"/>
              </a:rPr>
              <a:t>125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305" b="58162"/>
          <a:stretch/>
        </p:blipFill>
        <p:spPr>
          <a:xfrm>
            <a:off x="1677063" y="1760883"/>
            <a:ext cx="9024905" cy="303318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292626" y="2014330"/>
            <a:ext cx="750073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smtClean="0">
                <a:latin typeface="HP001 5 hàng" panose="020B0603050302020204" pitchFamily="34" charset="0"/>
              </a:rPr>
              <a:t>Thứ hai ngày 27 tháng 12 năm 2021</a:t>
            </a:r>
            <a:endParaRPr lang="en-US" sz="3200" b="1">
              <a:latin typeface="HP001 5 hàng" panose="020B06030503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332099" y="3326365"/>
            <a:ext cx="63613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smtClean="0">
                <a:latin typeface="HP001 5 hàng" panose="020B0603050302020204" pitchFamily="34" charset="0"/>
              </a:rPr>
              <a:t>Ôn tập phép cộng, phép trừ trong</a:t>
            </a:r>
            <a:endParaRPr lang="en-US" sz="3200" b="1">
              <a:latin typeface="HP001 5 hàng" panose="020B06030503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939738" y="2670347"/>
            <a:ext cx="14079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smtClean="0">
                <a:latin typeface="HP001 5 hàng" panose="020B0603050302020204" pitchFamily="34" charset="0"/>
              </a:rPr>
              <a:t>Toán</a:t>
            </a:r>
            <a:endParaRPr lang="en-US" sz="3200" b="1">
              <a:latin typeface="HP001 5 hàng" panose="020B0603050302020204" pitchFamily="34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991394" y="3964135"/>
            <a:ext cx="47307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>
                <a:latin typeface="HP001 5 hàng" panose="020B0603050302020204" pitchFamily="34" charset="0"/>
              </a:rPr>
              <a:t>phạm vi 20, 100. (tiết 2)</a:t>
            </a:r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405970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5138C25-CF3A-465B-B7E6-42C30821173C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C384A053-A1E6-439B-A919-2F424B13516D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5" name="Rectangle: Top Corners Rounded 4">
                <a:extLst>
                  <a:ext uri="{FF2B5EF4-FFF2-40B4-BE49-F238E27FC236}">
                    <a16:creationId xmlns:a16="http://schemas.microsoft.com/office/drawing/2014/main" id="{B6063A08-A60E-4694-ABCC-273A3D0953EE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rgbClr val="7030A0"/>
              </a:solidFill>
              <a:ln>
                <a:solidFill>
                  <a:srgbClr val="7030A0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" name="Rectangle: Top Corners Rounded 5">
                <a:extLst>
                  <a:ext uri="{FF2B5EF4-FFF2-40B4-BE49-F238E27FC236}">
                    <a16:creationId xmlns:a16="http://schemas.microsoft.com/office/drawing/2014/main" id="{4C41FB10-03C2-4D3E-9855-319623548209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rgbClr val="7030A0"/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7F5520-C5D5-4F4E-96E0-A72DCF2CB46C}"/>
                </a:ext>
              </a:extLst>
            </p:cNvPr>
            <p:cNvSpPr txBox="1"/>
            <p:nvPr/>
          </p:nvSpPr>
          <p:spPr>
            <a:xfrm>
              <a:off x="1523998" y="206880"/>
              <a:ext cx="21258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7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7E1D5657-02F9-4206-8D9F-84DE1BC35A4E}"/>
              </a:ext>
            </a:extLst>
          </p:cNvPr>
          <p:cNvSpPr txBox="1"/>
          <p:nvPr/>
        </p:nvSpPr>
        <p:spPr>
          <a:xfrm>
            <a:off x="3172735" y="317237"/>
            <a:ext cx="41678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ÔN TẬP HỌC KÌ 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5A2A65E-4925-443C-973E-2B692A7DB1DB}"/>
              </a:ext>
            </a:extLst>
          </p:cNvPr>
          <p:cNvSpPr txBox="1"/>
          <p:nvPr/>
        </p:nvSpPr>
        <p:spPr>
          <a:xfrm>
            <a:off x="993911" y="1462373"/>
            <a:ext cx="9585189" cy="278082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UTM Cookies"/>
                <a:ea typeface="+mn-ea"/>
                <a:cs typeface="+mn-cs"/>
              </a:rPr>
              <a:t>BÀI 33</a:t>
            </a: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UTM Cookies"/>
                <a:ea typeface="+mn-ea"/>
                <a:cs typeface="+mn-cs"/>
              </a:rPr>
              <a:t>ÔN TẬP PHÉP CỘNG, PHÉP TRỪ TRONG PHẠM VI 20,100</a:t>
            </a:r>
          </a:p>
        </p:txBody>
      </p:sp>
    </p:spTree>
    <p:extLst>
      <p:ext uri="{BB962C8B-B14F-4D97-AF65-F5344CB8AC3E}">
        <p14:creationId xmlns:p14="http://schemas.microsoft.com/office/powerpoint/2010/main" val="2676347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4611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19B20532-FB07-4848-91BB-7181F8B0E95B}"/>
              </a:ext>
            </a:extLst>
          </p:cNvPr>
          <p:cNvSpPr/>
          <p:nvPr/>
        </p:nvSpPr>
        <p:spPr>
          <a:xfrm>
            <a:off x="2967936" y="545290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9D20F8D-7545-4E33-BF00-A45C28ABB1F4}"/>
              </a:ext>
            </a:extLst>
          </p:cNvPr>
          <p:cNvSpPr txBox="1"/>
          <p:nvPr/>
        </p:nvSpPr>
        <p:spPr>
          <a:xfrm>
            <a:off x="3405259" y="545291"/>
            <a:ext cx="76868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 sọt sẽ đựng những quả bưởi có ghi số là kết quả của phép tính ghi trên sọt đó.</a:t>
            </a:r>
          </a:p>
        </p:txBody>
      </p:sp>
      <p:pic>
        <p:nvPicPr>
          <p:cNvPr id="27" name="Picture 26" descr="C:\Users\TUAN\Downloads\Luyện tập 1.png">
            <a:extLst>
              <a:ext uri="{FF2B5EF4-FFF2-40B4-BE49-F238E27FC236}">
                <a16:creationId xmlns:a16="http://schemas.microsoft.com/office/drawing/2014/main" id="{F3C565F2-A406-4696-AC38-130DAEBB0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9C4D08F-ED9B-4DD9-9AE2-C6E2BBC0215C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68692" y="1296776"/>
            <a:ext cx="5842926" cy="5081195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19ED0BC0-4759-48FB-A01A-A69B79F567CD}"/>
              </a:ext>
            </a:extLst>
          </p:cNvPr>
          <p:cNvGrpSpPr/>
          <p:nvPr/>
        </p:nvGrpSpPr>
        <p:grpSpPr>
          <a:xfrm>
            <a:off x="6551290" y="2167197"/>
            <a:ext cx="1116312" cy="461666"/>
            <a:chOff x="1870518" y="1440653"/>
            <a:chExt cx="1116312" cy="461666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888DBCC-024D-4BF1-8E92-0F5E9C7759D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23" name="Rectangle: Rounded Corners 22">
                <a:extLst>
                  <a:ext uri="{FF2B5EF4-FFF2-40B4-BE49-F238E27FC236}">
                    <a16:creationId xmlns:a16="http://schemas.microsoft.com/office/drawing/2014/main" id="{5E9A6356-A4E4-46E8-8373-F7E15DB532F1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5E9FE574-6DC0-4DBD-A874-2CE1FE4CF49A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1A9E56B-A4A8-4973-8E5E-96A87438340B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graphicFrame>
        <p:nvGraphicFramePr>
          <p:cNvPr id="25" name="Table 4">
            <a:extLst>
              <a:ext uri="{FF2B5EF4-FFF2-40B4-BE49-F238E27FC236}">
                <a16:creationId xmlns:a16="http://schemas.microsoft.com/office/drawing/2014/main" id="{9C4460FD-B387-4DD2-98FE-C3D863E238B4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6501166" y="3080051"/>
          <a:ext cx="4764156" cy="14566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09121">
                  <a:extLst>
                    <a:ext uri="{9D8B030D-6E8A-4147-A177-3AD203B41FA5}">
                      <a16:colId xmlns:a16="http://schemas.microsoft.com/office/drawing/2014/main" val="3824061973"/>
                    </a:ext>
                  </a:extLst>
                </a:gridCol>
                <a:gridCol w="656535">
                  <a:extLst>
                    <a:ext uri="{9D8B030D-6E8A-4147-A177-3AD203B41FA5}">
                      <a16:colId xmlns:a16="http://schemas.microsoft.com/office/drawing/2014/main" val="1889727206"/>
                    </a:ext>
                  </a:extLst>
                </a:gridCol>
                <a:gridCol w="647591">
                  <a:extLst>
                    <a:ext uri="{9D8B030D-6E8A-4147-A177-3AD203B41FA5}">
                      <a16:colId xmlns:a16="http://schemas.microsoft.com/office/drawing/2014/main" val="473288683"/>
                    </a:ext>
                  </a:extLst>
                </a:gridCol>
                <a:gridCol w="674204">
                  <a:extLst>
                    <a:ext uri="{9D8B030D-6E8A-4147-A177-3AD203B41FA5}">
                      <a16:colId xmlns:a16="http://schemas.microsoft.com/office/drawing/2014/main" val="2275450563"/>
                    </a:ext>
                  </a:extLst>
                </a:gridCol>
                <a:gridCol w="676705">
                  <a:extLst>
                    <a:ext uri="{9D8B030D-6E8A-4147-A177-3AD203B41FA5}">
                      <a16:colId xmlns:a16="http://schemas.microsoft.com/office/drawing/2014/main" val="678154345"/>
                    </a:ext>
                  </a:extLst>
                </a:gridCol>
              </a:tblGrid>
              <a:tr h="786201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Sọt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rgbClr val="FA1E72"/>
                          </a:solidFill>
                        </a:rPr>
                        <a:t>A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79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rgbClr val="FA1E72"/>
                          </a:solidFill>
                        </a:rPr>
                        <a:t>B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79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rgbClr val="FA1E72"/>
                          </a:solidFill>
                        </a:rPr>
                        <a:t>C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79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rgbClr val="FA1E72"/>
                          </a:solidFill>
                        </a:rPr>
                        <a:t>D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7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5489972"/>
                  </a:ext>
                </a:extLst>
              </a:tr>
              <a:tr h="670493"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chemeClr val="tx1"/>
                          </a:solidFill>
                        </a:rPr>
                        <a:t>Số quả bưởi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CAC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79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79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79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solidFill>
                            <a:schemeClr val="tx1"/>
                          </a:solidFill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5879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7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5636457"/>
                  </a:ext>
                </a:extLst>
              </a:tr>
            </a:tbl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F07AB1CF-0965-47E0-8C4B-38DE6CF37E11}"/>
              </a:ext>
            </a:extLst>
          </p:cNvPr>
          <p:cNvSpPr/>
          <p:nvPr/>
        </p:nvSpPr>
        <p:spPr>
          <a:xfrm>
            <a:off x="9407687" y="3943204"/>
            <a:ext cx="385042" cy="523220"/>
          </a:xfrm>
          <a:prstGeom prst="rect">
            <a:avLst/>
          </a:prstGeom>
          <a:solidFill>
            <a:srgbClr val="FEF79C"/>
          </a:solidFill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8A968DC-0FED-4FBC-9041-84CB8FAD2D8A}"/>
              </a:ext>
            </a:extLst>
          </p:cNvPr>
          <p:cNvGrpSpPr/>
          <p:nvPr/>
        </p:nvGrpSpPr>
        <p:grpSpPr>
          <a:xfrm>
            <a:off x="2104365" y="5629444"/>
            <a:ext cx="793899" cy="662828"/>
            <a:chOff x="1750173" y="2926500"/>
            <a:chExt cx="793899" cy="662828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FA93D7E2-4393-4C51-BA5E-F9CF3FAAD4E9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56FEB8F-04C3-4A5E-9840-C053B13DFD82}"/>
                </a:ext>
              </a:extLst>
            </p:cNvPr>
            <p:cNvSpPr txBox="1"/>
            <p:nvPr/>
          </p:nvSpPr>
          <p:spPr>
            <a:xfrm>
              <a:off x="1763424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15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EB3A2D69-4CF1-45FF-B2BD-BC8433E8683E}"/>
              </a:ext>
            </a:extLst>
          </p:cNvPr>
          <p:cNvCxnSpPr>
            <a:cxnSpLocks/>
          </p:cNvCxnSpPr>
          <p:nvPr/>
        </p:nvCxnSpPr>
        <p:spPr>
          <a:xfrm flipH="1">
            <a:off x="1643270" y="2628862"/>
            <a:ext cx="1497495" cy="2828496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1F7507D1-7B22-448E-8D06-835E6E934329}"/>
              </a:ext>
            </a:extLst>
          </p:cNvPr>
          <p:cNvCxnSpPr>
            <a:cxnSpLocks/>
          </p:cNvCxnSpPr>
          <p:nvPr/>
        </p:nvCxnSpPr>
        <p:spPr>
          <a:xfrm flipH="1">
            <a:off x="1718067" y="4244570"/>
            <a:ext cx="1003975" cy="117946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AC5343BA-EE51-4064-A501-8C5ADF3D1135}"/>
              </a:ext>
            </a:extLst>
          </p:cNvPr>
          <p:cNvCxnSpPr>
            <a:cxnSpLocks/>
          </p:cNvCxnSpPr>
          <p:nvPr/>
        </p:nvCxnSpPr>
        <p:spPr>
          <a:xfrm flipH="1">
            <a:off x="1849044" y="4102893"/>
            <a:ext cx="3061618" cy="1321137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6D6ABC0-1737-4487-B148-F7E14B28E301}"/>
              </a:ext>
            </a:extLst>
          </p:cNvPr>
          <p:cNvGrpSpPr/>
          <p:nvPr/>
        </p:nvGrpSpPr>
        <p:grpSpPr>
          <a:xfrm>
            <a:off x="2969543" y="4970099"/>
            <a:ext cx="793899" cy="662828"/>
            <a:chOff x="1750173" y="2926500"/>
            <a:chExt cx="793899" cy="662828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875EF877-C458-4835-8256-91E636E9BC57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B31016C-5B1F-4B75-8D62-C8425B6264A6}"/>
                </a:ext>
              </a:extLst>
            </p:cNvPr>
            <p:cNvSpPr txBox="1"/>
            <p:nvPr/>
          </p:nvSpPr>
          <p:spPr>
            <a:xfrm>
              <a:off x="1763424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11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71E291A8-99A4-4373-AB4C-FA3C205955CE}"/>
              </a:ext>
            </a:extLst>
          </p:cNvPr>
          <p:cNvCxnSpPr>
            <a:cxnSpLocks/>
          </p:cNvCxnSpPr>
          <p:nvPr/>
        </p:nvCxnSpPr>
        <p:spPr>
          <a:xfrm flipH="1">
            <a:off x="2491188" y="2669698"/>
            <a:ext cx="100605" cy="2336875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9816BC5A-E53D-4470-A67E-DEB17DBDE58C}"/>
              </a:ext>
            </a:extLst>
          </p:cNvPr>
          <p:cNvCxnSpPr>
            <a:cxnSpLocks/>
          </p:cNvCxnSpPr>
          <p:nvPr/>
        </p:nvCxnSpPr>
        <p:spPr>
          <a:xfrm flipH="1">
            <a:off x="2605044" y="3765700"/>
            <a:ext cx="1297823" cy="1168438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9C44F7E-CC70-4381-A7FE-22F8C932D3C0}"/>
              </a:ext>
            </a:extLst>
          </p:cNvPr>
          <p:cNvGrpSpPr/>
          <p:nvPr/>
        </p:nvGrpSpPr>
        <p:grpSpPr>
          <a:xfrm>
            <a:off x="4466757" y="5469569"/>
            <a:ext cx="793899" cy="662828"/>
            <a:chOff x="1750173" y="2926500"/>
            <a:chExt cx="793899" cy="662828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FC5778F5-85DD-49E6-B37A-F5799C4D965C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2725BA6-EBE1-4945-BBD9-E70239A3159C}"/>
                </a:ext>
              </a:extLst>
            </p:cNvPr>
            <p:cNvSpPr txBox="1"/>
            <p:nvPr/>
          </p:nvSpPr>
          <p:spPr>
            <a:xfrm>
              <a:off x="1763424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50" name="Straight Arrow Connector 49">
            <a:extLst>
              <a:ext uri="{FF2B5EF4-FFF2-40B4-BE49-F238E27FC236}">
                <a16:creationId xmlns:a16="http://schemas.microsoft.com/office/drawing/2014/main" id="{308E1D8D-905A-4D67-A456-CC0A49BA62F1}"/>
              </a:ext>
            </a:extLst>
          </p:cNvPr>
          <p:cNvCxnSpPr>
            <a:cxnSpLocks/>
          </p:cNvCxnSpPr>
          <p:nvPr/>
        </p:nvCxnSpPr>
        <p:spPr>
          <a:xfrm>
            <a:off x="2955747" y="3779785"/>
            <a:ext cx="1003195" cy="1644245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7837C9A5-DAFF-4BD7-BB8A-990F89453EEF}"/>
              </a:ext>
            </a:extLst>
          </p:cNvPr>
          <p:cNvCxnSpPr>
            <a:cxnSpLocks/>
          </p:cNvCxnSpPr>
          <p:nvPr/>
        </p:nvCxnSpPr>
        <p:spPr>
          <a:xfrm>
            <a:off x="3728824" y="2905028"/>
            <a:ext cx="305020" cy="2527324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B253D621-62D6-4FD7-AC54-6222BE7C2AD3}"/>
              </a:ext>
            </a:extLst>
          </p:cNvPr>
          <p:cNvCxnSpPr>
            <a:cxnSpLocks/>
          </p:cNvCxnSpPr>
          <p:nvPr/>
        </p:nvCxnSpPr>
        <p:spPr>
          <a:xfrm flipH="1">
            <a:off x="4167550" y="3742911"/>
            <a:ext cx="1142946" cy="1681119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Rectangle 55">
            <a:extLst>
              <a:ext uri="{FF2B5EF4-FFF2-40B4-BE49-F238E27FC236}">
                <a16:creationId xmlns:a16="http://schemas.microsoft.com/office/drawing/2014/main" id="{93301DE6-4A19-4126-AA27-1509AC87F35B}"/>
              </a:ext>
            </a:extLst>
          </p:cNvPr>
          <p:cNvSpPr/>
          <p:nvPr/>
        </p:nvSpPr>
        <p:spPr>
          <a:xfrm>
            <a:off x="10075639" y="3943204"/>
            <a:ext cx="385042" cy="523220"/>
          </a:xfrm>
          <a:prstGeom prst="rect">
            <a:avLst/>
          </a:prstGeom>
          <a:solidFill>
            <a:srgbClr val="FEF79C"/>
          </a:solidFill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475249C4-D69A-46B2-8D6A-F746C7CA6A98}"/>
              </a:ext>
            </a:extLst>
          </p:cNvPr>
          <p:cNvGrpSpPr/>
          <p:nvPr/>
        </p:nvGrpSpPr>
        <p:grpSpPr>
          <a:xfrm>
            <a:off x="5310496" y="4949810"/>
            <a:ext cx="793899" cy="662828"/>
            <a:chOff x="1750173" y="2926500"/>
            <a:chExt cx="793899" cy="662828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B65683E1-FD4D-48A4-8F19-0B3015CA458B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C79B1EC8-BE61-4CF1-A7B4-E75BE9B1266F}"/>
                </a:ext>
              </a:extLst>
            </p:cNvPr>
            <p:cNvSpPr txBox="1"/>
            <p:nvPr/>
          </p:nvSpPr>
          <p:spPr>
            <a:xfrm>
              <a:off x="1763424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13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0C7DFC53-057B-4EE8-A6E7-F98D53459801}"/>
              </a:ext>
            </a:extLst>
          </p:cNvPr>
          <p:cNvCxnSpPr>
            <a:cxnSpLocks/>
          </p:cNvCxnSpPr>
          <p:nvPr/>
        </p:nvCxnSpPr>
        <p:spPr>
          <a:xfrm>
            <a:off x="2193146" y="3941059"/>
            <a:ext cx="2629895" cy="993079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91C98C9C-AA84-48DE-9980-3E6A7E900E13}"/>
              </a:ext>
            </a:extLst>
          </p:cNvPr>
          <p:cNvCxnSpPr>
            <a:cxnSpLocks/>
          </p:cNvCxnSpPr>
          <p:nvPr/>
        </p:nvCxnSpPr>
        <p:spPr>
          <a:xfrm>
            <a:off x="2915847" y="2971462"/>
            <a:ext cx="1675037" cy="2160824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63">
            <a:extLst>
              <a:ext uri="{FF2B5EF4-FFF2-40B4-BE49-F238E27FC236}">
                <a16:creationId xmlns:a16="http://schemas.microsoft.com/office/drawing/2014/main" id="{C1284C5C-7F78-42FC-AE71-1DB7215134F7}"/>
              </a:ext>
            </a:extLst>
          </p:cNvPr>
          <p:cNvCxnSpPr>
            <a:cxnSpLocks/>
          </p:cNvCxnSpPr>
          <p:nvPr/>
        </p:nvCxnSpPr>
        <p:spPr>
          <a:xfrm>
            <a:off x="4327475" y="4361110"/>
            <a:ext cx="631169" cy="588700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D0D9C0AC-9FDD-4ED8-85F9-A790C2838C06}"/>
              </a:ext>
            </a:extLst>
          </p:cNvPr>
          <p:cNvCxnSpPr>
            <a:cxnSpLocks/>
          </p:cNvCxnSpPr>
          <p:nvPr/>
        </p:nvCxnSpPr>
        <p:spPr>
          <a:xfrm>
            <a:off x="4496948" y="2928901"/>
            <a:ext cx="610198" cy="2031822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tangle 67">
            <a:extLst>
              <a:ext uri="{FF2B5EF4-FFF2-40B4-BE49-F238E27FC236}">
                <a16:creationId xmlns:a16="http://schemas.microsoft.com/office/drawing/2014/main" id="{80802C9D-8BF8-46DA-BED8-C5E44832091D}"/>
              </a:ext>
            </a:extLst>
          </p:cNvPr>
          <p:cNvSpPr/>
          <p:nvPr/>
        </p:nvSpPr>
        <p:spPr>
          <a:xfrm>
            <a:off x="10723297" y="3943204"/>
            <a:ext cx="385042" cy="523220"/>
          </a:xfrm>
          <a:prstGeom prst="rect">
            <a:avLst/>
          </a:prstGeom>
          <a:solidFill>
            <a:srgbClr val="FEF79C"/>
          </a:solidFill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81253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2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8" grpId="0" animBg="1"/>
      <p:bldP spid="56" grpId="0" animBg="1"/>
      <p:bldP spid="6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699530E0-1A98-4521-97BF-F9A4400A7647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77762" y="1232061"/>
            <a:ext cx="9915525" cy="1405122"/>
          </a:xfrm>
          <a:prstGeom prst="rect">
            <a:avLst/>
          </a:prstGeom>
        </p:spPr>
      </p:pic>
      <p:pic>
        <p:nvPicPr>
          <p:cNvPr id="3" name="Picture 2" descr="C:\Users\TUAN\Downloads\Luyện tập 1.png">
            <a:extLst>
              <a:ext uri="{FF2B5EF4-FFF2-40B4-BE49-F238E27FC236}">
                <a16:creationId xmlns:a16="http://schemas.microsoft.com/office/drawing/2014/main" id="{C477686D-D1E4-48A1-A0C1-1185828475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EB4DBBDD-2F0F-46B9-9B5C-57E7D6F572FC}"/>
              </a:ext>
            </a:extLst>
          </p:cNvPr>
          <p:cNvSpPr/>
          <p:nvPr/>
        </p:nvSpPr>
        <p:spPr>
          <a:xfrm>
            <a:off x="3135409" y="55297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8BBA5B5-E829-4B5A-8DB1-3C491391934A}"/>
              </a:ext>
            </a:extLst>
          </p:cNvPr>
          <p:cNvGrpSpPr/>
          <p:nvPr/>
        </p:nvGrpSpPr>
        <p:grpSpPr>
          <a:xfrm>
            <a:off x="3699930" y="583836"/>
            <a:ext cx="1483670" cy="461665"/>
            <a:chOff x="1870517" y="1400898"/>
            <a:chExt cx="1483670" cy="46166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9534C48D-C5CF-4383-B9E0-6264D702CBF6}"/>
                </a:ext>
              </a:extLst>
            </p:cNvPr>
            <p:cNvGrpSpPr/>
            <p:nvPr/>
          </p:nvGrpSpPr>
          <p:grpSpPr>
            <a:xfrm>
              <a:off x="1870517" y="1400898"/>
              <a:ext cx="1161617" cy="461665"/>
              <a:chOff x="1870517" y="1400898"/>
              <a:chExt cx="1161617" cy="461665"/>
            </a:xfrm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D8127A47-217E-4F05-BAF8-1BB90BA0CA33}"/>
                  </a:ext>
                </a:extLst>
              </p:cNvPr>
              <p:cNvSpPr/>
              <p:nvPr/>
            </p:nvSpPr>
            <p:spPr>
              <a:xfrm>
                <a:off x="1870517" y="1440654"/>
                <a:ext cx="1161617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A7E2677-6137-4869-94DC-1879CEAA1AB3}"/>
                  </a:ext>
                </a:extLst>
              </p:cNvPr>
              <p:cNvSpPr txBox="1"/>
              <p:nvPr/>
            </p:nvSpPr>
            <p:spPr>
              <a:xfrm>
                <a:off x="1921412" y="1400898"/>
                <a:ext cx="106311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&gt;; &lt;; =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0C94324-AAB3-400E-AB71-DA25430181A5}"/>
                </a:ext>
              </a:extLst>
            </p:cNvPr>
            <p:cNvSpPr txBox="1"/>
            <p:nvPr/>
          </p:nvSpPr>
          <p:spPr>
            <a:xfrm>
              <a:off x="2997999" y="140089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5653364-AC1F-4A85-AD1D-D09D942865D7}"/>
              </a:ext>
            </a:extLst>
          </p:cNvPr>
          <p:cNvSpPr/>
          <p:nvPr/>
        </p:nvSpPr>
        <p:spPr>
          <a:xfrm>
            <a:off x="2569479" y="1340765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6331534-73CF-4907-9CF2-C746E08B8C54}"/>
              </a:ext>
            </a:extLst>
          </p:cNvPr>
          <p:cNvSpPr/>
          <p:nvPr/>
        </p:nvSpPr>
        <p:spPr>
          <a:xfrm>
            <a:off x="1803324" y="1703789"/>
            <a:ext cx="5277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84A02FA-E25B-48C4-87A9-804F71F77280}"/>
              </a:ext>
            </a:extLst>
          </p:cNvPr>
          <p:cNvSpPr/>
          <p:nvPr/>
        </p:nvSpPr>
        <p:spPr>
          <a:xfrm>
            <a:off x="6065520" y="1340765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&gt;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A8B7A2E-301D-4FFA-80BC-0C299198DD95}"/>
              </a:ext>
            </a:extLst>
          </p:cNvPr>
          <p:cNvSpPr/>
          <p:nvPr/>
        </p:nvSpPr>
        <p:spPr>
          <a:xfrm>
            <a:off x="5299365" y="1703789"/>
            <a:ext cx="5277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79E6539E-04E3-4F08-B521-0EFDA6719FFA}"/>
              </a:ext>
            </a:extLst>
          </p:cNvPr>
          <p:cNvSpPr/>
          <p:nvPr/>
        </p:nvSpPr>
        <p:spPr>
          <a:xfrm>
            <a:off x="9669780" y="1340765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&lt;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CBE0536-BE90-4639-A180-4134AA655D9B}"/>
              </a:ext>
            </a:extLst>
          </p:cNvPr>
          <p:cNvSpPr/>
          <p:nvPr/>
        </p:nvSpPr>
        <p:spPr>
          <a:xfrm>
            <a:off x="8903625" y="1703789"/>
            <a:ext cx="50488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11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EE68C31E-3880-4B16-BBF2-3F44E5156330}"/>
              </a:ext>
            </a:extLst>
          </p:cNvPr>
          <p:cNvSpPr/>
          <p:nvPr/>
        </p:nvSpPr>
        <p:spPr>
          <a:xfrm>
            <a:off x="2569479" y="2043572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06CE356-D7E2-47C7-B5C2-5A50B5E543DA}"/>
              </a:ext>
            </a:extLst>
          </p:cNvPr>
          <p:cNvSpPr/>
          <p:nvPr/>
        </p:nvSpPr>
        <p:spPr>
          <a:xfrm>
            <a:off x="1803324" y="2406596"/>
            <a:ext cx="50488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11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55EE3831-28F6-4F6D-BE9A-C6CBCA614A8A}"/>
              </a:ext>
            </a:extLst>
          </p:cNvPr>
          <p:cNvSpPr/>
          <p:nvPr/>
        </p:nvSpPr>
        <p:spPr>
          <a:xfrm>
            <a:off x="3297931" y="2412594"/>
            <a:ext cx="50488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11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9160FEE4-4C4B-4A52-BE3D-EC85DC876CF5}"/>
              </a:ext>
            </a:extLst>
          </p:cNvPr>
          <p:cNvSpPr/>
          <p:nvPr/>
        </p:nvSpPr>
        <p:spPr>
          <a:xfrm>
            <a:off x="6060805" y="2043572"/>
            <a:ext cx="490006" cy="46166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&lt;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12B99050-5D90-47F1-AFEA-D52E783498BE}"/>
              </a:ext>
            </a:extLst>
          </p:cNvPr>
          <p:cNvSpPr/>
          <p:nvPr/>
        </p:nvSpPr>
        <p:spPr>
          <a:xfrm>
            <a:off x="5294650" y="2406596"/>
            <a:ext cx="50488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11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51F0C23B-CB6E-4D90-A55B-A9528646EFCB}"/>
              </a:ext>
            </a:extLst>
          </p:cNvPr>
          <p:cNvSpPr/>
          <p:nvPr/>
        </p:nvSpPr>
        <p:spPr>
          <a:xfrm>
            <a:off x="6789257" y="2412594"/>
            <a:ext cx="5277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F408FEC-EE94-4CFB-B2C6-16F6BE2CA351}"/>
              </a:ext>
            </a:extLst>
          </p:cNvPr>
          <p:cNvSpPr/>
          <p:nvPr/>
        </p:nvSpPr>
        <p:spPr>
          <a:xfrm>
            <a:off x="856770" y="2901248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C30E658-8D12-40B2-A7A3-DFE05004D725}"/>
              </a:ext>
            </a:extLst>
          </p:cNvPr>
          <p:cNvSpPr txBox="1"/>
          <p:nvPr/>
        </p:nvSpPr>
        <p:spPr>
          <a:xfrm>
            <a:off x="1294092" y="2901248"/>
            <a:ext cx="98058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Lấy hai trong ba túi gạo nào đặt lên đĩa bên phải để cân thăng bằng?</a:t>
            </a: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4339BA8B-E553-4060-BF7A-28F6917A8714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92062" y="3602635"/>
            <a:ext cx="4819325" cy="2453620"/>
          </a:xfrm>
          <a:prstGeom prst="rect">
            <a:avLst/>
          </a:prstGeom>
        </p:spPr>
      </p:pic>
      <p:sp>
        <p:nvSpPr>
          <p:cNvPr id="29" name="Oval 28">
            <a:extLst>
              <a:ext uri="{FF2B5EF4-FFF2-40B4-BE49-F238E27FC236}">
                <a16:creationId xmlns:a16="http://schemas.microsoft.com/office/drawing/2014/main" id="{A58AF350-9062-4B2E-9C92-19FAD29C5F74}"/>
              </a:ext>
            </a:extLst>
          </p:cNvPr>
          <p:cNvSpPr/>
          <p:nvPr/>
        </p:nvSpPr>
        <p:spPr>
          <a:xfrm>
            <a:off x="6400800" y="5624294"/>
            <a:ext cx="558800" cy="558800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A68E2D02-AF8C-496A-A9B3-20D5FB89E934}"/>
              </a:ext>
            </a:extLst>
          </p:cNvPr>
          <p:cNvSpPr/>
          <p:nvPr/>
        </p:nvSpPr>
        <p:spPr>
          <a:xfrm>
            <a:off x="8108006" y="5624294"/>
            <a:ext cx="558800" cy="558800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51FE4383-7114-4E91-9A94-972FEE86F9B4}"/>
              </a:ext>
            </a:extLst>
          </p:cNvPr>
          <p:cNvSpPr/>
          <p:nvPr/>
        </p:nvSpPr>
        <p:spPr>
          <a:xfrm>
            <a:off x="9880386" y="5624294"/>
            <a:ext cx="558800" cy="558800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6BE20B04-45E1-4C2A-9185-74F97157AE2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30634" r="35089"/>
          <a:stretch/>
        </p:blipFill>
        <p:spPr>
          <a:xfrm>
            <a:off x="7454900" y="3564610"/>
            <a:ext cx="1727200" cy="1952625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9D4AF926-AE76-489F-96F9-EA151F5AEAE4}"/>
              </a:ext>
            </a:extLst>
          </p:cNvPr>
          <p:cNvGrpSpPr/>
          <p:nvPr/>
        </p:nvGrpSpPr>
        <p:grpSpPr>
          <a:xfrm>
            <a:off x="954128" y="5154211"/>
            <a:ext cx="1646460" cy="662828"/>
            <a:chOff x="1750173" y="2926500"/>
            <a:chExt cx="793899" cy="662828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D28C064A-31B3-457C-9207-787B433ECD44}"/>
                </a:ext>
              </a:extLst>
            </p:cNvPr>
            <p:cNvSpPr/>
            <p:nvPr/>
          </p:nvSpPr>
          <p:spPr>
            <a:xfrm>
              <a:off x="1750173" y="2926500"/>
              <a:ext cx="662828" cy="662828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26</a:t>
              </a:r>
              <a:endPara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EE0F828-4D29-4995-A74A-7962042E8D10}"/>
                </a:ext>
              </a:extLst>
            </p:cNvPr>
            <p:cNvSpPr txBox="1"/>
            <p:nvPr/>
          </p:nvSpPr>
          <p:spPr>
            <a:xfrm>
              <a:off x="1763424" y="2967336"/>
              <a:ext cx="7806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12 kg</a:t>
              </a:r>
              <a:endPara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33" name="Picture 32">
            <a:extLst>
              <a:ext uri="{FF2B5EF4-FFF2-40B4-BE49-F238E27FC236}">
                <a16:creationId xmlns:a16="http://schemas.microsoft.com/office/drawing/2014/main" id="{2D9642F7-FC2A-4407-A2CD-DD53EB2187C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65721"/>
          <a:stretch/>
        </p:blipFill>
        <p:spPr>
          <a:xfrm>
            <a:off x="9222912" y="3564610"/>
            <a:ext cx="1727200" cy="195262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10F7F54C-60BC-4E0A-90F9-AD5FA107BD2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72104"/>
          <a:stretch/>
        </p:blipFill>
        <p:spPr>
          <a:xfrm>
            <a:off x="5911387" y="3564610"/>
            <a:ext cx="1405579" cy="19526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056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2.96296E-6 L -0.18998 -0.08102 " pathEditMode="relative" rAng="0" ptsTypes="AA">
                                      <p:cBhvr>
                                        <p:cTn id="126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505" y="-4051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2.96296E-6 L -0.3931 -0.0831 " pathEditMode="relative" rAng="0" ptsTypes="AA">
                                      <p:cBhvr>
                                        <p:cTn id="128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661" y="-41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  <p:bldP spid="11" grpId="0"/>
      <p:bldP spid="12" grpId="0" animBg="1"/>
      <p:bldP spid="13" grpId="0"/>
      <p:bldP spid="17" grpId="0" animBg="1"/>
      <p:bldP spid="18" grpId="0"/>
      <p:bldP spid="19" grpId="0" animBg="1"/>
      <p:bldP spid="20" grpId="0"/>
      <p:bldP spid="21" grpId="0"/>
      <p:bldP spid="22" grpId="0" animBg="1"/>
      <p:bldP spid="23" grpId="0"/>
      <p:bldP spid="24" grpId="0"/>
      <p:bldP spid="25" grpId="0" animBg="1"/>
      <p:bldP spid="26" grpId="0"/>
      <p:bldP spid="29" grpId="0" animBg="1"/>
      <p:bldP spid="30" grpId="0" animBg="1"/>
      <p:bldP spid="3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24CC9E21-EA0F-4EBB-9B2E-4958A28358E8}"/>
              </a:ext>
            </a:extLst>
          </p:cNvPr>
          <p:cNvSpPr/>
          <p:nvPr/>
        </p:nvSpPr>
        <p:spPr>
          <a:xfrm>
            <a:off x="859736" y="1389587"/>
            <a:ext cx="437322" cy="437322"/>
          </a:xfrm>
          <a:prstGeom prst="ellipse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504F9FF-AA9A-4570-B753-50070894A4D7}"/>
              </a:ext>
            </a:extLst>
          </p:cNvPr>
          <p:cNvSpPr txBox="1"/>
          <p:nvPr/>
        </p:nvSpPr>
        <p:spPr>
          <a:xfrm>
            <a:off x="1348204" y="1382819"/>
            <a:ext cx="413819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Một cửa hàng điện máy, buổi sáng bán được 11 máy tính, buổi chiều bán được ít hơn buổi sáng 3 máy tính. Hỏi buổi chiều cửa hàng bán được bao nhiêu máy tính?</a:t>
            </a:r>
          </a:p>
        </p:txBody>
      </p:sp>
      <p:pic>
        <p:nvPicPr>
          <p:cNvPr id="4" name="Picture 3" descr="C:\Users\TUAN\Downloads\Luyện tập 1.png">
            <a:extLst>
              <a:ext uri="{FF2B5EF4-FFF2-40B4-BE49-F238E27FC236}">
                <a16:creationId xmlns:a16="http://schemas.microsoft.com/office/drawing/2014/main" id="{CF7F52BE-760D-4AB7-8A11-9C1A531A95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796200B-45B5-49F2-92AE-BB08129E87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760141" y="328812"/>
            <a:ext cx="5572123" cy="3724524"/>
          </a:xfrm>
          <a:prstGeom prst="ellipse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61B6A6D-504B-4123-8A76-22834FF6048B}"/>
              </a:ext>
            </a:extLst>
          </p:cNvPr>
          <p:cNvSpPr txBox="1"/>
          <p:nvPr/>
        </p:nvSpPr>
        <p:spPr>
          <a:xfrm>
            <a:off x="4773411" y="3881657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Bài giải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A903766-6D36-4E27-8351-31557A91E973}"/>
              </a:ext>
            </a:extLst>
          </p:cNvPr>
          <p:cNvSpPr txBox="1"/>
          <p:nvPr/>
        </p:nvSpPr>
        <p:spPr>
          <a:xfrm>
            <a:off x="1849044" y="4404877"/>
            <a:ext cx="75268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Buổi chiều cửa hàng bán được số máy tính là: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0BA2EC7-6994-48CD-AFAD-7F9FF9245D1A}"/>
              </a:ext>
            </a:extLst>
          </p:cNvPr>
          <p:cNvSpPr txBox="1"/>
          <p:nvPr/>
        </p:nvSpPr>
        <p:spPr>
          <a:xfrm>
            <a:off x="3133756" y="4962866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11 – 3 = 8 (máy tính)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45E6C5F-3BBA-4DFB-86E6-2C7217A618E8}"/>
              </a:ext>
            </a:extLst>
          </p:cNvPr>
          <p:cNvSpPr txBox="1"/>
          <p:nvPr/>
        </p:nvSpPr>
        <p:spPr>
          <a:xfrm>
            <a:off x="4465437" y="5509067"/>
            <a:ext cx="39313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Đáp số: 8 máy tính.</a:t>
            </a:r>
          </a:p>
        </p:txBody>
      </p:sp>
    </p:spTree>
    <p:extLst>
      <p:ext uri="{BB962C8B-B14F-4D97-AF65-F5344CB8AC3E}">
        <p14:creationId xmlns:p14="http://schemas.microsoft.com/office/powerpoint/2010/main" val="1718902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6" grpId="0"/>
      <p:bldP spid="7" grpId="0"/>
      <p:bldP spid="8" grpId="0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61" b="12057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2368028" y="166202"/>
            <a:ext cx="74559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CHÀO</a:t>
            </a:r>
            <a:r>
              <a:rPr kumimoji="0" lang="en-US" sz="6000" b="1" i="0" u="none" strike="noStrike" kern="1200" cap="none" spc="0" normalizeH="0" baseline="0" noProof="0" dirty="0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TẠM</a:t>
            </a:r>
            <a:r>
              <a:rPr kumimoji="0" lang="en-US" sz="6000" b="1" i="0" u="none" strike="noStrike" kern="1200" cap="none" spc="0" normalizeH="0" baseline="0" noProof="0" dirty="0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BIỆT</a:t>
            </a:r>
            <a:r>
              <a:rPr kumimoji="0" lang="en-US" sz="6000" b="1" i="0" u="none" strike="noStrike" kern="1200" cap="none" spc="0" normalizeH="0" baseline="0" noProof="0" dirty="0">
                <a:ln w="10160">
                  <a:solidFill>
                    <a:srgbClr val="4472C4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highlight>
                  <a:srgbClr val="800080"/>
                </a:highlight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23577"/>
      </p:ext>
    </p:extLst>
  </p:cSld>
  <p:clrMapOvr>
    <a:masterClrMapping/>
  </p:clrMapOvr>
  <p:transition spd="slow">
    <p:random/>
    <p:sndAc>
      <p:stSnd>
        <p:snd r:embed="rId2" name="applause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4">
      <a:majorFont>
        <a:latin typeface="Utm AVO"/>
        <a:ea typeface=""/>
        <a:cs typeface=""/>
      </a:majorFont>
      <a:minorFont>
        <a:latin typeface="Utm AV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3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197</TotalTime>
  <Words>244</Words>
  <Application>Microsoft Office PowerPoint</Application>
  <PresentationFormat>Widescreen</PresentationFormat>
  <Paragraphs>68</Paragraphs>
  <Slides>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8</vt:i4>
      </vt:variant>
    </vt:vector>
  </HeadingPairs>
  <TitlesOfParts>
    <vt:vector size="20" baseType="lpstr">
      <vt:lpstr>Arial</vt:lpstr>
      <vt:lpstr>Arial-Rounded</vt:lpstr>
      <vt:lpstr>Calibri</vt:lpstr>
      <vt:lpstr>等线</vt:lpstr>
      <vt:lpstr>HP001 5 hàng</vt:lpstr>
      <vt:lpstr>Times New Roman</vt:lpstr>
      <vt:lpstr>Utm AVO</vt:lpstr>
      <vt:lpstr>UTM Cookies</vt:lpstr>
      <vt:lpstr>Default Design</vt:lpstr>
      <vt:lpstr>Office Theme</vt:lpstr>
      <vt:lpstr>1_Office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13</cp:revision>
  <dcterms:created xsi:type="dcterms:W3CDTF">2021-12-26T14:31:46Z</dcterms:created>
  <dcterms:modified xsi:type="dcterms:W3CDTF">2021-12-27T14:23:08Z</dcterms:modified>
</cp:coreProperties>
</file>