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</p:sldMasterIdLst>
  <p:notesMasterIdLst>
    <p:notesMasterId r:id="rId32"/>
  </p:notesMasterIdLst>
  <p:sldIdLst>
    <p:sldId id="262" r:id="rId4"/>
    <p:sldId id="474" r:id="rId5"/>
    <p:sldId id="475" r:id="rId6"/>
    <p:sldId id="257" r:id="rId7"/>
    <p:sldId id="476" r:id="rId8"/>
    <p:sldId id="287" r:id="rId9"/>
    <p:sldId id="258" r:id="rId10"/>
    <p:sldId id="308" r:id="rId11"/>
    <p:sldId id="324" r:id="rId12"/>
    <p:sldId id="315" r:id="rId13"/>
    <p:sldId id="320" r:id="rId14"/>
    <p:sldId id="321" r:id="rId15"/>
    <p:sldId id="310" r:id="rId16"/>
    <p:sldId id="322" r:id="rId17"/>
    <p:sldId id="323" r:id="rId18"/>
    <p:sldId id="325" r:id="rId19"/>
    <p:sldId id="311" r:id="rId20"/>
    <p:sldId id="298" r:id="rId21"/>
    <p:sldId id="316" r:id="rId22"/>
    <p:sldId id="313" r:id="rId23"/>
    <p:sldId id="317" r:id="rId24"/>
    <p:sldId id="318" r:id="rId25"/>
    <p:sldId id="305" r:id="rId26"/>
    <p:sldId id="326" r:id="rId27"/>
    <p:sldId id="268" r:id="rId28"/>
    <p:sldId id="319" r:id="rId29"/>
    <p:sldId id="327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4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706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8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1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0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4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9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7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5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99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9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0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24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43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3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89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62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6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37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64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27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93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70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22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2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tags" Target="../tags/tag2.xml"/><Relationship Id="rId16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4.wdp"/><Relationship Id="rId5" Type="http://schemas.openxmlformats.org/officeDocument/2006/relationships/tags" Target="../tags/tag5.xml"/><Relationship Id="rId1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040" y="3768659"/>
            <a:ext cx="3510231" cy="351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54E9B5-39F2-4005-AEC8-8D7D34BE0A39}"/>
              </a:ext>
            </a:extLst>
          </p:cNvPr>
          <p:cNvSpPr txBox="1"/>
          <p:nvPr/>
        </p:nvSpPr>
        <p:spPr>
          <a:xfrm>
            <a:off x="2778710" y="878889"/>
            <a:ext cx="370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khó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D00F3-449A-44B8-BF65-09BED17C560B}"/>
              </a:ext>
            </a:extLst>
          </p:cNvPr>
          <p:cNvSpPr txBox="1"/>
          <p:nvPr/>
        </p:nvSpPr>
        <p:spPr>
          <a:xfrm>
            <a:off x="1748902" y="2121764"/>
            <a:ext cx="21852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lẫm</a:t>
            </a:r>
            <a:r>
              <a:rPr 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chẫm</a:t>
            </a:r>
            <a:endParaRPr lang="en-US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bước</a:t>
            </a:r>
            <a:r>
              <a:rPr 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lên</a:t>
            </a:r>
            <a:endParaRPr lang="en-US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1DCA0-614B-4C69-BE2C-0AE83B491CC6}"/>
              </a:ext>
            </a:extLst>
          </p:cNvPr>
          <p:cNvSpPr txBox="1"/>
          <p:nvPr/>
        </p:nvSpPr>
        <p:spPr>
          <a:xfrm>
            <a:off x="5115018" y="2105487"/>
            <a:ext cx="21595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nhãn</a:t>
            </a:r>
            <a:endParaRPr lang="en-US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tròn</a:t>
            </a:r>
            <a:endParaRPr lang="en-US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endParaRPr lang="en-US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4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9072" y="1418021"/>
            <a:ext cx="5754388" cy="3447033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01" y="59776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F053F1-E89F-4E62-BA0F-87988452D2A3}"/>
              </a:ext>
            </a:extLst>
          </p:cNvPr>
          <p:cNvCxnSpPr/>
          <p:nvPr/>
        </p:nvCxnSpPr>
        <p:spPr>
          <a:xfrm flipH="1">
            <a:off x="4838330" y="1553592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9291DE-F23B-4B23-89F5-D655F4C33A8B}"/>
              </a:ext>
            </a:extLst>
          </p:cNvPr>
          <p:cNvCxnSpPr/>
          <p:nvPr/>
        </p:nvCxnSpPr>
        <p:spPr>
          <a:xfrm flipH="1">
            <a:off x="3046521" y="1998955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ACCD20-219D-43AB-B195-C77073B5B728}"/>
              </a:ext>
            </a:extLst>
          </p:cNvPr>
          <p:cNvCxnSpPr/>
          <p:nvPr/>
        </p:nvCxnSpPr>
        <p:spPr>
          <a:xfrm flipH="1">
            <a:off x="5089865" y="2044824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EB96D7-A480-42F2-B21B-1EDB184177DD}"/>
              </a:ext>
            </a:extLst>
          </p:cNvPr>
          <p:cNvCxnSpPr/>
          <p:nvPr/>
        </p:nvCxnSpPr>
        <p:spPr>
          <a:xfrm flipH="1">
            <a:off x="3164889" y="2499064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84ECE1-A9C4-4705-A96E-EC4641449663}"/>
              </a:ext>
            </a:extLst>
          </p:cNvPr>
          <p:cNvCxnSpPr/>
          <p:nvPr/>
        </p:nvCxnSpPr>
        <p:spPr>
          <a:xfrm flipH="1">
            <a:off x="5483441" y="2544932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4E63E8-B37B-4B62-BF25-0C1087B18F5B}"/>
              </a:ext>
            </a:extLst>
          </p:cNvPr>
          <p:cNvCxnSpPr/>
          <p:nvPr/>
        </p:nvCxnSpPr>
        <p:spPr>
          <a:xfrm flipH="1">
            <a:off x="3141216" y="2990295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92B7B7-9C4B-45C2-9770-5ED7F33BDC6D}"/>
              </a:ext>
            </a:extLst>
          </p:cNvPr>
          <p:cNvCxnSpPr/>
          <p:nvPr/>
        </p:nvCxnSpPr>
        <p:spPr>
          <a:xfrm flipH="1">
            <a:off x="5291092" y="2991775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FEACFB-81D2-4A24-88E5-3996E03491DA}"/>
              </a:ext>
            </a:extLst>
          </p:cNvPr>
          <p:cNvCxnSpPr/>
          <p:nvPr/>
        </p:nvCxnSpPr>
        <p:spPr>
          <a:xfrm flipH="1">
            <a:off x="3712346" y="3481527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4C163C-B8AB-4DF0-8163-50CFFBA7A7D3}"/>
              </a:ext>
            </a:extLst>
          </p:cNvPr>
          <p:cNvCxnSpPr/>
          <p:nvPr/>
        </p:nvCxnSpPr>
        <p:spPr>
          <a:xfrm flipH="1">
            <a:off x="6480699" y="3986074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746BAF-A126-4A28-9D52-FACEC657DCEC}"/>
              </a:ext>
            </a:extLst>
          </p:cNvPr>
          <p:cNvCxnSpPr/>
          <p:nvPr/>
        </p:nvCxnSpPr>
        <p:spPr>
          <a:xfrm flipH="1">
            <a:off x="3659080" y="393428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132A02-A0DB-4502-99DE-A1D97EF6B548}"/>
              </a:ext>
            </a:extLst>
          </p:cNvPr>
          <p:cNvCxnSpPr/>
          <p:nvPr/>
        </p:nvCxnSpPr>
        <p:spPr>
          <a:xfrm flipH="1">
            <a:off x="6013142" y="358953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FBDF39-7341-4AD2-BB52-732AC6652CF3}"/>
              </a:ext>
            </a:extLst>
          </p:cNvPr>
          <p:cNvCxnSpPr/>
          <p:nvPr/>
        </p:nvCxnSpPr>
        <p:spPr>
          <a:xfrm flipH="1">
            <a:off x="6402280" y="3952043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A65C26-2124-4533-A9F0-B3023FA3A60F}"/>
              </a:ext>
            </a:extLst>
          </p:cNvPr>
          <p:cNvCxnSpPr/>
          <p:nvPr/>
        </p:nvCxnSpPr>
        <p:spPr>
          <a:xfrm flipH="1">
            <a:off x="2444911" y="1545997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8479" y="5702298"/>
            <a:ext cx="1194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50" name="Picture 2" descr="Giúp bé tập đi – cột mốc quan trọng trong đời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7" y="1236406"/>
            <a:ext cx="7326654" cy="43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80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599" y="1533628"/>
            <a:ext cx="7246921" cy="369325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endParaRPr lang="en-US" sz="40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b</a:t>
            </a:r>
            <a:r>
              <a:rPr lang="vi-VN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nhãn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trồng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hiên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indent="463550" algn="just"/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85399" y="86192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8A7CD3-6027-431E-9A8A-D130A9092E67}"/>
              </a:ext>
            </a:extLst>
          </p:cNvPr>
          <p:cNvCxnSpPr/>
          <p:nvPr/>
        </p:nvCxnSpPr>
        <p:spPr>
          <a:xfrm flipH="1">
            <a:off x="3089428" y="210400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B67D4-AA78-4D32-982F-DD8A64CDCF60}"/>
              </a:ext>
            </a:extLst>
          </p:cNvPr>
          <p:cNvCxnSpPr/>
          <p:nvPr/>
        </p:nvCxnSpPr>
        <p:spPr>
          <a:xfrm flipH="1">
            <a:off x="6206971" y="214099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F27A62-13F2-41DE-A273-83D10E030AC6}"/>
              </a:ext>
            </a:extLst>
          </p:cNvPr>
          <p:cNvCxnSpPr/>
          <p:nvPr/>
        </p:nvCxnSpPr>
        <p:spPr>
          <a:xfrm flipH="1">
            <a:off x="4033421" y="267513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A63E0C-8DF3-475E-8767-C7A839086B2E}"/>
              </a:ext>
            </a:extLst>
          </p:cNvPr>
          <p:cNvCxnSpPr/>
          <p:nvPr/>
        </p:nvCxnSpPr>
        <p:spPr>
          <a:xfrm flipH="1">
            <a:off x="7550458" y="3928369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572446-A66C-40F8-9927-15CA4DCFF871}"/>
              </a:ext>
            </a:extLst>
          </p:cNvPr>
          <p:cNvCxnSpPr/>
          <p:nvPr/>
        </p:nvCxnSpPr>
        <p:spPr>
          <a:xfrm flipH="1">
            <a:off x="7631837" y="3938726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78F9A2-0E6A-4272-8ADD-F17CF0F73580}"/>
              </a:ext>
            </a:extLst>
          </p:cNvPr>
          <p:cNvCxnSpPr/>
          <p:nvPr/>
        </p:nvCxnSpPr>
        <p:spPr>
          <a:xfrm flipH="1">
            <a:off x="3753774" y="393132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2D8DB2-C587-449C-A007-7F717D0B7A5C}"/>
              </a:ext>
            </a:extLst>
          </p:cNvPr>
          <p:cNvCxnSpPr/>
          <p:nvPr/>
        </p:nvCxnSpPr>
        <p:spPr>
          <a:xfrm flipH="1">
            <a:off x="6241002" y="2760955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460E23-39A9-4476-A787-756DE0FDAA6C}"/>
              </a:ext>
            </a:extLst>
          </p:cNvPr>
          <p:cNvCxnSpPr/>
          <p:nvPr/>
        </p:nvCxnSpPr>
        <p:spPr>
          <a:xfrm flipH="1">
            <a:off x="6677487" y="3312850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B45A89-9723-45FC-9B07-8F26517BD2CD}"/>
              </a:ext>
            </a:extLst>
          </p:cNvPr>
          <p:cNvCxnSpPr/>
          <p:nvPr/>
        </p:nvCxnSpPr>
        <p:spPr>
          <a:xfrm flipH="1">
            <a:off x="3048000" y="3296575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5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1750" y="1409144"/>
            <a:ext cx="6722743" cy="332392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cuộn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01" y="59776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47F9FE-0D8E-488E-B09E-7D8AE100E354}"/>
              </a:ext>
            </a:extLst>
          </p:cNvPr>
          <p:cNvCxnSpPr/>
          <p:nvPr/>
        </p:nvCxnSpPr>
        <p:spPr>
          <a:xfrm flipH="1">
            <a:off x="3346882" y="1562470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0E1B76-399B-4FBE-9234-711DFCD9403A}"/>
              </a:ext>
            </a:extLst>
          </p:cNvPr>
          <p:cNvCxnSpPr/>
          <p:nvPr/>
        </p:nvCxnSpPr>
        <p:spPr>
          <a:xfrm flipH="1">
            <a:off x="6260238" y="164384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92540D-BD65-4E99-A7C2-1CAD30A00BFA}"/>
              </a:ext>
            </a:extLst>
          </p:cNvPr>
          <p:cNvCxnSpPr/>
          <p:nvPr/>
        </p:nvCxnSpPr>
        <p:spPr>
          <a:xfrm flipH="1">
            <a:off x="5072109" y="2213499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76A311-7A04-4800-9203-6B58C488BA05}"/>
              </a:ext>
            </a:extLst>
          </p:cNvPr>
          <p:cNvCxnSpPr/>
          <p:nvPr/>
        </p:nvCxnSpPr>
        <p:spPr>
          <a:xfrm flipH="1">
            <a:off x="7436529" y="3450454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761ADB-EECA-4763-B118-774EFA3A8FAB}"/>
              </a:ext>
            </a:extLst>
          </p:cNvPr>
          <p:cNvCxnSpPr/>
          <p:nvPr/>
        </p:nvCxnSpPr>
        <p:spPr>
          <a:xfrm flipH="1">
            <a:off x="3984595" y="3434179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BC3600-543F-4028-86D7-C4305BB0F6F6}"/>
              </a:ext>
            </a:extLst>
          </p:cNvPr>
          <p:cNvCxnSpPr/>
          <p:nvPr/>
        </p:nvCxnSpPr>
        <p:spPr>
          <a:xfrm flipH="1">
            <a:off x="7483877" y="2272683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4DED32-A6F6-44DC-867A-11C146060298}"/>
              </a:ext>
            </a:extLst>
          </p:cNvPr>
          <p:cNvCxnSpPr/>
          <p:nvPr/>
        </p:nvCxnSpPr>
        <p:spPr>
          <a:xfrm flipH="1">
            <a:off x="7227903" y="2833455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EB1E8F-F697-4851-AEBF-FE42BBEEBAC4}"/>
              </a:ext>
            </a:extLst>
          </p:cNvPr>
          <p:cNvCxnSpPr/>
          <p:nvPr/>
        </p:nvCxnSpPr>
        <p:spPr>
          <a:xfrm flipH="1">
            <a:off x="4992210" y="2852691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645E03-828D-42BB-BAC1-F84C20E47A1B}"/>
              </a:ext>
            </a:extLst>
          </p:cNvPr>
          <p:cNvCxnSpPr/>
          <p:nvPr/>
        </p:nvCxnSpPr>
        <p:spPr>
          <a:xfrm flipH="1">
            <a:off x="7517908" y="3460812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9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417"/>
            <a:ext cx="12192001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095" y="1231590"/>
            <a:ext cx="6802642" cy="369325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giấc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rộng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01" y="59776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643802-C207-4F06-9FEF-FE070295EC30}"/>
              </a:ext>
            </a:extLst>
          </p:cNvPr>
          <p:cNvCxnSpPr/>
          <p:nvPr/>
        </p:nvCxnSpPr>
        <p:spPr>
          <a:xfrm flipH="1">
            <a:off x="3701989" y="172226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695E0B-AA72-4F8F-A310-D6B8A83EE2CE}"/>
              </a:ext>
            </a:extLst>
          </p:cNvPr>
          <p:cNvCxnSpPr/>
          <p:nvPr/>
        </p:nvCxnSpPr>
        <p:spPr>
          <a:xfrm flipH="1">
            <a:off x="6730754" y="1803646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C13AB1-9774-4A27-B071-FD6CFE368EA0}"/>
              </a:ext>
            </a:extLst>
          </p:cNvPr>
          <p:cNvCxnSpPr/>
          <p:nvPr/>
        </p:nvCxnSpPr>
        <p:spPr>
          <a:xfrm flipH="1">
            <a:off x="4024544" y="244431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35CCBC-BB5C-4047-B2F3-DF4F8FF25108}"/>
              </a:ext>
            </a:extLst>
          </p:cNvPr>
          <p:cNvCxnSpPr/>
          <p:nvPr/>
        </p:nvCxnSpPr>
        <p:spPr>
          <a:xfrm flipH="1">
            <a:off x="7631837" y="3574741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F4E6CB-400D-40FB-B75A-2A2B983C27B7}"/>
              </a:ext>
            </a:extLst>
          </p:cNvPr>
          <p:cNvCxnSpPr/>
          <p:nvPr/>
        </p:nvCxnSpPr>
        <p:spPr>
          <a:xfrm flipH="1">
            <a:off x="5573698" y="3593977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CABB51-8720-4005-90CC-3A0B8F576540}"/>
              </a:ext>
            </a:extLst>
          </p:cNvPr>
          <p:cNvCxnSpPr/>
          <p:nvPr/>
        </p:nvCxnSpPr>
        <p:spPr>
          <a:xfrm flipH="1">
            <a:off x="6338658" y="2414726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7B8407-5F6E-4BF5-8C68-7B993A6240EC}"/>
              </a:ext>
            </a:extLst>
          </p:cNvPr>
          <p:cNvCxnSpPr/>
          <p:nvPr/>
        </p:nvCxnSpPr>
        <p:spPr>
          <a:xfrm flipH="1">
            <a:off x="7618520" y="3055397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52F634-6A9F-4C59-9269-1B789A9D536F}"/>
              </a:ext>
            </a:extLst>
          </p:cNvPr>
          <p:cNvCxnSpPr/>
          <p:nvPr/>
        </p:nvCxnSpPr>
        <p:spPr>
          <a:xfrm flipH="1">
            <a:off x="5391705" y="2976978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66206D-8E55-49CF-8B5C-0704B31AF5DA}"/>
              </a:ext>
            </a:extLst>
          </p:cNvPr>
          <p:cNvCxnSpPr/>
          <p:nvPr/>
        </p:nvCxnSpPr>
        <p:spPr>
          <a:xfrm flipH="1">
            <a:off x="7713217" y="3585100"/>
            <a:ext cx="133165" cy="399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62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3801" y="1391388"/>
            <a:ext cx="4538147" cy="492436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6994" y="1391388"/>
            <a:ext cx="4627771" cy="418569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marL="0" marR="0" lvl="0" indent="4635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01" y="59776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8B735D-1015-4430-A59A-D06EFCDAEBE3}"/>
              </a:ext>
            </a:extLst>
          </p:cNvPr>
          <p:cNvSpPr/>
          <p:nvPr/>
        </p:nvSpPr>
        <p:spPr>
          <a:xfrm>
            <a:off x="94040" y="1486804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C37AF62-CB45-482F-9EE1-ED076070FBB1}"/>
              </a:ext>
            </a:extLst>
          </p:cNvPr>
          <p:cNvSpPr/>
          <p:nvPr/>
        </p:nvSpPr>
        <p:spPr>
          <a:xfrm>
            <a:off x="0" y="3969507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6EE2EEDA-36E2-4045-9D2B-B6A647138949}"/>
              </a:ext>
            </a:extLst>
          </p:cNvPr>
          <p:cNvSpPr/>
          <p:nvPr/>
        </p:nvSpPr>
        <p:spPr>
          <a:xfrm>
            <a:off x="4255706" y="1470261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5FB4C4A7-7E94-4CFA-A0BC-5AF15C207B35}"/>
              </a:ext>
            </a:extLst>
          </p:cNvPr>
          <p:cNvSpPr/>
          <p:nvPr/>
        </p:nvSpPr>
        <p:spPr>
          <a:xfrm>
            <a:off x="4212162" y="319017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45DDA-97FD-4E8D-86B1-B940F5F41058}"/>
              </a:ext>
            </a:extLst>
          </p:cNvPr>
          <p:cNvSpPr txBox="1"/>
          <p:nvPr/>
        </p:nvSpPr>
        <p:spPr>
          <a:xfrm>
            <a:off x="8164364" y="1102089"/>
            <a:ext cx="358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47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3801" y="1391388"/>
            <a:ext cx="4816549" cy="492436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 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</a:t>
            </a: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tia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lẫm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chẫm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indent="463550" algn="just"/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b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nhãn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trồng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hiên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indent="463550" algn="just"/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216" y="1391388"/>
            <a:ext cx="4816549" cy="418569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gió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cuộn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y?</a:t>
            </a:r>
          </a:p>
          <a:p>
            <a:pPr indent="463550" algn="just"/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giấc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rộng</a:t>
            </a:r>
            <a:endParaRPr lang="en-US" sz="24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ươn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indent="463550" algn="r"/>
            <a:r>
              <a:rPr lang="en-US" sz="24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indent="463550" algn="just"/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01" y="59776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59673" y="1253009"/>
            <a:ext cx="323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56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138167"/>
            <a:ext cx="4139460" cy="414777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770241" y="565589"/>
            <a:ext cx="8170661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7873" y="1940787"/>
            <a:ext cx="9734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59340" cy="55578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5823" y="780168"/>
            <a:ext cx="5722011" cy="357014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6638" y="5749198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 bạn nhỏ tả em mình như thế nào?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29790" y="2285998"/>
            <a:ext cx="3459568" cy="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99886" y="2778905"/>
            <a:ext cx="3459568" cy="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99886" y="3286256"/>
            <a:ext cx="39892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99886" y="3785986"/>
            <a:ext cx="39892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5162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80691" y="5887982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thứ hai và thứ ba bạn nhỏ đoán em bé từ đâu đến?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140" t="38343" r="28509" b="21735"/>
          <a:stretch/>
        </p:blipFill>
        <p:spPr>
          <a:xfrm>
            <a:off x="3368841" y="798263"/>
            <a:ext cx="5956908" cy="3315149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4170947" y="1556083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7804483" y="1556083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3104146" y="3433009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8796359" y="3433008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4" grpId="0" animBg="1"/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6" y="-9072"/>
            <a:ext cx="12740888" cy="586933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9298" y="5916775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89009" y="552402"/>
            <a:ext cx="5345834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2509" y="1703857"/>
            <a:ext cx="5292334" cy="1187116"/>
            <a:chOff x="3169902" y="811026"/>
            <a:chExt cx="5919536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43747" y="2916164"/>
            <a:ext cx="5291096" cy="1187116"/>
            <a:chOff x="3169902" y="811026"/>
            <a:chExt cx="5919536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3132391" y="68552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3186467" y="1843381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3188577" y="3019667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3801" y="1391388"/>
            <a:ext cx="4816549" cy="492436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216" y="1391388"/>
            <a:ext cx="4816549" cy="418569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marL="0" marR="0" lvl="0" indent="4635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01" y="59776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54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grpSp>
        <p:nvGrpSpPr>
          <p:cNvPr id="18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356375" y="-1482"/>
            <a:ext cx="11479250" cy="6613604"/>
            <a:chOff x="4591306" y="613472"/>
            <a:chExt cx="3655113" cy="13438766"/>
          </a:xfrm>
        </p:grpSpPr>
        <p:sp>
          <p:nvSpPr>
            <p:cNvPr id="20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55642" y="2587967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22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30515" y="1494973"/>
            <a:ext cx="2678236" cy="1578244"/>
            <a:chOff x="519832" y="1812366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32" y="1812366"/>
              <a:ext cx="3142938" cy="19479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82881" y="2390892"/>
              <a:ext cx="2181726" cy="64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bẫm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05736" y="1395362"/>
            <a:ext cx="2778327" cy="1516495"/>
            <a:chOff x="367121" y="1903538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21" y="1903538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49773" y="2436075"/>
              <a:ext cx="2181726" cy="67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6224" y="1293162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723700" y="2418703"/>
              <a:ext cx="2181726" cy="59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bĩnh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54873" y="2473119"/>
            <a:ext cx="2883693" cy="1672590"/>
            <a:chOff x="516757" y="1873584"/>
            <a:chExt cx="3142938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57" y="1873584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15633" y="2478466"/>
              <a:ext cx="2569897" cy="60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dễ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44185" y="2551018"/>
            <a:ext cx="2805143" cy="1459873"/>
            <a:chOff x="387120" y="1936924"/>
            <a:chExt cx="3142938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20" y="1936924"/>
              <a:ext cx="3142938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08865" y="2465807"/>
              <a:ext cx="2494932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mũm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mĩm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405220" y="4833916"/>
            <a:ext cx="5081437" cy="9031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bẫm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7928" y="3917965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với từ ngữ em tìm được ở bài tập 1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7736" y="1046860"/>
            <a:ext cx="1049666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7" name="PA_图片 6">
            <a:extLst>
              <a:ext uri="{FF2B5EF4-FFF2-40B4-BE49-F238E27FC236}">
                <a16:creationId xmlns:a16="http://schemas.microsoft.com/office/drawing/2014/main" id="{129BB110-EB42-427D-80DA-A87C72063E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97" y="2534743"/>
            <a:ext cx="2805143" cy="145987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9278C3C-D80A-40E1-910C-98805F218D9F}"/>
              </a:ext>
            </a:extLst>
          </p:cNvPr>
          <p:cNvSpPr txBox="1"/>
          <p:nvPr/>
        </p:nvSpPr>
        <p:spPr>
          <a:xfrm>
            <a:off x="8490044" y="2922233"/>
            <a:ext cx="222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403421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bài thơ ngắn, biế ngắt hơi chỗ có dấu câu, nhịp thơ.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414467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43765" y="3728541"/>
            <a:ext cx="462469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của bài thơ: tình cảm yêu thương của bạn nhỏ dành cho em bé.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656309" y="4858072"/>
            <a:ext cx="440448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yêu thương, quan tâm, chăm sóc những người thân trong gia đình.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C3449-003E-4B34-BE17-0188525D9B7C}"/>
              </a:ext>
            </a:extLst>
          </p:cNvPr>
          <p:cNvSpPr txBox="1"/>
          <p:nvPr/>
        </p:nvSpPr>
        <p:spPr>
          <a:xfrm>
            <a:off x="1964278" y="572543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312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2677967" y="2853734"/>
            <a:ext cx="84738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1119" y="2765025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0673" y="27681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2247" y="3067168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EM MANG VỀ YÊU THƯƠNG</a:t>
            </a: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618" y="4243525"/>
            <a:ext cx="2867978" cy="287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C370D-8A71-4C4C-9F7A-5D6BA06C8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56" y="950096"/>
            <a:ext cx="8393896" cy="337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0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403421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16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bài thơ ngắn, biế ngắt hơi chỗ có dấu câu, nhịp thơ.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414467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43765" y="3728541"/>
            <a:ext cx="462469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của bài thơ: tình cảm yêu thương của bạn nhỏ dành cho em bé.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656309" y="4858072"/>
            <a:ext cx="440448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yêu thương, quan tâm, chăm sóc những người thân trong gia đình.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C3449-003E-4B34-BE17-0188525D9B7C}"/>
              </a:ext>
            </a:extLst>
          </p:cNvPr>
          <p:cNvSpPr txBox="1"/>
          <p:nvPr/>
        </p:nvSpPr>
        <p:spPr>
          <a:xfrm>
            <a:off x="1964278" y="572543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đạt</a:t>
            </a:r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65972" y="1431632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em bé mà em biết</a:t>
            </a:r>
            <a:r>
              <a:rPr lang="en-US" sz="3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349628" y="1265280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620" t="44573" r="24729" b="19458"/>
          <a:stretch/>
        </p:blipFill>
        <p:spPr>
          <a:xfrm>
            <a:off x="1474361" y="1927511"/>
            <a:ext cx="9227451" cy="41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4462" y="912919"/>
            <a:ext cx="481654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 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</a:t>
            </a: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tay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lẫm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chẫm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indent="463550" algn="just"/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b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quả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nhãn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trồng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cạnh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hiên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indent="463550"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1567" y="912919"/>
            <a:ext cx="4816549" cy="467813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gió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cuộn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y?</a:t>
            </a:r>
          </a:p>
          <a:p>
            <a:pPr indent="463550" algn="just"/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Mỗi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sáng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giấc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rộng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indent="463550" algn="just"/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Mang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yêu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</a:t>
            </a:r>
            <a:r>
              <a:rPr lang="vi-V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ươn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indent="463550"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indent="463550"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0388" y="236563"/>
            <a:ext cx="507034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66856" y="198988"/>
            <a:ext cx="3217155" cy="2722208"/>
            <a:chOff x="-66856" y="198988"/>
            <a:chExt cx="3217155" cy="2722208"/>
          </a:xfrm>
        </p:grpSpPr>
        <p:pic>
          <p:nvPicPr>
            <p:cNvPr id="11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815718">
              <a:off x="495466" y="848905"/>
              <a:ext cx="2429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3801" y="1391388"/>
            <a:ext cx="4538147" cy="492436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6994" y="1391388"/>
            <a:ext cx="4627771" cy="418569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marL="0" marR="0" lvl="0" indent="4635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01" y="59776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8B735D-1015-4430-A59A-D06EFCDAEBE3}"/>
              </a:ext>
            </a:extLst>
          </p:cNvPr>
          <p:cNvSpPr/>
          <p:nvPr/>
        </p:nvSpPr>
        <p:spPr>
          <a:xfrm>
            <a:off x="94040" y="1486804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C37AF62-CB45-482F-9EE1-ED076070FBB1}"/>
              </a:ext>
            </a:extLst>
          </p:cNvPr>
          <p:cNvSpPr/>
          <p:nvPr/>
        </p:nvSpPr>
        <p:spPr>
          <a:xfrm>
            <a:off x="0" y="3969507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6EE2EEDA-36E2-4045-9D2B-B6A647138949}"/>
              </a:ext>
            </a:extLst>
          </p:cNvPr>
          <p:cNvSpPr/>
          <p:nvPr/>
        </p:nvSpPr>
        <p:spPr>
          <a:xfrm>
            <a:off x="4255706" y="1470261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5FB4C4A7-7E94-4CFA-A0BC-5AF15C207B35}"/>
              </a:ext>
            </a:extLst>
          </p:cNvPr>
          <p:cNvSpPr/>
          <p:nvPr/>
        </p:nvSpPr>
        <p:spPr>
          <a:xfrm>
            <a:off x="4212162" y="319017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18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</TotalTime>
  <Words>1186</Words>
  <Application>Microsoft Office PowerPoint</Application>
  <PresentationFormat>Widescreen</PresentationFormat>
  <Paragraphs>217</Paragraphs>
  <Slides>28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宋体</vt:lpstr>
      <vt:lpstr>Arial</vt:lpstr>
      <vt:lpstr>Arial Rounded MT Bold</vt:lpstr>
      <vt:lpstr>Arial-Rounded</vt:lpstr>
      <vt:lpstr>Arial-SGK-TV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Times New Roman</vt:lpstr>
      <vt:lpstr>Office Theme</vt:lpstr>
      <vt:lpstr>9_Office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91</cp:revision>
  <dcterms:created xsi:type="dcterms:W3CDTF">2021-06-17T09:40:01Z</dcterms:created>
  <dcterms:modified xsi:type="dcterms:W3CDTF">2021-12-07T11:42:23Z</dcterms:modified>
</cp:coreProperties>
</file>