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8" r:id="rId3"/>
    <p:sldId id="257" r:id="rId4"/>
    <p:sldId id="262" r:id="rId5"/>
    <p:sldId id="269" r:id="rId6"/>
    <p:sldId id="273" r:id="rId7"/>
    <p:sldId id="277" r:id="rId8"/>
    <p:sldId id="274" r:id="rId9"/>
    <p:sldId id="276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4" y="1718924"/>
            <a:ext cx="9321592" cy="34201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96252" y="5016137"/>
            <a:ext cx="2664822" cy="1449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91</a:t>
            </a:r>
            <a:endParaRPr lang="en-US" sz="8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– 15 = 27 (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27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564C02B2-F891-432C-A4B3-EDB2CC51249C}"/>
              </a:ext>
            </a:extLst>
          </p:cNvPr>
          <p:cNvSpPr/>
          <p:nvPr/>
        </p:nvSpPr>
        <p:spPr>
          <a:xfrm>
            <a:off x="5813634" y="5185586"/>
            <a:ext cx="3531541" cy="700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46 – 28 = 18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46 - 28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9E5AF07-CE2D-4736-A7D5-FE016AAF24E1}"/>
              </a:ext>
            </a:extLst>
          </p:cNvPr>
          <p:cNvSpPr/>
          <p:nvPr/>
        </p:nvSpPr>
        <p:spPr>
          <a:xfrm>
            <a:off x="5518218" y="383421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564C02B2-F891-432C-A4B3-EDB2CC51249C}"/>
              </a:ext>
            </a:extLst>
          </p:cNvPr>
          <p:cNvSpPr/>
          <p:nvPr/>
        </p:nvSpPr>
        <p:spPr>
          <a:xfrm>
            <a:off x="219307" y="4496206"/>
            <a:ext cx="117533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18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301</Words>
  <Application>Microsoft Office PowerPoint</Application>
  <PresentationFormat>Widescreen</PresentationFormat>
  <Paragraphs>51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宋体</vt:lpstr>
      <vt:lpstr>Arial</vt:lpstr>
      <vt:lpstr>Arial Black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88</cp:revision>
  <dcterms:created xsi:type="dcterms:W3CDTF">2021-06-02T14:28:43Z</dcterms:created>
  <dcterms:modified xsi:type="dcterms:W3CDTF">2021-11-29T14:04:54Z</dcterms:modified>
</cp:coreProperties>
</file>