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34" r:id="rId4"/>
  </p:sldMasterIdLst>
  <p:notesMasterIdLst>
    <p:notesMasterId r:id="rId38"/>
  </p:notesMasterIdLst>
  <p:sldIdLst>
    <p:sldId id="496" r:id="rId5"/>
    <p:sldId id="256" r:id="rId6"/>
    <p:sldId id="257" r:id="rId7"/>
    <p:sldId id="258" r:id="rId8"/>
    <p:sldId id="259" r:id="rId9"/>
    <p:sldId id="260" r:id="rId10"/>
    <p:sldId id="310" r:id="rId11"/>
    <p:sldId id="527" r:id="rId12"/>
    <p:sldId id="534" r:id="rId13"/>
    <p:sldId id="485" r:id="rId14"/>
    <p:sldId id="477" r:id="rId15"/>
    <p:sldId id="501" r:id="rId16"/>
    <p:sldId id="498" r:id="rId17"/>
    <p:sldId id="528" r:id="rId18"/>
    <p:sldId id="530" r:id="rId19"/>
    <p:sldId id="531" r:id="rId20"/>
    <p:sldId id="532" r:id="rId21"/>
    <p:sldId id="533" r:id="rId22"/>
    <p:sldId id="529" r:id="rId23"/>
    <p:sldId id="519" r:id="rId24"/>
    <p:sldId id="505" r:id="rId25"/>
    <p:sldId id="340" r:id="rId26"/>
    <p:sldId id="517" r:id="rId27"/>
    <p:sldId id="520" r:id="rId28"/>
    <p:sldId id="535" r:id="rId29"/>
    <p:sldId id="524" r:id="rId30"/>
    <p:sldId id="526" r:id="rId31"/>
    <p:sldId id="525" r:id="rId32"/>
    <p:sldId id="522" r:id="rId33"/>
    <p:sldId id="511" r:id="rId34"/>
    <p:sldId id="521" r:id="rId35"/>
    <p:sldId id="518" r:id="rId36"/>
    <p:sldId id="51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364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81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939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081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770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042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885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269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638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857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699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111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24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955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188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863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81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8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1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2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99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8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0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7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7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4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6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7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42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2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5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07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776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45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79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49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67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5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376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140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39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693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586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70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1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22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90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386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685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1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59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1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12" Type="http://schemas.openxmlformats.org/officeDocument/2006/relationships/slide" Target="slide7.xml"/><Relationship Id="rId2" Type="http://schemas.microsoft.com/office/2007/relationships/media" Target="../media/media1.WAV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9.gif"/><Relationship Id="rId11" Type="http://schemas.openxmlformats.org/officeDocument/2006/relationships/slide" Target="slide6.xml"/><Relationship Id="rId5" Type="http://schemas.openxmlformats.org/officeDocument/2006/relationships/image" Target="../media/image8.gif"/><Relationship Id="rId15" Type="http://schemas.openxmlformats.org/officeDocument/2006/relationships/image" Target="../media/image13.png"/><Relationship Id="rId10" Type="http://schemas.openxmlformats.org/officeDocument/2006/relationships/slide" Target="slide5.xml"/><Relationship Id="rId4" Type="http://schemas.openxmlformats.org/officeDocument/2006/relationships/image" Target="../media/image7.gif"/><Relationship Id="rId9" Type="http://schemas.openxmlformats.org/officeDocument/2006/relationships/slide" Target="slide4.xml"/><Relationship Id="rId1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9320"/>
            <a:ext cx="12339373" cy="4474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28" y="2109865"/>
            <a:ext cx="5458691" cy="25729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19184" y="2549320"/>
            <a:ext cx="4931158" cy="1863232"/>
          </a:xfrm>
          <a:prstGeom prst="rect">
            <a:avLst/>
          </a:prstGeom>
        </p:spPr>
        <p:txBody>
          <a:bodyPr wrap="none">
            <a:prstTxWarp prst="textDeflate">
              <a:avLst>
                <a:gd name="adj" fmla="val 12475"/>
              </a:avLst>
            </a:prstTxWarp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Tiếng</a:t>
            </a:r>
            <a:r>
              <a:rPr lang="en-US" sz="4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Việt</a:t>
            </a:r>
            <a:endParaRPr lang="en-US" sz="44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13163" y="246633"/>
            <a:ext cx="9393381" cy="1863232"/>
          </a:xfrm>
          <a:prstGeom prst="rect">
            <a:avLst/>
          </a:prstGeom>
        </p:spPr>
        <p:txBody>
          <a:bodyPr wrap="none">
            <a:prstTxWarp prst="textDeflate">
              <a:avLst>
                <a:gd name="adj" fmla="val 19911"/>
              </a:avLst>
            </a:prstTxWarp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Chào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mừng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em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đến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với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tiết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học</a:t>
            </a:r>
            <a:endParaRPr lang="en-US" sz="4400" dirty="0">
              <a:solidFill>
                <a:srgbClr val="0070C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24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555" y="859064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133165" y="1030318"/>
            <a:ext cx="5538812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3729019" y="1527532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1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97503" y="958327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24197" y="-171632"/>
            <a:ext cx="6168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604020202020204" pitchFamily="34" charset="0"/>
              </a:rPr>
              <a:t>Em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604020202020204" pitchFamily="34" charset="0"/>
              </a:rPr>
              <a:t>học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604020202020204" pitchFamily="34" charset="0"/>
              </a:rPr>
              <a:t>vẽ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244937" y="0"/>
            <a:ext cx="2359579" cy="9144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Đọc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mẫu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9342" y="1681751"/>
            <a:ext cx="440056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Hôm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học</a:t>
            </a:r>
            <a:endParaRPr lang="en-US" sz="3200" b="1" dirty="0">
              <a:solidFill>
                <a:srgbClr val="00206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giấy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trắng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màu</a:t>
            </a:r>
            <a:endParaRPr lang="en-US" sz="3200" b="1" dirty="0">
              <a:solidFill>
                <a:srgbClr val="00206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Nắn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nót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ngồi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vẽ</a:t>
            </a:r>
            <a:endParaRPr lang="en-US" sz="3200" b="1" dirty="0">
              <a:solidFill>
                <a:srgbClr val="00206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Lung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linh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bầu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10464" y="3857079"/>
            <a:ext cx="417293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ông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trăng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cao</a:t>
            </a:r>
            <a:endParaRPr lang="en-US" sz="3200" b="1" dirty="0">
              <a:solidFill>
                <a:srgbClr val="00206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Rải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ngõ</a:t>
            </a:r>
            <a:endParaRPr lang="en-US" sz="3200" b="1" dirty="0">
              <a:solidFill>
                <a:srgbClr val="00206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cánh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diều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no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gió</a:t>
            </a:r>
            <a:endParaRPr lang="en-US" sz="3200" b="1" dirty="0">
              <a:solidFill>
                <a:srgbClr val="00206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 vu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giữa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xanh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1268" y="3888153"/>
            <a:ext cx="510909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ông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trời</a:t>
            </a:r>
            <a:endParaRPr lang="en-US" sz="3200" b="1" dirty="0">
              <a:solidFill>
                <a:srgbClr val="00206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chùm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phượng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đỏ</a:t>
            </a:r>
            <a:endParaRPr lang="en-US" sz="3200" b="1" dirty="0">
              <a:solidFill>
                <a:srgbClr val="00206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sân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lộng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gió</a:t>
            </a:r>
            <a:endParaRPr lang="en-US" sz="3200" b="1" dirty="0">
              <a:solidFill>
                <a:srgbClr val="00206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râm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ran.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5957" y="1695469"/>
            <a:ext cx="524534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biển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lành</a:t>
            </a:r>
            <a:endParaRPr lang="en-US" sz="3200" b="1" dirty="0">
              <a:solidFill>
                <a:srgbClr val="00206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thuyền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trắng</a:t>
            </a:r>
            <a:endParaRPr lang="en-US" sz="3200" b="1" dirty="0">
              <a:solidFill>
                <a:srgbClr val="00206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Giương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cánh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buồm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đỏ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thắm</a:t>
            </a:r>
            <a:endParaRPr lang="en-US" sz="3200" b="1" dirty="0">
              <a:solidFill>
                <a:srgbClr val="00206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rẽ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sóng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khơi</a:t>
            </a:r>
            <a:r>
              <a:rPr lang="en-US" sz="3200" b="1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5" y="88776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81458" y="310253"/>
            <a:ext cx="6695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  <a:latin typeface="Corbel" panose="020B0503020204020204" pitchFamily="34" charset="0"/>
                <a:cs typeface="Arial-SGK-TV" pitchFamily="2" charset="0"/>
              </a:rPr>
              <a:t>LUYỆN ĐỌC TỪ KHÓ</a:t>
            </a:r>
            <a:endParaRPr lang="en-US" sz="5400" b="1" dirty="0">
              <a:solidFill>
                <a:srgbClr val="0070C0"/>
              </a:solidFill>
              <a:latin typeface="Corbel" panose="020B0503020204020204" pitchFamily="34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9325" y="1949511"/>
            <a:ext cx="38299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-SGK-TV" pitchFamily="2" charset="0"/>
              </a:rPr>
              <a:t>lớp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-SGK-TV" pitchFamily="2" charset="0"/>
              </a:rPr>
              <a:t>học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-SGK-TV" pitchFamily="2" charset="0"/>
            </a:endParaRPr>
          </a:p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-SGK-TV" pitchFamily="2" charset="0"/>
              </a:rPr>
              <a:t>lung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-SGK-TV" pitchFamily="2" charset="0"/>
              </a:rPr>
              <a:t>linh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-SGK-TV" pitchFamily="2" charset="0"/>
            </a:endParaRPr>
          </a:p>
          <a:p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-SGK-TV" pitchFamily="2" charset="0"/>
              </a:rPr>
              <a:t>nắn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-SGK-TV" pitchFamily="2" charset="0"/>
              </a:rPr>
              <a:t>nót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EE4219-704F-4A57-ACA9-187605563CA6}"/>
              </a:ext>
            </a:extLst>
          </p:cNvPr>
          <p:cNvSpPr txBox="1"/>
          <p:nvPr/>
        </p:nvSpPr>
        <p:spPr>
          <a:xfrm>
            <a:off x="5975479" y="1809616"/>
            <a:ext cx="49640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-SGK-TV" pitchFamily="2" charset="0"/>
              </a:rPr>
              <a:t>con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-SGK-TV" pitchFamily="2" charset="0"/>
              </a:rPr>
              <a:t>thuyền</a:t>
            </a:r>
            <a:endParaRPr lang="en-US" sz="54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-SGK-TV" pitchFamily="2" charset="0"/>
            </a:endParaRPr>
          </a:p>
          <a:p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-SGK-TV" pitchFamily="2" charset="0"/>
              </a:rPr>
              <a:t>rẽ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-SGK-TV" pitchFamily="2" charset="0"/>
              </a:rPr>
              <a:t>sóng</a:t>
            </a:r>
            <a:endParaRPr lang="en-US" sz="54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-SGK-TV" pitchFamily="2" charset="0"/>
            </a:endParaRPr>
          </a:p>
          <a:p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-SGK-TV" pitchFamily="2" charset="0"/>
              </a:rPr>
              <a:t>râm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-SGK-TV" pitchFamily="2" charset="0"/>
              </a:rPr>
              <a:t> ran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77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-79899" y="996122"/>
            <a:ext cx="11821672" cy="591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2980268" y="-122445"/>
            <a:ext cx="6168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học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vẽ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0314" y="924988"/>
            <a:ext cx="8329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1.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38192" y="2945085"/>
            <a:ext cx="7201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2.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25735" y="941026"/>
            <a:ext cx="7347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3.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590525" y="2885242"/>
            <a:ext cx="7214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4.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5858" y="994304"/>
            <a:ext cx="41665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giấy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bút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màu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Nắn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nót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ngồi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vẽ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Lung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linh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87745" y="3086429"/>
            <a:ext cx="38747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Vẽ</a:t>
            </a:r>
            <a:r>
              <a:rPr lang="en-US" sz="28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trăng</a:t>
            </a:r>
            <a:r>
              <a:rPr lang="en-US" sz="28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28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cao</a:t>
            </a:r>
            <a:endParaRPr lang="en-US" sz="2800" b="1" dirty="0">
              <a:solidFill>
                <a:schemeClr val="accent6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Rải</a:t>
            </a:r>
            <a:r>
              <a:rPr lang="en-US" sz="28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ánh</a:t>
            </a:r>
            <a:r>
              <a:rPr lang="en-US" sz="28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28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đầy</a:t>
            </a:r>
            <a:r>
              <a:rPr lang="en-US" sz="28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ngõ</a:t>
            </a:r>
            <a:endParaRPr lang="en-US" sz="2800" b="1" dirty="0">
              <a:solidFill>
                <a:schemeClr val="accent6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Vẽ</a:t>
            </a:r>
            <a:r>
              <a:rPr lang="en-US" sz="28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8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diều</a:t>
            </a:r>
            <a:r>
              <a:rPr lang="en-US" sz="28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no </a:t>
            </a:r>
            <a:r>
              <a:rPr lang="en-US" sz="28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gió</a:t>
            </a:r>
            <a:endParaRPr lang="en-US" sz="2800" b="1" dirty="0">
              <a:solidFill>
                <a:schemeClr val="accent6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Vi vu </a:t>
            </a:r>
            <a:r>
              <a:rPr lang="en-US" sz="28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giữa</a:t>
            </a:r>
            <a:r>
              <a:rPr lang="en-US" sz="28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28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37421" y="3188955"/>
            <a:ext cx="486543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Vẽ</a:t>
            </a:r>
            <a:r>
              <a:rPr lang="en-US" sz="2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endParaRPr lang="en-US" sz="28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chùm</a:t>
            </a:r>
            <a:r>
              <a:rPr lang="en-US" sz="2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phượng</a:t>
            </a:r>
            <a:r>
              <a:rPr lang="en-US" sz="2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đỏ</a:t>
            </a:r>
            <a:endParaRPr lang="en-US" sz="28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2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sân</a:t>
            </a:r>
            <a:r>
              <a:rPr lang="en-US" sz="2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2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lộng</a:t>
            </a:r>
            <a:r>
              <a:rPr lang="en-US" sz="2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gió</a:t>
            </a:r>
            <a:endParaRPr lang="en-US" sz="28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2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ve</a:t>
            </a:r>
            <a:r>
              <a:rPr lang="en-US" sz="2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râm</a:t>
            </a:r>
            <a:r>
              <a:rPr lang="en-US" sz="2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ran.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25584" y="1016121"/>
            <a:ext cx="49600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Vẽ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lành</a:t>
            </a:r>
            <a:endParaRPr lang="en-US" sz="2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thuyền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trắng</a:t>
            </a:r>
            <a:endParaRPr lang="en-US" sz="2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Giương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buồm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thắm</a:t>
            </a:r>
            <a:endParaRPr lang="en-US" sz="2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rẽ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sóng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khơi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8359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9" grpId="0"/>
      <p:bldP spid="40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0" y="942335"/>
            <a:ext cx="11821672" cy="591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6251"/>
            <a:ext cx="6168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vẽ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19" name="Cloud 18"/>
          <p:cNvSpPr/>
          <p:nvPr/>
        </p:nvSpPr>
        <p:spPr>
          <a:xfrm>
            <a:off x="-90750" y="0"/>
            <a:ext cx="3996925" cy="92327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từng</a:t>
            </a:r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2400" b="1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khổ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03625" y="1784416"/>
            <a:ext cx="544411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Hôm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giấy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bút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màu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Nắn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nót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ngồi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linh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bầu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132B762-8C7B-4C8A-983B-2E52D94EAAAF}"/>
              </a:ext>
            </a:extLst>
          </p:cNvPr>
          <p:cNvCxnSpPr>
            <a:cxnSpLocks/>
          </p:cNvCxnSpPr>
          <p:nvPr/>
        </p:nvCxnSpPr>
        <p:spPr>
          <a:xfrm flipH="1">
            <a:off x="7192292" y="3788417"/>
            <a:ext cx="133165" cy="4793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D1D80F-94FC-4262-8BAC-0425B3962057}"/>
              </a:ext>
            </a:extLst>
          </p:cNvPr>
          <p:cNvCxnSpPr>
            <a:cxnSpLocks/>
          </p:cNvCxnSpPr>
          <p:nvPr/>
        </p:nvCxnSpPr>
        <p:spPr>
          <a:xfrm flipH="1">
            <a:off x="4169893" y="3755255"/>
            <a:ext cx="133165" cy="4793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5C54EC-29E6-4D3E-9808-57E348886264}"/>
              </a:ext>
            </a:extLst>
          </p:cNvPr>
          <p:cNvCxnSpPr>
            <a:cxnSpLocks/>
          </p:cNvCxnSpPr>
          <p:nvPr/>
        </p:nvCxnSpPr>
        <p:spPr>
          <a:xfrm flipH="1">
            <a:off x="6573086" y="3136966"/>
            <a:ext cx="133165" cy="4793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AF55939-2612-4DD5-9EB9-CED772246648}"/>
              </a:ext>
            </a:extLst>
          </p:cNvPr>
          <p:cNvCxnSpPr>
            <a:cxnSpLocks/>
          </p:cNvCxnSpPr>
          <p:nvPr/>
        </p:nvCxnSpPr>
        <p:spPr>
          <a:xfrm flipH="1">
            <a:off x="3900878" y="3101107"/>
            <a:ext cx="133165" cy="4793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A237D0C-5616-4340-8862-1957BE96A47A}"/>
              </a:ext>
            </a:extLst>
          </p:cNvPr>
          <p:cNvCxnSpPr>
            <a:cxnSpLocks/>
          </p:cNvCxnSpPr>
          <p:nvPr/>
        </p:nvCxnSpPr>
        <p:spPr>
          <a:xfrm flipH="1">
            <a:off x="7325457" y="2519682"/>
            <a:ext cx="133165" cy="4793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B63463D-3E0C-451B-9595-B1D1E4400B00}"/>
              </a:ext>
            </a:extLst>
          </p:cNvPr>
          <p:cNvCxnSpPr>
            <a:cxnSpLocks/>
          </p:cNvCxnSpPr>
          <p:nvPr/>
        </p:nvCxnSpPr>
        <p:spPr>
          <a:xfrm flipH="1">
            <a:off x="5262978" y="2502023"/>
            <a:ext cx="133165" cy="4793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3A3021-4339-493C-B042-A700757078C2}"/>
              </a:ext>
            </a:extLst>
          </p:cNvPr>
          <p:cNvCxnSpPr>
            <a:cxnSpLocks/>
          </p:cNvCxnSpPr>
          <p:nvPr/>
        </p:nvCxnSpPr>
        <p:spPr>
          <a:xfrm flipH="1">
            <a:off x="7226423" y="1926628"/>
            <a:ext cx="133165" cy="4793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FD3F3E1-2C58-4C9F-A718-C124A7B8E1AC}"/>
              </a:ext>
            </a:extLst>
          </p:cNvPr>
          <p:cNvCxnSpPr>
            <a:cxnSpLocks/>
          </p:cNvCxnSpPr>
          <p:nvPr/>
        </p:nvCxnSpPr>
        <p:spPr>
          <a:xfrm flipH="1">
            <a:off x="4134035" y="1902321"/>
            <a:ext cx="133165" cy="4793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B7CB7E4-869C-44A0-AD25-14BC9A309F8B}"/>
              </a:ext>
            </a:extLst>
          </p:cNvPr>
          <p:cNvCxnSpPr>
            <a:cxnSpLocks/>
          </p:cNvCxnSpPr>
          <p:nvPr/>
        </p:nvCxnSpPr>
        <p:spPr>
          <a:xfrm flipH="1">
            <a:off x="7113873" y="3763263"/>
            <a:ext cx="133165" cy="4793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B769A8F-B520-4496-8752-38B49AD838A1}"/>
              </a:ext>
            </a:extLst>
          </p:cNvPr>
          <p:cNvSpPr/>
          <p:nvPr/>
        </p:nvSpPr>
        <p:spPr>
          <a:xfrm>
            <a:off x="3984418" y="4778995"/>
            <a:ext cx="6450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Cẩn</a:t>
            </a:r>
            <a:r>
              <a:rPr lang="en-US" sz="3600" dirty="0" smtClean="0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thận</a:t>
            </a:r>
            <a:r>
              <a:rPr lang="en-US" sz="3600" dirty="0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từng</a:t>
            </a:r>
            <a:r>
              <a:rPr lang="en-US" sz="3600" dirty="0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li, </a:t>
            </a:r>
            <a:r>
              <a:rPr lang="en-US" sz="3600" dirty="0" err="1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từng</a:t>
            </a:r>
            <a:r>
              <a:rPr lang="en-US" sz="3600" dirty="0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tí</a:t>
            </a:r>
            <a:r>
              <a:rPr lang="en-US" sz="3600" dirty="0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 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4BC10D-8E9D-4940-AA66-DAEF2BF433A2}"/>
              </a:ext>
            </a:extLst>
          </p:cNvPr>
          <p:cNvSpPr/>
          <p:nvPr/>
        </p:nvSpPr>
        <p:spPr>
          <a:xfrm>
            <a:off x="1232509" y="4803273"/>
            <a:ext cx="17187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nắn</a:t>
            </a:r>
            <a:r>
              <a:rPr lang="en-US" sz="3600" b="1" dirty="0"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nót</a:t>
            </a:r>
            <a:endParaRPr lang="en-US" sz="3600" dirty="0">
              <a:solidFill>
                <a:srgbClr val="C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302D132-D97E-4A52-82E7-C80FF493A9FE}"/>
              </a:ext>
            </a:extLst>
          </p:cNvPr>
          <p:cNvCxnSpPr/>
          <p:nvPr/>
        </p:nvCxnSpPr>
        <p:spPr>
          <a:xfrm flipV="1">
            <a:off x="3150081" y="5131433"/>
            <a:ext cx="738347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114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0" y="942335"/>
            <a:ext cx="11821672" cy="591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089CA0-E331-4B4A-87DD-96A8CF6C2F50}"/>
              </a:ext>
            </a:extLst>
          </p:cNvPr>
          <p:cNvSpPr txBox="1"/>
          <p:nvPr/>
        </p:nvSpPr>
        <p:spPr>
          <a:xfrm>
            <a:off x="2248375" y="1648246"/>
            <a:ext cx="515397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trăng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cao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đầy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ngõ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gió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 vu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giữa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xanh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60517"/>
            <a:ext cx="6168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vẽ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3A3021-4339-493C-B042-A700757078C2}"/>
              </a:ext>
            </a:extLst>
          </p:cNvPr>
          <p:cNvCxnSpPr>
            <a:cxnSpLocks/>
          </p:cNvCxnSpPr>
          <p:nvPr/>
        </p:nvCxnSpPr>
        <p:spPr>
          <a:xfrm flipH="1">
            <a:off x="5274551" y="1793812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9065C61-6A1E-4253-8CE0-CD51B17FD3EA}"/>
              </a:ext>
            </a:extLst>
          </p:cNvPr>
          <p:cNvCxnSpPr>
            <a:cxnSpLocks/>
          </p:cNvCxnSpPr>
          <p:nvPr/>
        </p:nvCxnSpPr>
        <p:spPr>
          <a:xfrm flipH="1">
            <a:off x="7166975" y="1821924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841FC4F-0DCD-4290-B1AD-7C2178C77D56}"/>
              </a:ext>
            </a:extLst>
          </p:cNvPr>
          <p:cNvCxnSpPr>
            <a:cxnSpLocks/>
          </p:cNvCxnSpPr>
          <p:nvPr/>
        </p:nvCxnSpPr>
        <p:spPr>
          <a:xfrm flipH="1">
            <a:off x="5286735" y="2356064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765050E-792C-4C0E-9B3C-3C94899BAF47}"/>
              </a:ext>
            </a:extLst>
          </p:cNvPr>
          <p:cNvCxnSpPr>
            <a:cxnSpLocks/>
          </p:cNvCxnSpPr>
          <p:nvPr/>
        </p:nvCxnSpPr>
        <p:spPr>
          <a:xfrm flipH="1">
            <a:off x="7251049" y="2366421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68DAD6-2A6A-4BC8-B995-47F5157FAC6C}"/>
              </a:ext>
            </a:extLst>
          </p:cNvPr>
          <p:cNvCxnSpPr>
            <a:cxnSpLocks/>
          </p:cNvCxnSpPr>
          <p:nvPr/>
        </p:nvCxnSpPr>
        <p:spPr>
          <a:xfrm flipH="1">
            <a:off x="5298399" y="2891856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B392A95-09D4-428B-8A83-F55AE4BFC9BA}"/>
              </a:ext>
            </a:extLst>
          </p:cNvPr>
          <p:cNvCxnSpPr>
            <a:cxnSpLocks/>
          </p:cNvCxnSpPr>
          <p:nvPr/>
        </p:nvCxnSpPr>
        <p:spPr>
          <a:xfrm flipH="1">
            <a:off x="6817960" y="2946429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0FAE1CF-9724-4A5B-9CBE-42A62F0CBAA9}"/>
              </a:ext>
            </a:extLst>
          </p:cNvPr>
          <p:cNvCxnSpPr>
            <a:cxnSpLocks/>
          </p:cNvCxnSpPr>
          <p:nvPr/>
        </p:nvCxnSpPr>
        <p:spPr>
          <a:xfrm flipH="1">
            <a:off x="4594308" y="3528437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AAFA4E9-5820-4D39-85EC-B0DF6983EA1C}"/>
              </a:ext>
            </a:extLst>
          </p:cNvPr>
          <p:cNvCxnSpPr>
            <a:cxnSpLocks/>
          </p:cNvCxnSpPr>
          <p:nvPr/>
        </p:nvCxnSpPr>
        <p:spPr>
          <a:xfrm flipH="1">
            <a:off x="6838675" y="3509202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EFDAEF1-66E5-4C11-8320-6D3AD3EE284D}"/>
              </a:ext>
            </a:extLst>
          </p:cNvPr>
          <p:cNvCxnSpPr>
            <a:cxnSpLocks/>
          </p:cNvCxnSpPr>
          <p:nvPr/>
        </p:nvCxnSpPr>
        <p:spPr>
          <a:xfrm flipH="1">
            <a:off x="6946686" y="3528437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loud 44">
            <a:extLst>
              <a:ext uri="{FF2B5EF4-FFF2-40B4-BE49-F238E27FC236}">
                <a16:creationId xmlns:a16="http://schemas.microsoft.com/office/drawing/2014/main" id="{244D2E59-2FED-4A64-9F7D-82A07594CCC3}"/>
              </a:ext>
            </a:extLst>
          </p:cNvPr>
          <p:cNvSpPr/>
          <p:nvPr/>
        </p:nvSpPr>
        <p:spPr>
          <a:xfrm>
            <a:off x="-117383" y="0"/>
            <a:ext cx="3996925" cy="92327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từng</a:t>
            </a:r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2400" b="1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khổ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908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79899" y="942335"/>
            <a:ext cx="11821672" cy="591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57317"/>
            <a:ext cx="6168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vẽ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69CF0A7-BC1B-4961-B537-4C2299C2832E}"/>
              </a:ext>
            </a:extLst>
          </p:cNvPr>
          <p:cNvSpPr txBox="1"/>
          <p:nvPr/>
        </p:nvSpPr>
        <p:spPr>
          <a:xfrm>
            <a:off x="2164303" y="1619801"/>
            <a:ext cx="63257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thuyền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thắm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E9F0DF-0A98-483B-858B-2B0AEC0D8B22}"/>
              </a:ext>
            </a:extLst>
          </p:cNvPr>
          <p:cNvCxnSpPr>
            <a:cxnSpLocks/>
          </p:cNvCxnSpPr>
          <p:nvPr/>
        </p:nvCxnSpPr>
        <p:spPr>
          <a:xfrm flipH="1">
            <a:off x="4473824" y="1704514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799309-8DC9-4518-B728-D338D744652E}"/>
              </a:ext>
            </a:extLst>
          </p:cNvPr>
          <p:cNvCxnSpPr>
            <a:cxnSpLocks/>
          </p:cNvCxnSpPr>
          <p:nvPr/>
        </p:nvCxnSpPr>
        <p:spPr>
          <a:xfrm flipH="1">
            <a:off x="6819009" y="1688239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33A36CD-53D4-4E26-891B-148A71BEB615}"/>
              </a:ext>
            </a:extLst>
          </p:cNvPr>
          <p:cNvCxnSpPr>
            <a:cxnSpLocks/>
          </p:cNvCxnSpPr>
          <p:nvPr/>
        </p:nvCxnSpPr>
        <p:spPr>
          <a:xfrm flipH="1">
            <a:off x="7700858" y="2286001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41D80B6-83D2-4D10-9709-25764EAC62CB}"/>
              </a:ext>
            </a:extLst>
          </p:cNvPr>
          <p:cNvCxnSpPr>
            <a:cxnSpLocks/>
          </p:cNvCxnSpPr>
          <p:nvPr/>
        </p:nvCxnSpPr>
        <p:spPr>
          <a:xfrm flipH="1">
            <a:off x="6415075" y="2766874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1660B59-3BC0-4018-B737-21D64E71D558}"/>
              </a:ext>
            </a:extLst>
          </p:cNvPr>
          <p:cNvCxnSpPr>
            <a:cxnSpLocks/>
          </p:cNvCxnSpPr>
          <p:nvPr/>
        </p:nvCxnSpPr>
        <p:spPr>
          <a:xfrm flipH="1">
            <a:off x="8351887" y="2866009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AD7ED45-3E66-45C1-ABFD-9DFA664C3663}"/>
              </a:ext>
            </a:extLst>
          </p:cNvPr>
          <p:cNvCxnSpPr>
            <a:cxnSpLocks/>
          </p:cNvCxnSpPr>
          <p:nvPr/>
        </p:nvCxnSpPr>
        <p:spPr>
          <a:xfrm flipH="1">
            <a:off x="5095261" y="3355761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E65FB0-FA43-410F-B90C-45D7C23AAC0B}"/>
              </a:ext>
            </a:extLst>
          </p:cNvPr>
          <p:cNvCxnSpPr>
            <a:cxnSpLocks/>
          </p:cNvCxnSpPr>
          <p:nvPr/>
        </p:nvCxnSpPr>
        <p:spPr>
          <a:xfrm flipH="1">
            <a:off x="6925542" y="3401628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728E7BD-3663-4DF9-815B-2AFA2479C4F8}"/>
              </a:ext>
            </a:extLst>
          </p:cNvPr>
          <p:cNvCxnSpPr>
            <a:cxnSpLocks/>
          </p:cNvCxnSpPr>
          <p:nvPr/>
        </p:nvCxnSpPr>
        <p:spPr>
          <a:xfrm flipH="1">
            <a:off x="7015797" y="3403108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loud 33">
            <a:extLst>
              <a:ext uri="{FF2B5EF4-FFF2-40B4-BE49-F238E27FC236}">
                <a16:creationId xmlns:a16="http://schemas.microsoft.com/office/drawing/2014/main" id="{0C062CCD-6C46-4630-BA2E-C2031480CC63}"/>
              </a:ext>
            </a:extLst>
          </p:cNvPr>
          <p:cNvSpPr/>
          <p:nvPr/>
        </p:nvSpPr>
        <p:spPr>
          <a:xfrm>
            <a:off x="-90750" y="0"/>
            <a:ext cx="3996925" cy="92327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từng</a:t>
            </a:r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2400" b="1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khổ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799309-8DC9-4518-B728-D338D744652E}"/>
              </a:ext>
            </a:extLst>
          </p:cNvPr>
          <p:cNvCxnSpPr>
            <a:cxnSpLocks/>
          </p:cNvCxnSpPr>
          <p:nvPr/>
        </p:nvCxnSpPr>
        <p:spPr>
          <a:xfrm flipH="1">
            <a:off x="3773010" y="2254269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333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-162332" y="942335"/>
            <a:ext cx="11821672" cy="591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122699"/>
            <a:ext cx="6168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vẽ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E8AA046-FDF6-4B13-A068-64504E6BAEAB}"/>
              </a:ext>
            </a:extLst>
          </p:cNvPr>
          <p:cNvSpPr txBox="1"/>
          <p:nvPr/>
        </p:nvSpPr>
        <p:spPr>
          <a:xfrm>
            <a:off x="1694398" y="1679753"/>
            <a:ext cx="62023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chùm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phượng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Gọi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ran.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A75EEE2-DC12-4920-97F3-5DC1D0B456A2}"/>
              </a:ext>
            </a:extLst>
          </p:cNvPr>
          <p:cNvCxnSpPr>
            <a:cxnSpLocks/>
          </p:cNvCxnSpPr>
          <p:nvPr/>
        </p:nvCxnSpPr>
        <p:spPr>
          <a:xfrm flipH="1">
            <a:off x="5808781" y="1778494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8DBFCC-14FD-487A-BAF1-966A29216342}"/>
              </a:ext>
            </a:extLst>
          </p:cNvPr>
          <p:cNvCxnSpPr>
            <a:cxnSpLocks/>
          </p:cNvCxnSpPr>
          <p:nvPr/>
        </p:nvCxnSpPr>
        <p:spPr>
          <a:xfrm flipH="1">
            <a:off x="3917835" y="2343777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B049C45-6665-4ACE-B005-5A7E539B415A}"/>
              </a:ext>
            </a:extLst>
          </p:cNvPr>
          <p:cNvCxnSpPr>
            <a:cxnSpLocks/>
          </p:cNvCxnSpPr>
          <p:nvPr/>
        </p:nvCxnSpPr>
        <p:spPr>
          <a:xfrm flipH="1">
            <a:off x="7205535" y="2908918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C29A1FC-E282-40CF-81FD-44C190B048EA}"/>
              </a:ext>
            </a:extLst>
          </p:cNvPr>
          <p:cNvCxnSpPr>
            <a:cxnSpLocks/>
          </p:cNvCxnSpPr>
          <p:nvPr/>
        </p:nvCxnSpPr>
        <p:spPr>
          <a:xfrm flipH="1">
            <a:off x="3789112" y="3398670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2D66076-EB0D-4718-82FC-87621A08F208}"/>
              </a:ext>
            </a:extLst>
          </p:cNvPr>
          <p:cNvCxnSpPr>
            <a:cxnSpLocks/>
          </p:cNvCxnSpPr>
          <p:nvPr/>
        </p:nvCxnSpPr>
        <p:spPr>
          <a:xfrm flipH="1">
            <a:off x="5681535" y="3417904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3700289-2C92-4447-8A7E-79846FADD3D2}"/>
              </a:ext>
            </a:extLst>
          </p:cNvPr>
          <p:cNvCxnSpPr>
            <a:cxnSpLocks/>
          </p:cNvCxnSpPr>
          <p:nvPr/>
        </p:nvCxnSpPr>
        <p:spPr>
          <a:xfrm flipH="1">
            <a:off x="5783629" y="3422343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E6E8AB74-A74E-4EFF-8D8B-894CEB57443B}"/>
              </a:ext>
            </a:extLst>
          </p:cNvPr>
          <p:cNvSpPr/>
          <p:nvPr/>
        </p:nvSpPr>
        <p:spPr>
          <a:xfrm>
            <a:off x="3984418" y="4778995"/>
            <a:ext cx="75441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Nhiều</a:t>
            </a:r>
            <a:r>
              <a:rPr lang="en-US" sz="3200" dirty="0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tiếng</a:t>
            </a:r>
            <a:r>
              <a:rPr lang="en-US" sz="3200" dirty="0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kêu</a:t>
            </a:r>
            <a:r>
              <a:rPr lang="en-US" sz="3200" dirty="0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hòa</a:t>
            </a:r>
            <a:r>
              <a:rPr lang="en-US" sz="3200" dirty="0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vào</a:t>
            </a:r>
            <a:r>
              <a:rPr lang="en-US" sz="3200" dirty="0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nhau</a:t>
            </a:r>
            <a:r>
              <a:rPr lang="en-US" sz="3200" dirty="0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rộn</a:t>
            </a:r>
            <a:r>
              <a:rPr lang="en-US" sz="3200" dirty="0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rã</a:t>
            </a:r>
            <a:r>
              <a:rPr lang="en-US" sz="3200" dirty="0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 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3560FA9-9508-4461-933F-5F9170CE89F7}"/>
              </a:ext>
            </a:extLst>
          </p:cNvPr>
          <p:cNvSpPr/>
          <p:nvPr/>
        </p:nvSpPr>
        <p:spPr>
          <a:xfrm>
            <a:off x="1232509" y="4803273"/>
            <a:ext cx="16690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râm</a:t>
            </a:r>
            <a:r>
              <a:rPr lang="en-US" sz="32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ran</a:t>
            </a:r>
            <a:endParaRPr lang="en-US" sz="32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A000793-029A-455E-869F-A0CB204E9F16}"/>
              </a:ext>
            </a:extLst>
          </p:cNvPr>
          <p:cNvCxnSpPr/>
          <p:nvPr/>
        </p:nvCxnSpPr>
        <p:spPr>
          <a:xfrm flipV="1">
            <a:off x="3150081" y="5131433"/>
            <a:ext cx="738347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loud 50">
            <a:extLst>
              <a:ext uri="{FF2B5EF4-FFF2-40B4-BE49-F238E27FC236}">
                <a16:creationId xmlns:a16="http://schemas.microsoft.com/office/drawing/2014/main" id="{E1E1A2B3-36B4-44E5-9BB6-19A3FAD3C0AB}"/>
              </a:ext>
            </a:extLst>
          </p:cNvPr>
          <p:cNvSpPr/>
          <p:nvPr/>
        </p:nvSpPr>
        <p:spPr>
          <a:xfrm>
            <a:off x="-90750" y="0"/>
            <a:ext cx="3996925" cy="92327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từng</a:t>
            </a:r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2400" b="1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khổ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75EEE2-DC12-4920-97F3-5DC1D0B456A2}"/>
              </a:ext>
            </a:extLst>
          </p:cNvPr>
          <p:cNvCxnSpPr>
            <a:cxnSpLocks/>
          </p:cNvCxnSpPr>
          <p:nvPr/>
        </p:nvCxnSpPr>
        <p:spPr>
          <a:xfrm flipH="1">
            <a:off x="5230301" y="2908918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75EEE2-DC12-4920-97F3-5DC1D0B456A2}"/>
              </a:ext>
            </a:extLst>
          </p:cNvPr>
          <p:cNvCxnSpPr>
            <a:cxnSpLocks/>
          </p:cNvCxnSpPr>
          <p:nvPr/>
        </p:nvCxnSpPr>
        <p:spPr>
          <a:xfrm flipH="1">
            <a:off x="7756515" y="2274600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75EEE2-DC12-4920-97F3-5DC1D0B456A2}"/>
              </a:ext>
            </a:extLst>
          </p:cNvPr>
          <p:cNvCxnSpPr>
            <a:cxnSpLocks/>
          </p:cNvCxnSpPr>
          <p:nvPr/>
        </p:nvCxnSpPr>
        <p:spPr>
          <a:xfrm flipH="1">
            <a:off x="2957850" y="1778494"/>
            <a:ext cx="133165" cy="479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028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6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 - Tiếng ve sầu kêu râm ran giữa trưa hè - tiếng ồn trắng cho giấc ngủ sâu - nhạc để ngủ ngon(360p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475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8142" y="595392"/>
            <a:ext cx="9090210" cy="580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0" y="942335"/>
            <a:ext cx="11821672" cy="591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144719" y="-102153"/>
            <a:ext cx="6168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vẽ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0314" y="924988"/>
            <a:ext cx="8329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38192" y="2945085"/>
            <a:ext cx="7201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483693" y="949904"/>
            <a:ext cx="7347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448482" y="2858609"/>
            <a:ext cx="7214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</a:t>
            </a:r>
          </a:p>
        </p:txBody>
      </p:sp>
      <p:sp>
        <p:nvSpPr>
          <p:cNvPr id="19" name="Cloud 18"/>
          <p:cNvSpPr/>
          <p:nvPr/>
        </p:nvSpPr>
        <p:spPr>
          <a:xfrm>
            <a:off x="-64116" y="0"/>
            <a:ext cx="3890392" cy="90586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nhóm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5858" y="994304"/>
            <a:ext cx="41665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87745" y="3086429"/>
            <a:ext cx="38747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ngõ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 vu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04256" y="3197833"/>
            <a:ext cx="486543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chùm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ran.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03643" y="1051632"/>
            <a:ext cx="49600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thắm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724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2032000" y="130358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867" b="1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417581" y="23317"/>
            <a:ext cx="7216463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1219170"/>
            <a:r>
              <a:rPr lang="en-US" sz="4800" b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TRÒ CHƠI LẬT MẢNH GHÉP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92" y="195827"/>
            <a:ext cx="660400" cy="5842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95" y="717923"/>
            <a:ext cx="660400" cy="5842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195827"/>
            <a:ext cx="660400" cy="584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97" y="717923"/>
            <a:ext cx="660400" cy="584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35" y="730229"/>
            <a:ext cx="5637608" cy="309641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5461486"/>
            <a:ext cx="1346200" cy="1206500"/>
          </a:xfrm>
          <a:prstGeom prst="rect">
            <a:avLst/>
          </a:prstGeom>
        </p:spPr>
      </p:pic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50.18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06501" y="7289800"/>
            <a:ext cx="812800" cy="812800"/>
          </a:xfrm>
          <a:prstGeom prst="rect">
            <a:avLst/>
          </a:prstGeom>
        </p:spPr>
      </p:pic>
      <p:sp>
        <p:nvSpPr>
          <p:cNvPr id="7" name="Rectangle 6">
            <a:hlinkClick r:id="rId8" action="ppaction://hlinksldjump"/>
          </p:cNvPr>
          <p:cNvSpPr/>
          <p:nvPr/>
        </p:nvSpPr>
        <p:spPr>
          <a:xfrm>
            <a:off x="2032000" y="130358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867" b="1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657600" y="130358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867" b="1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42" name="Rectangle 41">
            <a:hlinkClick r:id="rId9" action="ppaction://hlinksldjump"/>
          </p:cNvPr>
          <p:cNvSpPr/>
          <p:nvPr/>
        </p:nvSpPr>
        <p:spPr>
          <a:xfrm>
            <a:off x="3657600" y="130358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867" b="1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283200" y="130358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867" b="1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45" name="Rectangle 44">
            <a:hlinkClick r:id="rId10" action="ppaction://hlinksldjump"/>
          </p:cNvPr>
          <p:cNvSpPr/>
          <p:nvPr/>
        </p:nvSpPr>
        <p:spPr>
          <a:xfrm>
            <a:off x="5283200" y="130358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867" b="1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908800" y="130358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867" b="1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47" name="Rectangle 46">
            <a:hlinkClick r:id="rId11" action="ppaction://hlinksldjump"/>
          </p:cNvPr>
          <p:cNvSpPr/>
          <p:nvPr/>
        </p:nvSpPr>
        <p:spPr>
          <a:xfrm>
            <a:off x="6908800" y="130358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867" b="1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534400" y="130358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867" b="1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49" name="Rectangle 48">
            <a:hlinkClick r:id="" action="ppaction://noaction"/>
          </p:cNvPr>
          <p:cNvSpPr/>
          <p:nvPr/>
        </p:nvSpPr>
        <p:spPr>
          <a:xfrm>
            <a:off x="8534400" y="130358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867" b="1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032000" y="362006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867" b="1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61" name="Rectangle 60">
            <a:hlinkClick r:id="" action="ppaction://noaction"/>
          </p:cNvPr>
          <p:cNvSpPr/>
          <p:nvPr/>
        </p:nvSpPr>
        <p:spPr>
          <a:xfrm>
            <a:off x="2032000" y="362006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867" b="1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657600" y="362006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867" b="1">
                <a:solidFill>
                  <a:prstClr val="white"/>
                </a:solidFill>
                <a:latin typeface="Calibri"/>
              </a:rPr>
              <a:t>7</a:t>
            </a:r>
          </a:p>
        </p:txBody>
      </p:sp>
      <p:sp>
        <p:nvSpPr>
          <p:cNvPr id="63" name="Rectangle 62">
            <a:hlinkClick r:id="" action="ppaction://noaction"/>
          </p:cNvPr>
          <p:cNvSpPr/>
          <p:nvPr/>
        </p:nvSpPr>
        <p:spPr>
          <a:xfrm>
            <a:off x="3657600" y="362006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867" b="1">
                <a:solidFill>
                  <a:prstClr val="white"/>
                </a:solidFill>
                <a:latin typeface="Calibri"/>
              </a:rPr>
              <a:t>7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283200" y="362006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867" b="1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65" name="Rectangle 64">
            <a:hlinkClick r:id="" action="ppaction://noaction"/>
          </p:cNvPr>
          <p:cNvSpPr/>
          <p:nvPr/>
        </p:nvSpPr>
        <p:spPr>
          <a:xfrm>
            <a:off x="5283200" y="362006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867" b="1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66" name="Rectangle 65"/>
          <p:cNvSpPr/>
          <p:nvPr/>
        </p:nvSpPr>
        <p:spPr>
          <a:xfrm>
            <a:off x="6908800" y="362006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867" b="1">
                <a:solidFill>
                  <a:prstClr val="white"/>
                </a:solidFill>
                <a:latin typeface="Calibri"/>
              </a:rPr>
              <a:t>9</a:t>
            </a:r>
          </a:p>
        </p:txBody>
      </p:sp>
      <p:sp>
        <p:nvSpPr>
          <p:cNvPr id="67" name="Rectangle 66">
            <a:hlinkClick r:id="" action="ppaction://noaction"/>
          </p:cNvPr>
          <p:cNvSpPr/>
          <p:nvPr/>
        </p:nvSpPr>
        <p:spPr>
          <a:xfrm>
            <a:off x="6908800" y="362006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867" b="1">
                <a:solidFill>
                  <a:prstClr val="white"/>
                </a:solidFill>
                <a:latin typeface="Calibri"/>
              </a:rPr>
              <a:t>9</a:t>
            </a:r>
          </a:p>
        </p:txBody>
      </p:sp>
      <p:sp>
        <p:nvSpPr>
          <p:cNvPr id="68" name="Rectangle 67"/>
          <p:cNvSpPr/>
          <p:nvPr/>
        </p:nvSpPr>
        <p:spPr>
          <a:xfrm>
            <a:off x="8534400" y="362006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867" b="1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69" name="Rectangle 68">
            <a:hlinkClick r:id="" action="ppaction://noaction"/>
          </p:cNvPr>
          <p:cNvSpPr/>
          <p:nvPr/>
        </p:nvSpPr>
        <p:spPr>
          <a:xfrm>
            <a:off x="8534400" y="362006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867" b="1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6" name="5-Point Star 5">
            <a:hlinkClick r:id="rId12" action="ppaction://hlinksldjump"/>
          </p:cNvPr>
          <p:cNvSpPr/>
          <p:nvPr/>
        </p:nvSpPr>
        <p:spPr>
          <a:xfrm>
            <a:off x="159923" y="98864"/>
            <a:ext cx="711200" cy="711200"/>
          </a:xfrm>
          <a:prstGeom prst="star5">
            <a:avLst>
              <a:gd name="adj" fmla="val 25914"/>
              <a:gd name="hf" fmla="val 105146"/>
              <a:gd name="vf" fmla="val 110557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63412" y="1375492"/>
            <a:ext cx="7924800" cy="4464792"/>
          </a:xfrm>
          <a:prstGeom prst="rec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7DFA9E-2678-440E-80C4-201B96BCA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295400"/>
            <a:ext cx="8128000" cy="45865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2C84C6-7CCE-4890-BE7E-C5417D2A802F}"/>
              </a:ext>
            </a:extLst>
          </p:cNvPr>
          <p:cNvSpPr txBox="1"/>
          <p:nvPr/>
        </p:nvSpPr>
        <p:spPr>
          <a:xfrm>
            <a:off x="3860800" y="6172201"/>
            <a:ext cx="56896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 err="1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267" dirty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267" dirty="0" err="1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267" dirty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267" dirty="0" err="1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4267" dirty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267" dirty="0" err="1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267" dirty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267" dirty="0" err="1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267" dirty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975606" y="1305272"/>
            <a:ext cx="8240788" cy="4641149"/>
            <a:chOff x="-1012901" y="289612"/>
            <a:chExt cx="8240788" cy="4641149"/>
          </a:xfrm>
        </p:grpSpPr>
        <p:pic>
          <p:nvPicPr>
            <p:cNvPr id="54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3" t="54920" r="8600" b="6370"/>
            <a:stretch/>
          </p:blipFill>
          <p:spPr bwMode="auto">
            <a:xfrm>
              <a:off x="-1012901" y="289612"/>
              <a:ext cx="8240788" cy="46411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ounded Rectangle 54"/>
            <p:cNvSpPr/>
            <p:nvPr/>
          </p:nvSpPr>
          <p:spPr>
            <a:xfrm>
              <a:off x="-700688" y="463772"/>
              <a:ext cx="2340575" cy="73955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Rectangle 9">
            <a:hlinkClick r:id="rId8" action="ppaction://hlinksldjump"/>
            <a:extLst>
              <a:ext uri="{FF2B5EF4-FFF2-40B4-BE49-F238E27FC236}">
                <a16:creationId xmlns:a16="http://schemas.microsoft.com/office/drawing/2014/main" id="{C37E9386-8E77-4145-97AF-D8577E625910}"/>
              </a:ext>
            </a:extLst>
          </p:cNvPr>
          <p:cNvSpPr/>
          <p:nvPr/>
        </p:nvSpPr>
        <p:spPr>
          <a:xfrm>
            <a:off x="2037594" y="1311686"/>
            <a:ext cx="4165600" cy="2336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tangle 49">
            <a:hlinkClick r:id="rId10" action="ppaction://hlinksldjump"/>
            <a:extLst>
              <a:ext uri="{FF2B5EF4-FFF2-40B4-BE49-F238E27FC236}">
                <a16:creationId xmlns:a16="http://schemas.microsoft.com/office/drawing/2014/main" id="{4FD8B69A-30AF-406F-B15F-24C4CF6F6CDF}"/>
              </a:ext>
            </a:extLst>
          </p:cNvPr>
          <p:cNvSpPr/>
          <p:nvPr/>
        </p:nvSpPr>
        <p:spPr>
          <a:xfrm>
            <a:off x="2021959" y="3633877"/>
            <a:ext cx="4165600" cy="235198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Rectangle 50">
            <a:hlinkClick r:id="rId11" action="ppaction://hlinksldjump"/>
            <a:extLst>
              <a:ext uri="{FF2B5EF4-FFF2-40B4-BE49-F238E27FC236}">
                <a16:creationId xmlns:a16="http://schemas.microsoft.com/office/drawing/2014/main" id="{34039AAE-2A51-4477-B09A-6EAAA0543203}"/>
              </a:ext>
            </a:extLst>
          </p:cNvPr>
          <p:cNvSpPr/>
          <p:nvPr/>
        </p:nvSpPr>
        <p:spPr>
          <a:xfrm>
            <a:off x="6186412" y="3620069"/>
            <a:ext cx="3962400" cy="2336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Rectangle 51">
            <a:hlinkClick r:id="rId9" action="ppaction://hlinksldjump"/>
            <a:extLst>
              <a:ext uri="{FF2B5EF4-FFF2-40B4-BE49-F238E27FC236}">
                <a16:creationId xmlns:a16="http://schemas.microsoft.com/office/drawing/2014/main" id="{E67B95F2-7D3C-48A3-AD32-749EA4339E76}"/>
              </a:ext>
            </a:extLst>
          </p:cNvPr>
          <p:cNvSpPr/>
          <p:nvPr/>
        </p:nvSpPr>
        <p:spPr>
          <a:xfrm>
            <a:off x="6192006" y="1291900"/>
            <a:ext cx="3962400" cy="2336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097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0" grpId="0" animBg="1"/>
      <p:bldP spid="32" grpId="0"/>
      <p:bldP spid="7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6" grpId="0" animBg="1"/>
      <p:bldP spid="2" grpId="0"/>
      <p:bldP spid="10" grpId="0" animBg="1"/>
      <p:bldP spid="50" grpId="0" animBg="1"/>
      <p:bldP spid="51" grpId="0" animBg="1"/>
      <p:bldP spid="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97503" y="958327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vẽ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0" y="0"/>
            <a:ext cx="3749040" cy="89408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34490" y="1681751"/>
            <a:ext cx="41665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25612" y="3857079"/>
            <a:ext cx="38747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ngõ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 vu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1268" y="3888153"/>
            <a:ext cx="486543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chùm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ran.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5957" y="1695469"/>
            <a:ext cx="49600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thắm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9775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108" y="799102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065117" y="1271836"/>
            <a:ext cx="570287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3734712" y="1871132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2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324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166485" y="512218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221077" y="3469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-117007" y="4362727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2"/>
            <a:ext cx="1673391" cy="1698896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Trả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lời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hỏi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1812666" y="647590"/>
            <a:ext cx="10271987" cy="1194901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657" y="292644"/>
            <a:ext cx="876175" cy="914712"/>
          </a:xfrm>
          <a:prstGeom prst="rect">
            <a:avLst/>
          </a:prstGeom>
        </p:spPr>
      </p:pic>
      <p:sp>
        <p:nvSpPr>
          <p:cNvPr id="35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1830225" y="3883776"/>
            <a:ext cx="10271987" cy="1195171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1830225" y="2025904"/>
            <a:ext cx="10271987" cy="1647055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175531" y="2251659"/>
            <a:ext cx="94038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1830224" y="5254675"/>
            <a:ext cx="10271987" cy="1508780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pc="-150" dirty="0"/>
              <a:t> </a:t>
            </a:r>
            <a:r>
              <a:rPr lang="vi-VN" sz="3200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cảnh biển </a:t>
            </a:r>
            <a:r>
              <a:rPr lang="en-US" sz="3200" b="1" spc="-1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spc="-1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-1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b="1" spc="-1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1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spc="-1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spc="-1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spc="-1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="1" spc="-1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spc="-1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3200" b="1" spc="-1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spc="-1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3200" b="1" spc="-1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b="1" spc="-1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3200" b="1" spc="-1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spc="-1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3200" b="1" spc="-1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sòng</a:t>
            </a:r>
            <a:r>
              <a:rPr lang="en-US" sz="3200" b="1" spc="-1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spc="-1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vi-VN" sz="3200" b="1" spc="-1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spc="-1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5" grpId="0" animBg="1"/>
      <p:bldP spid="39" grpId="0" animBg="1"/>
      <p:bldP spid="41" grpId="0"/>
      <p:bldP spid="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166485" y="512218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221077" y="3469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-117007" y="4362727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337351" y="1948693"/>
            <a:ext cx="2095130" cy="2010747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Trả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lời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hỏi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32315" y="0"/>
            <a:ext cx="876175" cy="914712"/>
          </a:xfrm>
          <a:prstGeom prst="rect">
            <a:avLst/>
          </a:prstGeom>
        </p:spPr>
      </p:pic>
      <p:sp>
        <p:nvSpPr>
          <p:cNvPr id="37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431522" y="4684553"/>
            <a:ext cx="4871406" cy="1194901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 thơ tương ứng với bức tranh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6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434826" y="63977"/>
            <a:ext cx="10688895" cy="1194901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 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Đọc khổ thơ tương ứng với bức tranh dưới đây: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01C9ED-1314-41C0-B8EF-EA1A9412F2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980" y="1313969"/>
            <a:ext cx="7789491" cy="30945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8C679A8-8C44-4281-A04B-7CA70941EF18}"/>
              </a:ext>
            </a:extLst>
          </p:cNvPr>
          <p:cNvSpPr txBox="1"/>
          <p:nvPr/>
        </p:nvSpPr>
        <p:spPr>
          <a:xfrm>
            <a:off x="5372277" y="4500712"/>
            <a:ext cx="4865434" cy="18158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chùm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ran.</a:t>
            </a:r>
          </a:p>
        </p:txBody>
      </p:sp>
    </p:spTree>
    <p:extLst>
      <p:ext uri="{BB962C8B-B14F-4D97-AF65-F5344CB8AC3E}">
        <p14:creationId xmlns:p14="http://schemas.microsoft.com/office/powerpoint/2010/main" val="3562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">
            <a:extLst>
              <a:ext uri="{FF2B5EF4-FFF2-40B4-BE49-F238E27FC236}">
                <a16:creationId xmlns:a16="http://schemas.microsoft.com/office/drawing/2014/main" id="{AAA10165-7591-40A7-9BC8-97CEC189D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478" y="462120"/>
            <a:ext cx="9504285" cy="1725443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rgbClr val="0070C0"/>
                </a:solidFill>
              </a:rPr>
              <a:t>4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Tìm tiếng cùng vần ở cuối các dòng thơ.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">
            <a:extLst>
              <a:ext uri="{FF2B5EF4-FFF2-40B4-BE49-F238E27FC236}">
                <a16:creationId xmlns:a16="http://schemas.microsoft.com/office/drawing/2014/main" id="{54C87466-2E9F-4A3E-9309-A7EEC63E6ECC}"/>
              </a:ext>
            </a:extLst>
          </p:cNvPr>
          <p:cNvSpPr/>
          <p:nvPr/>
        </p:nvSpPr>
        <p:spPr>
          <a:xfrm>
            <a:off x="934990" y="5160368"/>
            <a:ext cx="10271987" cy="1194901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cùng vần ở cuối các dòng thơ: sao-cao,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ngõ-gió,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xanh-lành, khơi-trời,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58588" y="2420471"/>
            <a:ext cx="11474824" cy="23846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Các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tiếng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cuối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của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mỗi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dòng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thơ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học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màu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vẽ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sao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cao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ngõ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gió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xanh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lành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trắng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thắm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khơi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trời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đỏ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gió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ran.</a:t>
            </a:r>
          </a:p>
          <a:p>
            <a:pPr algn="ctr"/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97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0176" y="1233956"/>
            <a:ext cx="7642412" cy="10072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 err="1" smtClean="0">
                <a:latin typeface="Bahnschrift Condensed" panose="020B0502040204020203" pitchFamily="34" charset="0"/>
              </a:rPr>
              <a:t>Bài</a:t>
            </a:r>
            <a:r>
              <a:rPr lang="en-US" sz="5400" b="1" dirty="0" smtClean="0">
                <a:latin typeface="Bahnschrift Condensed" panose="020B0502040204020203" pitchFamily="34" charset="0"/>
              </a:rPr>
              <a:t> </a:t>
            </a:r>
            <a:r>
              <a:rPr lang="en-US" sz="5400" b="1" dirty="0" err="1" smtClean="0">
                <a:latin typeface="Bahnschrift Condensed" panose="020B0502040204020203" pitchFamily="34" charset="0"/>
              </a:rPr>
              <a:t>thơ</a:t>
            </a:r>
            <a:r>
              <a:rPr lang="en-US" sz="5400" b="1" dirty="0" smtClean="0">
                <a:latin typeface="Bahnschrift Condensed" panose="020B0502040204020203" pitchFamily="34" charset="0"/>
              </a:rPr>
              <a:t> </a:t>
            </a:r>
            <a:r>
              <a:rPr lang="en-US" sz="5400" b="1" dirty="0" err="1" smtClean="0">
                <a:latin typeface="Bahnschrift Condensed" panose="020B0502040204020203" pitchFamily="34" charset="0"/>
              </a:rPr>
              <a:t>muốn</a:t>
            </a:r>
            <a:r>
              <a:rPr lang="en-US" sz="5400" b="1" dirty="0" smtClean="0">
                <a:latin typeface="Bahnschrift Condensed" panose="020B0502040204020203" pitchFamily="34" charset="0"/>
              </a:rPr>
              <a:t> </a:t>
            </a:r>
            <a:r>
              <a:rPr lang="en-US" sz="5400" b="1" dirty="0" err="1" smtClean="0">
                <a:latin typeface="Bahnschrift Condensed" panose="020B0502040204020203" pitchFamily="34" charset="0"/>
              </a:rPr>
              <a:t>nói</a:t>
            </a:r>
            <a:r>
              <a:rPr lang="en-US" sz="5400" b="1" dirty="0" smtClean="0">
                <a:latin typeface="Bahnschrift Condensed" panose="020B0502040204020203" pitchFamily="34" charset="0"/>
              </a:rPr>
              <a:t> </a:t>
            </a:r>
            <a:r>
              <a:rPr lang="en-US" sz="5400" b="1" dirty="0" err="1" smtClean="0">
                <a:latin typeface="Bahnschrift Condensed" panose="020B0502040204020203" pitchFamily="34" charset="0"/>
              </a:rPr>
              <a:t>lên</a:t>
            </a:r>
            <a:r>
              <a:rPr lang="en-US" sz="5400" b="1" dirty="0" smtClean="0">
                <a:latin typeface="Bahnschrift Condensed" panose="020B0502040204020203" pitchFamily="34" charset="0"/>
              </a:rPr>
              <a:t> </a:t>
            </a:r>
            <a:r>
              <a:rPr lang="en-US" sz="5400" b="1" dirty="0" err="1" smtClean="0">
                <a:latin typeface="Bahnschrift Condensed" panose="020B0502040204020203" pitchFamily="34" charset="0"/>
              </a:rPr>
              <a:t>điều</a:t>
            </a:r>
            <a:r>
              <a:rPr lang="en-US" sz="5400" b="1" dirty="0" smtClean="0">
                <a:latin typeface="Bahnschrift Condensed" panose="020B0502040204020203" pitchFamily="34" charset="0"/>
              </a:rPr>
              <a:t> </a:t>
            </a:r>
            <a:r>
              <a:rPr lang="en-US" sz="5400" b="1" dirty="0" err="1" smtClean="0">
                <a:latin typeface="Bahnschrift Condensed" panose="020B0502040204020203" pitchFamily="34" charset="0"/>
              </a:rPr>
              <a:t>gì</a:t>
            </a:r>
            <a:r>
              <a:rPr lang="en-US" sz="5400" b="1" dirty="0" smtClean="0">
                <a:latin typeface="Bahnschrift Condensed" panose="020B0502040204020203" pitchFamily="34" charset="0"/>
              </a:rPr>
              <a:t>?</a:t>
            </a:r>
            <a:endParaRPr lang="en-US" sz="5400" b="1" dirty="0">
              <a:latin typeface="Bahnschrift Condensed" panose="020B0502040204020203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25070" y="4228167"/>
            <a:ext cx="9112624" cy="1007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Qua </a:t>
            </a:r>
            <a:r>
              <a:rPr lang="en-US" sz="5400" b="1" dirty="0" err="1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bài</a:t>
            </a:r>
            <a:r>
              <a:rPr lang="en-US" sz="5400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thơ</a:t>
            </a:r>
            <a:r>
              <a:rPr lang="en-US" sz="5400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thấy</a:t>
            </a:r>
            <a:r>
              <a:rPr lang="en-US" sz="5400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sz="5400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tình</a:t>
            </a:r>
            <a:r>
              <a:rPr lang="en-US" sz="5400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yêu</a:t>
            </a:r>
            <a:r>
              <a:rPr lang="en-US" sz="5400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5400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5400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bạn</a:t>
            </a:r>
            <a:r>
              <a:rPr lang="en-US" sz="5400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nhỏ</a:t>
            </a:r>
            <a:r>
              <a:rPr lang="en-US" sz="5400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5400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thiên</a:t>
            </a:r>
            <a:r>
              <a:rPr lang="en-US" sz="5400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nhiên</a:t>
            </a:r>
            <a:r>
              <a:rPr lang="en-US" sz="5400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5400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cuộc</a:t>
            </a:r>
            <a:r>
              <a:rPr lang="en-US" sz="5400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sống</a:t>
            </a:r>
            <a:r>
              <a:rPr lang="en-US" sz="5400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.</a:t>
            </a:r>
            <a:endParaRPr lang="en-US" sz="5400" b="1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7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97503" y="958327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vẽ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4490" y="1681751"/>
            <a:ext cx="41665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25612" y="3857079"/>
            <a:ext cx="38747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ngõ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 vu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1268" y="3888153"/>
            <a:ext cx="486543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chùm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ran.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5957" y="1695469"/>
            <a:ext cx="49600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thắm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D0966B-F42B-44B6-91A5-320B9FC4498A}"/>
              </a:ext>
            </a:extLst>
          </p:cNvPr>
          <p:cNvSpPr txBox="1"/>
          <p:nvPr/>
        </p:nvSpPr>
        <p:spPr>
          <a:xfrm>
            <a:off x="284084" y="150919"/>
            <a:ext cx="2305439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lại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18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202633" y="855543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vẽ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1426" y="1326645"/>
            <a:ext cx="41665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07352" y="3777180"/>
            <a:ext cx="38747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ngõ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 vu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D0966B-F42B-44B6-91A5-320B9FC4498A}"/>
              </a:ext>
            </a:extLst>
          </p:cNvPr>
          <p:cNvSpPr txBox="1"/>
          <p:nvPr/>
        </p:nvSpPr>
        <p:spPr>
          <a:xfrm>
            <a:off x="284084" y="150919"/>
            <a:ext cx="3605474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thuộc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lòng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77425-6536-4F0C-99DA-5DD3B2E732B7}"/>
              </a:ext>
            </a:extLst>
          </p:cNvPr>
          <p:cNvSpPr txBox="1"/>
          <p:nvPr/>
        </p:nvSpPr>
        <p:spPr>
          <a:xfrm>
            <a:off x="1469640" y="1292614"/>
            <a:ext cx="4576054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nay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46292-3E63-4FD2-BE0B-0A01D2CAC22C}"/>
              </a:ext>
            </a:extLst>
          </p:cNvPr>
          <p:cNvSpPr txBox="1"/>
          <p:nvPr/>
        </p:nvSpPr>
        <p:spPr>
          <a:xfrm>
            <a:off x="1551018" y="1294093"/>
            <a:ext cx="4576054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Lung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C92B1D-E57C-4CB0-8E4C-118CCF65DB79}"/>
              </a:ext>
            </a:extLst>
          </p:cNvPr>
          <p:cNvSpPr txBox="1"/>
          <p:nvPr/>
        </p:nvSpPr>
        <p:spPr>
          <a:xfrm>
            <a:off x="2117710" y="3743149"/>
            <a:ext cx="420319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 vu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F51E68-CB62-43C2-899D-9AA8B1A39A0F}"/>
              </a:ext>
            </a:extLst>
          </p:cNvPr>
          <p:cNvSpPr txBox="1"/>
          <p:nvPr/>
        </p:nvSpPr>
        <p:spPr>
          <a:xfrm>
            <a:off x="2057044" y="3673606"/>
            <a:ext cx="420319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 vu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193A66-C5CF-470D-9AFE-AC614D87444C}"/>
              </a:ext>
            </a:extLst>
          </p:cNvPr>
          <p:cNvSpPr txBox="1"/>
          <p:nvPr/>
        </p:nvSpPr>
        <p:spPr>
          <a:xfrm>
            <a:off x="1562115" y="1340086"/>
            <a:ext cx="4166525" cy="18158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8929BB-DD61-4A9C-B686-9DA20F321FB2}"/>
              </a:ext>
            </a:extLst>
          </p:cNvPr>
          <p:cNvSpPr txBox="1"/>
          <p:nvPr/>
        </p:nvSpPr>
        <p:spPr>
          <a:xfrm>
            <a:off x="2107352" y="3690622"/>
            <a:ext cx="3874779" cy="18158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ngõ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 vu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1080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6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97503" y="958327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vẽ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79167" y="3541924"/>
            <a:ext cx="486543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chùm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ran.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11511" y="1473528"/>
            <a:ext cx="49600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thắm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D0966B-F42B-44B6-91A5-320B9FC4498A}"/>
              </a:ext>
            </a:extLst>
          </p:cNvPr>
          <p:cNvSpPr txBox="1"/>
          <p:nvPr/>
        </p:nvSpPr>
        <p:spPr>
          <a:xfrm>
            <a:off x="284084" y="150919"/>
            <a:ext cx="3605474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thuộc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lòng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F4E8F7-DBDD-49E6-921B-F03CB32A1192}"/>
              </a:ext>
            </a:extLst>
          </p:cNvPr>
          <p:cNvSpPr txBox="1"/>
          <p:nvPr/>
        </p:nvSpPr>
        <p:spPr>
          <a:xfrm>
            <a:off x="1762684" y="1421739"/>
            <a:ext cx="488965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5757B5-8042-480D-A796-568934DCECA9}"/>
              </a:ext>
            </a:extLst>
          </p:cNvPr>
          <p:cNvSpPr txBox="1"/>
          <p:nvPr/>
        </p:nvSpPr>
        <p:spPr>
          <a:xfrm>
            <a:off x="1778959" y="1387711"/>
            <a:ext cx="488965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2264D4-37A9-42AF-88EE-10920DE76090}"/>
              </a:ext>
            </a:extLst>
          </p:cNvPr>
          <p:cNvSpPr txBox="1"/>
          <p:nvPr/>
        </p:nvSpPr>
        <p:spPr>
          <a:xfrm>
            <a:off x="1618502" y="3499016"/>
            <a:ext cx="4942095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94D8AC-5112-4A7A-A256-4B71DCCBE7EA}"/>
              </a:ext>
            </a:extLst>
          </p:cNvPr>
          <p:cNvSpPr txBox="1"/>
          <p:nvPr/>
        </p:nvSpPr>
        <p:spPr>
          <a:xfrm>
            <a:off x="1619982" y="3562640"/>
            <a:ext cx="4711276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B7136A-C027-4BF0-AB0A-ECAA4C2F7F5E}"/>
              </a:ext>
            </a:extLst>
          </p:cNvPr>
          <p:cNvSpPr txBox="1"/>
          <p:nvPr/>
        </p:nvSpPr>
        <p:spPr>
          <a:xfrm>
            <a:off x="1572636" y="3524168"/>
            <a:ext cx="4865434" cy="18158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chùm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ran.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5774B3-E929-408A-9771-E1FD934D4FB1}"/>
              </a:ext>
            </a:extLst>
          </p:cNvPr>
          <p:cNvSpPr txBox="1"/>
          <p:nvPr/>
        </p:nvSpPr>
        <p:spPr>
          <a:xfrm>
            <a:off x="1665689" y="1393628"/>
            <a:ext cx="4960012" cy="18158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thắm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0810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97503" y="958327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87126" y="0"/>
            <a:ext cx="6168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vẽ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4490" y="1681751"/>
            <a:ext cx="41665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25612" y="3857079"/>
            <a:ext cx="38747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ngõ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 vu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1268" y="3888153"/>
            <a:ext cx="486543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chùm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ran.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5957" y="1695469"/>
            <a:ext cx="49600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thắm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6662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279400"/>
            <a:ext cx="11277600" cy="2336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 err="1">
                <a:solidFill>
                  <a:srgbClr val="002060"/>
                </a:solidFill>
                <a:latin typeface="Calibri"/>
              </a:rPr>
              <a:t>Tiết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trước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các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con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tập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đọc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2819400"/>
            <a:ext cx="9194800" cy="1625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 err="1">
                <a:solidFill>
                  <a:srgbClr val="FF0000"/>
                </a:solidFill>
                <a:latin typeface="Calibri"/>
              </a:rPr>
              <a:t>Bài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13: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Yêu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lắm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trường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ơi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!</a:t>
            </a: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srgbClr val="FFFF00"/>
                </a:solidFill>
                <a:latin typeface="Calibri"/>
              </a:rPr>
              <a:t>Quay về</a:t>
            </a:r>
          </a:p>
        </p:txBody>
      </p:sp>
      <p:sp>
        <p:nvSpPr>
          <p:cNvPr id="3" name="Oval 2"/>
          <p:cNvSpPr/>
          <p:nvPr/>
        </p:nvSpPr>
        <p:spPr>
          <a:xfrm>
            <a:off x="870857" y="453099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43430" y="4603566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457" y="6985000"/>
            <a:ext cx="812800" cy="812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58426" y="5239217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>
                <a:solidFill>
                  <a:prstClr val="white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24790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13" grpId="0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66" y="0"/>
            <a:ext cx="12256766" cy="70408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3303" y="1300725"/>
            <a:ext cx="8797636" cy="24497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7780"/>
              </a:avLst>
            </a:prstTxWarp>
            <a:spAutoFit/>
          </a:bodyPr>
          <a:lstStyle/>
          <a:p>
            <a:pPr algn="ctr"/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Luyện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tập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theo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văn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bản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đọc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376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239697" y="1006654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2762541" y="877655"/>
            <a:ext cx="6168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4490" y="1681751"/>
            <a:ext cx="41665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25612" y="3857079"/>
            <a:ext cx="38747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ngõ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 vu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1268" y="3888153"/>
            <a:ext cx="486543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chùm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ran.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5957" y="1695469"/>
            <a:ext cx="49600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thắm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378026-A6E4-4526-9094-DE8559F156CA}"/>
              </a:ext>
            </a:extLst>
          </p:cNvPr>
          <p:cNvCxnSpPr/>
          <p:nvPr/>
        </p:nvCxnSpPr>
        <p:spPr>
          <a:xfrm>
            <a:off x="4616388" y="1571348"/>
            <a:ext cx="8345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BCF9D96-CC65-43D1-9F8C-6C14CD7E955A}"/>
              </a:ext>
            </a:extLst>
          </p:cNvPr>
          <p:cNvCxnSpPr/>
          <p:nvPr/>
        </p:nvCxnSpPr>
        <p:spPr>
          <a:xfrm>
            <a:off x="2407328" y="2576005"/>
            <a:ext cx="1525480" cy="38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C068A90-B370-418C-B010-5F2957874C1F}"/>
              </a:ext>
            </a:extLst>
          </p:cNvPr>
          <p:cNvCxnSpPr>
            <a:cxnSpLocks/>
          </p:cNvCxnSpPr>
          <p:nvPr/>
        </p:nvCxnSpPr>
        <p:spPr>
          <a:xfrm>
            <a:off x="4441794" y="2151356"/>
            <a:ext cx="12132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21257A-D4F7-49CE-A877-EA7814812D93}"/>
              </a:ext>
            </a:extLst>
          </p:cNvPr>
          <p:cNvCxnSpPr>
            <a:cxnSpLocks/>
          </p:cNvCxnSpPr>
          <p:nvPr/>
        </p:nvCxnSpPr>
        <p:spPr>
          <a:xfrm>
            <a:off x="3182645" y="2978459"/>
            <a:ext cx="6169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31C821E-262C-49A9-88F6-DB228021CAED}"/>
              </a:ext>
            </a:extLst>
          </p:cNvPr>
          <p:cNvCxnSpPr>
            <a:cxnSpLocks/>
          </p:cNvCxnSpPr>
          <p:nvPr/>
        </p:nvCxnSpPr>
        <p:spPr>
          <a:xfrm>
            <a:off x="4906392" y="3405545"/>
            <a:ext cx="7220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2C4CB81-C9A8-48BD-8551-1CCBC6BD7029}"/>
              </a:ext>
            </a:extLst>
          </p:cNvPr>
          <p:cNvCxnSpPr>
            <a:cxnSpLocks/>
          </p:cNvCxnSpPr>
          <p:nvPr/>
        </p:nvCxnSpPr>
        <p:spPr>
          <a:xfrm>
            <a:off x="3522955" y="3407546"/>
            <a:ext cx="12354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5D551A6-2E64-454A-9359-56A87F8CDE0E}"/>
              </a:ext>
            </a:extLst>
          </p:cNvPr>
          <p:cNvCxnSpPr>
            <a:cxnSpLocks/>
          </p:cNvCxnSpPr>
          <p:nvPr/>
        </p:nvCxnSpPr>
        <p:spPr>
          <a:xfrm>
            <a:off x="4813176" y="4751033"/>
            <a:ext cx="6288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61FFA6-2553-463F-A571-A4B8A3D0C80E}"/>
              </a:ext>
            </a:extLst>
          </p:cNvPr>
          <p:cNvCxnSpPr>
            <a:cxnSpLocks/>
          </p:cNvCxnSpPr>
          <p:nvPr/>
        </p:nvCxnSpPr>
        <p:spPr>
          <a:xfrm>
            <a:off x="2399930" y="4308629"/>
            <a:ext cx="14973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2173AF9-40F3-4DEC-8333-03C52AA48345}"/>
              </a:ext>
            </a:extLst>
          </p:cNvPr>
          <p:cNvCxnSpPr>
            <a:cxnSpLocks/>
            <a:endCxn id="3" idx="3"/>
          </p:cNvCxnSpPr>
          <p:nvPr/>
        </p:nvCxnSpPr>
        <p:spPr>
          <a:xfrm>
            <a:off x="4363374" y="2570086"/>
            <a:ext cx="1537641" cy="196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6EDE178-6FDA-4F40-9D08-5BD52F96757B}"/>
              </a:ext>
            </a:extLst>
          </p:cNvPr>
          <p:cNvCxnSpPr>
            <a:cxnSpLocks/>
          </p:cNvCxnSpPr>
          <p:nvPr/>
        </p:nvCxnSpPr>
        <p:spPr>
          <a:xfrm>
            <a:off x="6905348" y="2146916"/>
            <a:ext cx="11555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E5A273D-26FB-4DA1-8751-9B79C0DEE183}"/>
              </a:ext>
            </a:extLst>
          </p:cNvPr>
          <p:cNvCxnSpPr>
            <a:cxnSpLocks/>
          </p:cNvCxnSpPr>
          <p:nvPr/>
        </p:nvCxnSpPr>
        <p:spPr>
          <a:xfrm>
            <a:off x="3524435" y="5637320"/>
            <a:ext cx="7220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9E0FDB0-4240-436D-9CE2-C9E69FE64AD3}"/>
              </a:ext>
            </a:extLst>
          </p:cNvPr>
          <p:cNvCxnSpPr>
            <a:cxnSpLocks/>
          </p:cNvCxnSpPr>
          <p:nvPr/>
        </p:nvCxnSpPr>
        <p:spPr>
          <a:xfrm>
            <a:off x="4582357" y="5168284"/>
            <a:ext cx="7220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DE9A3C2-F55B-4E3C-88D6-9951CBDD4DF0}"/>
              </a:ext>
            </a:extLst>
          </p:cNvPr>
          <p:cNvCxnSpPr>
            <a:cxnSpLocks/>
          </p:cNvCxnSpPr>
          <p:nvPr/>
        </p:nvCxnSpPr>
        <p:spPr>
          <a:xfrm>
            <a:off x="2444318" y="5178641"/>
            <a:ext cx="13286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F47FAE-4B58-4315-8690-F1764D1F64B4}"/>
              </a:ext>
            </a:extLst>
          </p:cNvPr>
          <p:cNvCxnSpPr>
            <a:cxnSpLocks/>
          </p:cNvCxnSpPr>
          <p:nvPr/>
        </p:nvCxnSpPr>
        <p:spPr>
          <a:xfrm>
            <a:off x="7801992" y="3008050"/>
            <a:ext cx="14929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5504A7F-9931-4F80-9858-1B9631A09D6E}"/>
              </a:ext>
            </a:extLst>
          </p:cNvPr>
          <p:cNvCxnSpPr>
            <a:cxnSpLocks/>
          </p:cNvCxnSpPr>
          <p:nvPr/>
        </p:nvCxnSpPr>
        <p:spPr>
          <a:xfrm>
            <a:off x="7803471" y="3453413"/>
            <a:ext cx="7220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650A4D3-295D-4D80-BA02-AC80ED6D6B1D}"/>
              </a:ext>
            </a:extLst>
          </p:cNvPr>
          <p:cNvCxnSpPr>
            <a:cxnSpLocks/>
          </p:cNvCxnSpPr>
          <p:nvPr/>
        </p:nvCxnSpPr>
        <p:spPr>
          <a:xfrm>
            <a:off x="7272291" y="4324905"/>
            <a:ext cx="21025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00E6542-68DB-40D0-B31E-EBEF6FB27E2F}"/>
              </a:ext>
            </a:extLst>
          </p:cNvPr>
          <p:cNvCxnSpPr>
            <a:cxnSpLocks/>
          </p:cNvCxnSpPr>
          <p:nvPr/>
        </p:nvCxnSpPr>
        <p:spPr>
          <a:xfrm>
            <a:off x="6963052" y="5622524"/>
            <a:ext cx="3787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CF8C366-05F6-4522-ADC4-9B29E81480C7}"/>
              </a:ext>
            </a:extLst>
          </p:cNvPr>
          <p:cNvCxnSpPr>
            <a:cxnSpLocks/>
          </p:cNvCxnSpPr>
          <p:nvPr/>
        </p:nvCxnSpPr>
        <p:spPr>
          <a:xfrm flipV="1">
            <a:off x="8074240" y="4765020"/>
            <a:ext cx="2879510" cy="67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FD9BBD2-486B-4E79-9023-E8EB97DE9E92}"/>
              </a:ext>
            </a:extLst>
          </p:cNvPr>
          <p:cNvCxnSpPr>
            <a:cxnSpLocks/>
          </p:cNvCxnSpPr>
          <p:nvPr/>
        </p:nvCxnSpPr>
        <p:spPr>
          <a:xfrm>
            <a:off x="9913397" y="5252622"/>
            <a:ext cx="5800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736504D-1396-42C5-96E7-A6A36FEF3527}"/>
              </a:ext>
            </a:extLst>
          </p:cNvPr>
          <p:cNvCxnSpPr>
            <a:cxnSpLocks/>
          </p:cNvCxnSpPr>
          <p:nvPr/>
        </p:nvCxnSpPr>
        <p:spPr>
          <a:xfrm>
            <a:off x="7233821" y="5183079"/>
            <a:ext cx="17059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2A60759-1BF4-4706-A1E9-D4825AD72D0F}"/>
              </a:ext>
            </a:extLst>
          </p:cNvPr>
          <p:cNvCxnSpPr>
            <a:cxnSpLocks/>
          </p:cNvCxnSpPr>
          <p:nvPr/>
        </p:nvCxnSpPr>
        <p:spPr>
          <a:xfrm>
            <a:off x="7652552" y="2574525"/>
            <a:ext cx="16423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4676E1D-0082-4C57-94FE-D5887059BFBA}"/>
              </a:ext>
            </a:extLst>
          </p:cNvPr>
          <p:cNvCxnSpPr>
            <a:cxnSpLocks/>
          </p:cNvCxnSpPr>
          <p:nvPr/>
        </p:nvCxnSpPr>
        <p:spPr>
          <a:xfrm>
            <a:off x="2444318" y="4708125"/>
            <a:ext cx="14884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C1070FD-70D7-431C-BC03-CF22832BF645}"/>
              </a:ext>
            </a:extLst>
          </p:cNvPr>
          <p:cNvSpPr txBox="1"/>
          <p:nvPr/>
        </p:nvSpPr>
        <p:spPr>
          <a:xfrm>
            <a:off x="239697" y="195881"/>
            <a:ext cx="10257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1. </a:t>
            </a:r>
            <a:r>
              <a:rPr lang="vi-VN" sz="32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Tìm trong bài thơ những từ ngữ chỉ sự vật</a:t>
            </a:r>
            <a:r>
              <a:rPr lang="en-US" sz="32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6263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166485" y="512218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221077" y="3469"/>
            <a:ext cx="1796415" cy="1758315"/>
          </a:xfrm>
          <a:prstGeom prst="rect">
            <a:avLst/>
          </a:prstGeom>
        </p:spPr>
      </p:pic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0" y="-60981"/>
            <a:ext cx="12192000" cy="6619056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1485743" y="895679"/>
            <a:ext cx="10321558" cy="2420842"/>
            <a:chOff x="156834" y="1993081"/>
            <a:chExt cx="2109019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34592" y="2388697"/>
              <a:ext cx="2011239" cy="147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3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lung </a:t>
              </a:r>
              <a:r>
                <a:rPr lang="en-US" sz="36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3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vi vu, </a:t>
              </a:r>
              <a:r>
                <a:rPr lang="en-US" sz="36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râm</a:t>
              </a:r>
              <a:r>
                <a:rPr lang="en-US" sz="3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ran.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Bầu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lung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4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206825" y="512219"/>
            <a:ext cx="1523365" cy="1489075"/>
          </a:xfrm>
          <a:prstGeom prst="rect">
            <a:avLst/>
          </a:prstGeom>
        </p:spPr>
      </p:pic>
      <p:pic>
        <p:nvPicPr>
          <p:cNvPr id="25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180737" y="3470"/>
            <a:ext cx="1796415" cy="175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10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30953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28817" y="600653"/>
            <a:ext cx="575785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en-US" sz="6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Củng</a:t>
            </a:r>
            <a:r>
              <a:rPr lang="en-US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cố</a:t>
            </a:r>
            <a:r>
              <a:rPr lang="en-US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en-US" sz="6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dặn</a:t>
            </a:r>
            <a:r>
              <a:rPr lang="en-US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dò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92414" y="2150432"/>
            <a:ext cx="783066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ý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24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279400"/>
            <a:ext cx="11480800" cy="3657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4267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8400" y="4140200"/>
            <a:ext cx="9194800" cy="1625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dirty="0" err="1">
                <a:solidFill>
                  <a:srgbClr val="FF0000"/>
                </a:solidFill>
                <a:latin typeface="Calibri"/>
              </a:rPr>
              <a:t>Khổ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thơ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2: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Mỗi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giờ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…..</a:t>
            </a: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>
                <a:solidFill>
                  <a:srgbClr val="FFFF00"/>
                </a:solidFill>
                <a:latin typeface="Calibri"/>
              </a:rPr>
              <a:t>Quay về</a:t>
            </a:r>
          </a:p>
        </p:txBody>
      </p:sp>
      <p:sp>
        <p:nvSpPr>
          <p:cNvPr id="7" name="Oval 6"/>
          <p:cNvSpPr/>
          <p:nvPr/>
        </p:nvSpPr>
        <p:spPr>
          <a:xfrm>
            <a:off x="203200" y="4749800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304801" y="4851401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6971" y="7074967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6401" y="5562601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>
                <a:solidFill>
                  <a:prstClr val="white"/>
                </a:solidFill>
                <a:latin typeface="Calibri"/>
              </a:rPr>
              <a:t>HẾT GIỜ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F8E94E-B253-4E84-8AA2-D1A1B58FC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79401"/>
            <a:ext cx="5389331" cy="36416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BB645E-056B-4537-9502-65A3AAA06ABF}"/>
              </a:ext>
            </a:extLst>
          </p:cNvPr>
          <p:cNvSpPr txBox="1"/>
          <p:nvPr/>
        </p:nvSpPr>
        <p:spPr>
          <a:xfrm>
            <a:off x="812801" y="787400"/>
            <a:ext cx="4876800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Đọc khổ thơ </a:t>
            </a:r>
            <a:endParaRPr lang="en-US" sz="4267" b="1" dirty="0">
              <a:solidFill>
                <a:prstClr val="black"/>
              </a:solidFill>
              <a:latin typeface="Calibri"/>
            </a:endParaRPr>
          </a:p>
          <a:p>
            <a:pPr defTabSz="1219170"/>
            <a:r>
              <a:rPr lang="vi-VN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tương ứng </a:t>
            </a:r>
            <a:endParaRPr lang="en-US" sz="4267" b="1" dirty="0">
              <a:solidFill>
                <a:prstClr val="black"/>
              </a:solidFill>
              <a:latin typeface="Calibri"/>
            </a:endParaRPr>
          </a:p>
          <a:p>
            <a:pPr defTabSz="1219170"/>
            <a:r>
              <a:rPr lang="vi-VN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với bức tranh </a:t>
            </a:r>
            <a:r>
              <a:rPr lang="en-US" sz="4267" b="1" dirty="0">
                <a:solidFill>
                  <a:prstClr val="black"/>
                </a:solidFill>
                <a:latin typeface="Calibri"/>
              </a:rPr>
              <a:t>:</a:t>
            </a:r>
            <a:endParaRPr lang="en-US" sz="4267" b="1" dirty="0">
              <a:solidFill>
                <a:srgbClr val="0070C0"/>
              </a:solidFill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67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279400"/>
            <a:ext cx="11277600" cy="2336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dirty="0" err="1">
                <a:solidFill>
                  <a:srgbClr val="002060"/>
                </a:solidFill>
                <a:latin typeface="Calibri"/>
              </a:rPr>
              <a:t>Bạn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nhỏ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nhớ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về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cô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giáo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khi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không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đến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lớp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2819400"/>
            <a:ext cx="9194800" cy="1625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dirty="0" err="1">
                <a:solidFill>
                  <a:srgbClr val="FF0000"/>
                </a:solidFill>
                <a:latin typeface="Calibri"/>
              </a:rPr>
              <a:t>Bạn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nhỏ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nhớ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lời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cô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ngọt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ngào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thấm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từng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trang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sách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.</a:t>
            </a: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>
                <a:solidFill>
                  <a:srgbClr val="FFFF00"/>
                </a:solidFill>
                <a:latin typeface="Calibri"/>
              </a:rPr>
              <a:t>Quay về</a:t>
            </a:r>
          </a:p>
        </p:txBody>
      </p:sp>
      <p:sp>
        <p:nvSpPr>
          <p:cNvPr id="7" name="Oval 6"/>
          <p:cNvSpPr/>
          <p:nvPr/>
        </p:nvSpPr>
        <p:spPr>
          <a:xfrm>
            <a:off x="870857" y="453099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943430" y="4603566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457" y="7040080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8426" y="5239217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>
                <a:solidFill>
                  <a:prstClr val="white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74283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279400"/>
            <a:ext cx="11277600" cy="2336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dirty="0" err="1">
                <a:solidFill>
                  <a:srgbClr val="002060"/>
                </a:solidFill>
                <a:latin typeface="Calibri"/>
              </a:rPr>
              <a:t>Em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được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từ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“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Yêu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lắm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trường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ơi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”?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2819400"/>
            <a:ext cx="9194800" cy="1625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dirty="0" err="1">
                <a:solidFill>
                  <a:srgbClr val="FF0000"/>
                </a:solidFill>
                <a:latin typeface="Calibri"/>
              </a:rPr>
              <a:t>Tình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cảm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yêu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thương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gắn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bó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của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bạn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nhỏ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với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thầy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cô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bạn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bè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và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trường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,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lớp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.</a:t>
            </a: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>
                <a:solidFill>
                  <a:srgbClr val="FFFF00"/>
                </a:solidFill>
                <a:latin typeface="Calibri"/>
              </a:rPr>
              <a:t>Quay về</a:t>
            </a:r>
          </a:p>
        </p:txBody>
      </p:sp>
      <p:sp>
        <p:nvSpPr>
          <p:cNvPr id="7" name="Oval 6"/>
          <p:cNvSpPr/>
          <p:nvPr/>
        </p:nvSpPr>
        <p:spPr>
          <a:xfrm>
            <a:off x="870857" y="453099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943430" y="4603566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457" y="6985000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8426" y="5239217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>
                <a:solidFill>
                  <a:prstClr val="white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79695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890" y="777106"/>
            <a:ext cx="9697966" cy="33072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CABAE2-9761-440A-88CB-05487BBB8976}"/>
              </a:ext>
            </a:extLst>
          </p:cNvPr>
          <p:cNvSpPr txBox="1"/>
          <p:nvPr/>
        </p:nvSpPr>
        <p:spPr>
          <a:xfrm>
            <a:off x="3173274" y="1308667"/>
            <a:ext cx="59298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Chủ</a:t>
            </a:r>
            <a:r>
              <a:rPr lang="en-US" sz="4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đề</a:t>
            </a:r>
            <a:r>
              <a:rPr lang="en-US" sz="4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4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748319-23BB-4029-94CF-B35BDE2D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97" y="493080"/>
            <a:ext cx="8697443" cy="408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9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62987" y="0"/>
            <a:ext cx="66367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Yêu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cầu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cần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đạt</a:t>
            </a:r>
            <a:endParaRPr lang="en-US" sz="6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1316" y="1685365"/>
            <a:ext cx="65800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4000" dirty="0" smtClean="0"/>
              <a:t>1. </a:t>
            </a:r>
            <a:r>
              <a:rPr lang="en-US" sz="4000" dirty="0" err="1" smtClean="0"/>
              <a:t>Đọc</a:t>
            </a:r>
            <a:r>
              <a:rPr lang="en-US" sz="4000" dirty="0" smtClean="0"/>
              <a:t> </a:t>
            </a:r>
            <a:r>
              <a:rPr lang="en-US" sz="4000" dirty="0" err="1" smtClean="0"/>
              <a:t>đúng</a:t>
            </a:r>
            <a:r>
              <a:rPr lang="en-US" sz="4000" dirty="0" smtClean="0"/>
              <a:t>, </a:t>
            </a:r>
            <a:r>
              <a:rPr lang="en-US" sz="4000" dirty="0" err="1" smtClean="0"/>
              <a:t>rõ</a:t>
            </a:r>
            <a:r>
              <a:rPr lang="en-US" sz="4000" dirty="0" smtClean="0"/>
              <a:t> </a:t>
            </a:r>
            <a:r>
              <a:rPr lang="en-US" sz="4000" dirty="0" err="1" smtClean="0"/>
              <a:t>ràng</a:t>
            </a:r>
            <a:r>
              <a:rPr lang="en-US" sz="4000" dirty="0" smtClean="0"/>
              <a:t> </a:t>
            </a:r>
            <a:r>
              <a:rPr lang="en-US" sz="4000" dirty="0" err="1" smtClean="0"/>
              <a:t>bài</a:t>
            </a:r>
            <a:r>
              <a:rPr lang="en-US" sz="4000" dirty="0" smtClean="0"/>
              <a:t> </a:t>
            </a:r>
            <a:r>
              <a:rPr lang="en-US" sz="4000" dirty="0" err="1" smtClean="0"/>
              <a:t>thơ</a:t>
            </a:r>
            <a:r>
              <a:rPr lang="en-US" sz="4000" dirty="0" smtClean="0"/>
              <a:t>, </a:t>
            </a:r>
            <a:r>
              <a:rPr lang="en-US" sz="4000" dirty="0" err="1" smtClean="0"/>
              <a:t>ngữ</a:t>
            </a:r>
            <a:r>
              <a:rPr lang="en-US" sz="4000" dirty="0" smtClean="0"/>
              <a:t> </a:t>
            </a:r>
            <a:r>
              <a:rPr lang="en-US" sz="4000" dirty="0" err="1" smtClean="0"/>
              <a:t>điệu</a:t>
            </a:r>
            <a:r>
              <a:rPr lang="en-US" sz="4000" dirty="0" smtClean="0"/>
              <a:t> </a:t>
            </a:r>
            <a:r>
              <a:rPr lang="en-US" sz="4000" dirty="0" err="1" smtClean="0"/>
              <a:t>phù</a:t>
            </a:r>
            <a:r>
              <a:rPr lang="en-US" sz="4000" dirty="0" smtClean="0"/>
              <a:t> </a:t>
            </a:r>
            <a:r>
              <a:rPr lang="en-US" sz="4000" dirty="0" err="1" smtClean="0"/>
              <a:t>hợp</a:t>
            </a:r>
            <a:endParaRPr lang="en-US" sz="40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4000" dirty="0" smtClean="0"/>
              <a:t>2. </a:t>
            </a:r>
            <a:r>
              <a:rPr lang="en-US" sz="4000" dirty="0" err="1" smtClean="0"/>
              <a:t>Trả</a:t>
            </a:r>
            <a:r>
              <a:rPr lang="en-US" sz="4000" dirty="0" smtClean="0"/>
              <a:t> </a:t>
            </a:r>
            <a:r>
              <a:rPr lang="en-US" sz="4000" dirty="0" err="1" smtClean="0"/>
              <a:t>lời</a:t>
            </a:r>
            <a:r>
              <a:rPr lang="en-US" sz="4000" dirty="0" smtClean="0"/>
              <a:t> </a:t>
            </a:r>
            <a:r>
              <a:rPr lang="en-US" sz="4000" dirty="0" err="1" smtClean="0"/>
              <a:t>được</a:t>
            </a:r>
            <a:r>
              <a:rPr lang="en-US" sz="4000" dirty="0" smtClean="0"/>
              <a:t> </a:t>
            </a:r>
            <a:r>
              <a:rPr lang="en-US" sz="4000" dirty="0" err="1" smtClean="0"/>
              <a:t>các</a:t>
            </a:r>
            <a:r>
              <a:rPr lang="en-US" sz="4000" dirty="0" smtClean="0"/>
              <a:t> </a:t>
            </a:r>
            <a:r>
              <a:rPr lang="en-US" sz="4000" dirty="0" err="1" smtClean="0"/>
              <a:t>câu</a:t>
            </a:r>
            <a:r>
              <a:rPr lang="en-US" sz="4000" dirty="0" smtClean="0"/>
              <a:t> </a:t>
            </a:r>
            <a:r>
              <a:rPr lang="en-US" sz="4000" dirty="0" err="1" smtClean="0"/>
              <a:t>hỏi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bài</a:t>
            </a:r>
            <a:endParaRPr lang="en-US" sz="40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4000" dirty="0" smtClean="0"/>
              <a:t>3. </a:t>
            </a:r>
            <a:r>
              <a:rPr lang="en-US" sz="4000" dirty="0" err="1" smtClean="0"/>
              <a:t>Hiểu</a:t>
            </a:r>
            <a:r>
              <a:rPr lang="en-US" sz="4000" dirty="0" smtClean="0"/>
              <a:t> </a:t>
            </a:r>
            <a:r>
              <a:rPr lang="en-US" sz="4000" dirty="0" err="1" smtClean="0"/>
              <a:t>nội</a:t>
            </a:r>
            <a:r>
              <a:rPr lang="en-US" sz="4000" dirty="0" smtClean="0"/>
              <a:t> dung </a:t>
            </a:r>
            <a:r>
              <a:rPr lang="en-US" sz="4000" dirty="0" err="1" smtClean="0"/>
              <a:t>bài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641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1509</Words>
  <Application>Microsoft Office PowerPoint</Application>
  <PresentationFormat>Widescreen</PresentationFormat>
  <Paragraphs>351</Paragraphs>
  <Slides>33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4" baseType="lpstr">
      <vt:lpstr>Microsoft YaHei</vt:lpstr>
      <vt:lpstr>Arial</vt:lpstr>
      <vt:lpstr>Arial-Rounded</vt:lpstr>
      <vt:lpstr>Arial-SGK-TV</vt:lpstr>
      <vt:lpstr>Bahnschrift Condensed</vt:lpstr>
      <vt:lpstr>Calibri</vt:lpstr>
      <vt:lpstr>Calibri Light</vt:lpstr>
      <vt:lpstr>Cambria</vt:lpstr>
      <vt:lpstr>Corbel</vt:lpstr>
      <vt:lpstr>等线</vt:lpstr>
      <vt:lpstr>Franklin Gothic Book</vt:lpstr>
      <vt:lpstr>HP001 4 hàng</vt:lpstr>
      <vt:lpstr>HP001 5H</vt:lpstr>
      <vt:lpstr>Microsoft Sans Serif</vt:lpstr>
      <vt:lpstr>Times New Roman</vt:lpstr>
      <vt:lpstr>Verdana</vt:lpstr>
      <vt:lpstr>Wingdings</vt:lpstr>
      <vt:lpstr>Office Theme</vt:lpstr>
      <vt:lpstr>2_Office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Admin</cp:lastModifiedBy>
  <cp:revision>89</cp:revision>
  <dcterms:created xsi:type="dcterms:W3CDTF">2021-05-21T10:43:38Z</dcterms:created>
  <dcterms:modified xsi:type="dcterms:W3CDTF">2021-10-21T13:28:17Z</dcterms:modified>
</cp:coreProperties>
</file>