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  <p:sldMasterId id="2147483704" r:id="rId6"/>
  </p:sldMasterIdLst>
  <p:notesMasterIdLst>
    <p:notesMasterId r:id="rId24"/>
  </p:notesMasterIdLst>
  <p:sldIdLst>
    <p:sldId id="257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58" r:id="rId15"/>
    <p:sldId id="259" r:id="rId16"/>
    <p:sldId id="284" r:id="rId17"/>
    <p:sldId id="285" r:id="rId18"/>
    <p:sldId id="286" r:id="rId19"/>
    <p:sldId id="287" r:id="rId20"/>
    <p:sldId id="288" r:id="rId21"/>
    <p:sldId id="289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6727" autoAdjust="0"/>
  </p:normalViewPr>
  <p:slideViewPr>
    <p:cSldViewPr snapToGrid="0">
      <p:cViewPr varScale="1">
        <p:scale>
          <a:sx n="64" d="100"/>
          <a:sy n="64" d="100"/>
        </p:scale>
        <p:origin x="3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5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dirty="0" smtClean="0"/>
          </a:p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nhím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chuyển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33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785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042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052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10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15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33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4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5687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820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7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46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60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09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1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255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16.GIF"/><Relationship Id="rId7" Type="http://schemas.openxmlformats.org/officeDocument/2006/relationships/slide" Target="slide5.xml"/><Relationship Id="rId12" Type="http://schemas.openxmlformats.org/officeDocument/2006/relationships/slide" Target="slide8.xml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8.wm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1509713"/>
            <a:ext cx="11343861" cy="3981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2" b="68535"/>
          <a:stretch/>
        </p:blipFill>
        <p:spPr>
          <a:xfrm>
            <a:off x="1345095" y="2251213"/>
            <a:ext cx="9634330" cy="2241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7582" y="2544418"/>
            <a:ext cx="767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bảy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latin typeface="HP001 4 hàng" panose="020B0603050302020204" pitchFamily="34" charset="0"/>
              </a:rPr>
              <a:t> 30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latin typeface="HP001 4 hàng" panose="020B0603050302020204" pitchFamily="34" charset="0"/>
              </a:rPr>
              <a:t> 10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042" y="3169766"/>
            <a:ext cx="153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5808" y="3831126"/>
            <a:ext cx="416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</a:rPr>
              <a:t>Ki –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lô</a:t>
            </a:r>
            <a:r>
              <a:rPr lang="en-US" sz="3200" b="1" dirty="0" smtClean="0">
                <a:latin typeface="HP001 4 hàng" panose="020B0603050302020204" pitchFamily="34" charset="0"/>
              </a:rPr>
              <a:t> – gam (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3200" b="1" dirty="0" smtClean="0">
                <a:latin typeface="HP001 4 hàng" panose="020B0603050302020204" pitchFamily="34" charset="0"/>
              </a:rPr>
              <a:t> 1)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7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5AC9-60CE-49BC-B0C9-AE782F74E777}"/>
              </a:ext>
            </a:extLst>
          </p:cNvPr>
          <p:cNvSpPr txBox="1"/>
          <p:nvPr/>
        </p:nvSpPr>
        <p:spPr>
          <a:xfrm>
            <a:off x="4681119" y="772797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FE15-67E8-489A-AC3A-4AC9D8D0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69" y="1448503"/>
            <a:ext cx="8094203" cy="3960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293C491-2114-49E9-AC55-7C465AA758DC}"/>
              </a:ext>
            </a:extLst>
          </p:cNvPr>
          <p:cNvGrpSpPr/>
          <p:nvPr/>
        </p:nvGrpSpPr>
        <p:grpSpPr>
          <a:xfrm>
            <a:off x="6221947" y="1829409"/>
            <a:ext cx="4652034" cy="4255794"/>
            <a:chOff x="6221947" y="1829409"/>
            <a:chExt cx="4652034" cy="42557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E926C6-31F0-4FDB-932A-1E0A6F2C7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7F9914-7BD8-4E86-811F-8C8A8F27FE4B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8F0F9-0D86-4A6C-9CC0-A3251DA9ACCE}"/>
              </a:ext>
            </a:extLst>
          </p:cNvPr>
          <p:cNvGrpSpPr/>
          <p:nvPr/>
        </p:nvGrpSpPr>
        <p:grpSpPr>
          <a:xfrm>
            <a:off x="1064217" y="1829409"/>
            <a:ext cx="4546874" cy="4255794"/>
            <a:chOff x="1064217" y="1829409"/>
            <a:chExt cx="4546874" cy="42557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53E111-D01F-40F1-A653-38E4DADB0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298D50-AFC6-4E93-9B96-2FF96FA12E79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255AC9-60CE-49BC-B0C9-AE782F74E777}"/>
              </a:ext>
            </a:extLst>
          </p:cNvPr>
          <p:cNvSpPr txBox="1"/>
          <p:nvPr/>
        </p:nvSpPr>
        <p:spPr>
          <a:xfrm>
            <a:off x="4681119" y="772797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5EF28-06E8-4DDA-AB30-169D8B979525}"/>
              </a:ext>
            </a:extLst>
          </p:cNvPr>
          <p:cNvSpPr txBox="1"/>
          <p:nvPr/>
        </p:nvSpPr>
        <p:spPr>
          <a:xfrm>
            <a:off x="1064217" y="1829456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5D738-2806-4A89-BD1F-7EC12C0CCCB0}"/>
              </a:ext>
            </a:extLst>
          </p:cNvPr>
          <p:cNvSpPr txBox="1"/>
          <p:nvPr/>
        </p:nvSpPr>
        <p:spPr>
          <a:xfrm>
            <a:off x="6240614" y="1829409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1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6CA7EE-C3F8-4439-AD47-4590626A4BF6}"/>
              </a:ext>
            </a:extLst>
          </p:cNvPr>
          <p:cNvGrpSpPr/>
          <p:nvPr/>
        </p:nvGrpSpPr>
        <p:grpSpPr>
          <a:xfrm>
            <a:off x="3252540" y="1167531"/>
            <a:ext cx="5791198" cy="635866"/>
            <a:chOff x="1094511" y="1464900"/>
            <a:chExt cx="5791198" cy="63586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D648966-6BF2-4918-897D-35A86D2701DA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810F4D-BEBA-47A4-B6FB-922F20FFCB85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chọn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đúng</a:t>
              </a:r>
              <a:r>
                <a:rPr lang="en-US" sz="2600" dirty="0"/>
                <a:t>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F93F77-434B-4E04-9E51-B12FC4744D71}"/>
              </a:ext>
            </a:extLst>
          </p:cNvPr>
          <p:cNvSpPr txBox="1"/>
          <p:nvPr/>
        </p:nvSpPr>
        <p:spPr>
          <a:xfrm>
            <a:off x="980419" y="2013136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nhẹ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bằng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384992-DB85-4851-84F9-521CDB095738}"/>
              </a:ext>
            </a:extLst>
          </p:cNvPr>
          <p:cNvGrpSpPr/>
          <p:nvPr/>
        </p:nvGrpSpPr>
        <p:grpSpPr>
          <a:xfrm>
            <a:off x="6096000" y="2603640"/>
            <a:ext cx="5267977" cy="3086829"/>
            <a:chOff x="6622473" y="3327552"/>
            <a:chExt cx="4636943" cy="25717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4D17FB-092E-4A3B-8F9C-5B457CF7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DAC8F1-3D1A-4EE6-BC3B-442C04E7B45D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9310431-25AE-4E86-8487-C638E926361D}"/>
              </a:ext>
            </a:extLst>
          </p:cNvPr>
          <p:cNvSpPr/>
          <p:nvPr/>
        </p:nvSpPr>
        <p:spPr>
          <a:xfrm>
            <a:off x="886723" y="2273250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99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BA5E34-C5A1-4ECB-89DD-4BAAB70FC82C}"/>
              </a:ext>
            </a:extLst>
          </p:cNvPr>
          <p:cNvGrpSpPr/>
          <p:nvPr/>
        </p:nvGrpSpPr>
        <p:grpSpPr>
          <a:xfrm>
            <a:off x="1111428" y="301913"/>
            <a:ext cx="9396041" cy="618374"/>
            <a:chOff x="1416228" y="1341004"/>
            <a:chExt cx="9396041" cy="6183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9D9DA8-EAE3-4E64-ACF1-9ACD541AD5EC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trả</a:t>
              </a:r>
              <a:r>
                <a:rPr lang="en-US" sz="2600" dirty="0"/>
                <a:t> </a:t>
              </a:r>
              <a:r>
                <a:rPr lang="en-US" sz="2600" dirty="0" err="1"/>
                <a:t>lời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hỏi</a:t>
              </a:r>
              <a:r>
                <a:rPr lang="en-US" sz="2600" dirty="0"/>
                <a:t>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484F0A2-D6F6-4DDF-990B-9AB15A0B3580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DCC51D-2266-44BF-BFB1-35A8048B9967}"/>
              </a:ext>
            </a:extLst>
          </p:cNvPr>
          <p:cNvGrpSpPr/>
          <p:nvPr/>
        </p:nvGrpSpPr>
        <p:grpSpPr>
          <a:xfrm>
            <a:off x="1553050" y="984584"/>
            <a:ext cx="3959560" cy="3131127"/>
            <a:chOff x="1373038" y="735584"/>
            <a:chExt cx="5829300" cy="4609673"/>
          </a:xfrm>
        </p:grpSpPr>
        <p:pic>
          <p:nvPicPr>
            <p:cNvPr id="37894" name="Picture 6" descr="Furry Bunny Cartoon HD Stock Images | Shutterstock">
              <a:extLst>
                <a:ext uri="{FF2B5EF4-FFF2-40B4-BE49-F238E27FC236}">
                  <a16:creationId xmlns:a16="http://schemas.microsoft.com/office/drawing/2014/main" id="{A3D6B95D-2B35-4330-8BFC-3D67BB403C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4FC26CAE-F43E-48CF-8DE6-CEA61AA9B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0" name="Picture 2" descr="Waage - Illustrationen und Vektorgrafiken - iStock">
              <a:extLst>
                <a:ext uri="{FF2B5EF4-FFF2-40B4-BE49-F238E27FC236}">
                  <a16:creationId xmlns:a16="http://schemas.microsoft.com/office/drawing/2014/main" id="{1DB44EBF-E1C6-4942-B62C-DC6FB33DA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1EF84-9549-4177-AE3C-84AE36B79781}"/>
              </a:ext>
            </a:extLst>
          </p:cNvPr>
          <p:cNvGrpSpPr/>
          <p:nvPr/>
        </p:nvGrpSpPr>
        <p:grpSpPr>
          <a:xfrm>
            <a:off x="6739436" y="137680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A85F21-19F5-4E3C-BECD-E3A73612F7D9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E5EE5B3E-E603-4D5F-9548-280829C528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08CB92E5-9D12-42E7-81BC-26A39E92E2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896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2D8E59A2-89D8-4143-AD2D-77DF5133C3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4F1685D-566B-44C2-982D-191EAC5BF7A8}"/>
              </a:ext>
            </a:extLst>
          </p:cNvPr>
          <p:cNvSpPr txBox="1"/>
          <p:nvPr/>
        </p:nvSpPr>
        <p:spPr>
          <a:xfrm>
            <a:off x="857373" y="313168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thỏ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thỏ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nhẹ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20DDA-2099-4DF1-990F-F3CB64FC22F5}"/>
              </a:ext>
            </a:extLst>
          </p:cNvPr>
          <p:cNvSpPr txBox="1"/>
          <p:nvPr/>
        </p:nvSpPr>
        <p:spPr>
          <a:xfrm>
            <a:off x="1493004" y="364316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chó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r>
              <a:rPr lang="en-US" sz="2600" dirty="0">
                <a:solidFill>
                  <a:srgbClr val="FF0000"/>
                </a:solidFill>
              </a:rPr>
              <a:t> con </a:t>
            </a:r>
            <a:r>
              <a:rPr lang="en-US" sz="2600" dirty="0" err="1">
                <a:solidFill>
                  <a:srgbClr val="FF0000"/>
                </a:solidFill>
              </a:rPr>
              <a:t>mèo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65B6F-A647-4913-82A5-6733E7249678}"/>
              </a:ext>
            </a:extLst>
          </p:cNvPr>
          <p:cNvSpPr txBox="1"/>
          <p:nvPr/>
        </p:nvSpPr>
        <p:spPr>
          <a:xfrm>
            <a:off x="1493003" y="464663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mèo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r>
              <a:rPr lang="en-US" sz="2600" dirty="0">
                <a:solidFill>
                  <a:srgbClr val="FF0000"/>
                </a:solidFill>
              </a:rPr>
              <a:t> con </a:t>
            </a:r>
            <a:r>
              <a:rPr lang="en-US" sz="2600" dirty="0" err="1">
                <a:solidFill>
                  <a:srgbClr val="FF0000"/>
                </a:solidFill>
              </a:rPr>
              <a:t>thỏ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29254-9068-442C-ACA7-68F8196015C1}"/>
              </a:ext>
            </a:extLst>
          </p:cNvPr>
          <p:cNvSpPr txBox="1"/>
          <p:nvPr/>
        </p:nvSpPr>
        <p:spPr>
          <a:xfrm>
            <a:off x="1493003" y="550852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chó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nhất</a:t>
            </a:r>
            <a:r>
              <a:rPr lang="en-US" sz="2600" dirty="0">
                <a:solidFill>
                  <a:srgbClr val="FF0000"/>
                </a:solidFill>
              </a:rPr>
              <a:t>. Con </a:t>
            </a:r>
            <a:r>
              <a:rPr lang="en-US" sz="2600" dirty="0" err="1">
                <a:solidFill>
                  <a:srgbClr val="FF0000"/>
                </a:solidFill>
              </a:rPr>
              <a:t>thỏ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nhẹ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nhất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96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D9DA8-EAE3-4E64-ACF1-9ACD541AD5EC}"/>
              </a:ext>
            </a:extLst>
          </p:cNvPr>
          <p:cNvSpPr txBox="1"/>
          <p:nvPr/>
        </p:nvSpPr>
        <p:spPr>
          <a:xfrm>
            <a:off x="1714640" y="301913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Quan </a:t>
            </a:r>
            <a:r>
              <a:rPr lang="en-US" sz="2600" dirty="0" err="1"/>
              <a:t>sát</a:t>
            </a:r>
            <a:r>
              <a:rPr lang="en-US" sz="2600" dirty="0"/>
              <a:t> </a:t>
            </a:r>
            <a:r>
              <a:rPr lang="en-US" sz="2600" dirty="0" err="1"/>
              <a:t>tranh</a:t>
            </a:r>
            <a:r>
              <a:rPr lang="en-US" sz="2600" dirty="0"/>
              <a:t> </a:t>
            </a:r>
            <a:r>
              <a:rPr lang="en-US" sz="2600" dirty="0" err="1"/>
              <a:t>rồi</a:t>
            </a:r>
            <a:r>
              <a:rPr lang="en-US" sz="2600" dirty="0"/>
              <a:t> </a:t>
            </a:r>
            <a:r>
              <a:rPr lang="en-US" sz="2600" dirty="0" err="1"/>
              <a:t>trả</a:t>
            </a:r>
            <a:r>
              <a:rPr lang="en-US" sz="2600" dirty="0"/>
              <a:t> </a:t>
            </a:r>
            <a:r>
              <a:rPr lang="en-US" sz="2600" dirty="0" err="1"/>
              <a:t>lời</a:t>
            </a:r>
            <a:r>
              <a:rPr lang="en-US" sz="2600" dirty="0"/>
              <a:t> </a:t>
            </a:r>
            <a:r>
              <a:rPr lang="en-US" sz="2600" dirty="0" err="1"/>
              <a:t>câu</a:t>
            </a:r>
            <a:r>
              <a:rPr lang="en-US" sz="2600" dirty="0"/>
              <a:t> </a:t>
            </a:r>
            <a:r>
              <a:rPr lang="en-US" sz="2600" dirty="0" err="1"/>
              <a:t>hỏi</a:t>
            </a:r>
            <a:r>
              <a:rPr lang="en-US" sz="26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1685D-566B-44C2-982D-191EAC5BF7A8}"/>
              </a:ext>
            </a:extLst>
          </p:cNvPr>
          <p:cNvSpPr txBox="1"/>
          <p:nvPr/>
        </p:nvSpPr>
        <p:spPr>
          <a:xfrm>
            <a:off x="2770169" y="302084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cam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bưởi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20DDA-2099-4DF1-990F-F3CB64FC22F5}"/>
              </a:ext>
            </a:extLst>
          </p:cNvPr>
          <p:cNvSpPr txBox="1"/>
          <p:nvPr/>
        </p:nvSpPr>
        <p:spPr>
          <a:xfrm>
            <a:off x="3405800" y="353232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cam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4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65B6F-A647-4913-82A5-6733E7249678}"/>
              </a:ext>
            </a:extLst>
          </p:cNvPr>
          <p:cNvSpPr txBox="1"/>
          <p:nvPr/>
        </p:nvSpPr>
        <p:spPr>
          <a:xfrm>
            <a:off x="3405799" y="453579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táo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3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29254-9068-442C-ACA7-68F8196015C1}"/>
              </a:ext>
            </a:extLst>
          </p:cNvPr>
          <p:cNvSpPr txBox="1"/>
          <p:nvPr/>
        </p:nvSpPr>
        <p:spPr>
          <a:xfrm>
            <a:off x="3405799" y="5397680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bưởi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7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A85EAA-1F06-4480-B234-DDD1494BC9C8}"/>
              </a:ext>
            </a:extLst>
          </p:cNvPr>
          <p:cNvSpPr/>
          <p:nvPr/>
        </p:nvSpPr>
        <p:spPr>
          <a:xfrm>
            <a:off x="1161311" y="3635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1D434-1A24-45EC-9A33-6DA34569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73" y="966773"/>
            <a:ext cx="10353675" cy="2200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43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3629286" y="4518505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426</Words>
  <Application>Microsoft Office PowerPoint</Application>
  <PresentationFormat>Widescreen</PresentationFormat>
  <Paragraphs>135</Paragraphs>
  <Slides>17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Microsoft YaHei</vt:lpstr>
      <vt:lpstr>Microsoft YaHei</vt:lpstr>
      <vt:lpstr>SimSun</vt:lpstr>
      <vt:lpstr>SimSun</vt:lpstr>
      <vt:lpstr>.VnBlack</vt:lpstr>
      <vt:lpstr>Arial</vt:lpstr>
      <vt:lpstr>Calibri</vt:lpstr>
      <vt:lpstr>Calibri Light</vt:lpstr>
      <vt:lpstr>等线</vt:lpstr>
      <vt:lpstr>HP001 4 hàng</vt:lpstr>
      <vt:lpstr>ITC Avant Garde Std Bk</vt:lpstr>
      <vt:lpstr>Times New Roman</vt:lpstr>
      <vt:lpstr>UTM Cookies</vt:lpstr>
      <vt:lpstr>Wingdings</vt:lpstr>
      <vt:lpstr>字魂17号-萌趣果冻体</vt:lpstr>
      <vt:lpstr>2_Office Theme</vt:lpstr>
      <vt:lpstr>1_Office Theme</vt:lpstr>
      <vt:lpstr>1_Office 主题​​</vt:lpstr>
      <vt:lpstr>4_Office 主题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Admin</cp:lastModifiedBy>
  <cp:revision>9</cp:revision>
  <dcterms:created xsi:type="dcterms:W3CDTF">2021-05-13T04:17:00Z</dcterms:created>
  <dcterms:modified xsi:type="dcterms:W3CDTF">2021-10-25T02:05:09Z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