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8" r:id="rId5"/>
    <p:sldMasterId id="2147483710" r:id="rId6"/>
  </p:sldMasterIdLst>
  <p:notesMasterIdLst>
    <p:notesMasterId r:id="rId13"/>
  </p:notesMasterIdLst>
  <p:sldIdLst>
    <p:sldId id="259" r:id="rId7"/>
    <p:sldId id="256" r:id="rId8"/>
    <p:sldId id="257" r:id="rId9"/>
    <p:sldId id="260" r:id="rId10"/>
    <p:sldId id="261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5D8CF-2B21-4D09-BFDA-69BDB75B5472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AEA11-19B5-4A8C-ACE2-B4D686DE5E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02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822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2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6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E5FCF-FE44-4FAB-A60A-6D53118E2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922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59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1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42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2918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4307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2934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5398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5676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76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823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3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1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0337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39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99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81507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910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9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6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41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0053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11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759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728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191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780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242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99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8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2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1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79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7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2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411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9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91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5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87627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92650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02524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413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97640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412024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764162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3687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9156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92154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348196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37963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07639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66110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13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31181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02358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295720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9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36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97B04-2C99-4A89-B00E-AF4CAD54F349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06168-4ADD-4C63-89E9-ACF19FED3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446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9F8CA7-E265-4E95-93EB-7D98A029AF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CB72-3624-4F6B-9668-529798A5C3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62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4326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3777BA-5080-4E66-925F-2B9A2C93C527}"/>
              </a:ext>
            </a:extLst>
          </p:cNvPr>
          <p:cNvSpPr txBox="1"/>
          <p:nvPr userDrawn="1"/>
        </p:nvSpPr>
        <p:spPr>
          <a:xfrm>
            <a:off x="9563100" y="8792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92124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00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24.png"/><Relationship Id="rId26" Type="http://schemas.openxmlformats.org/officeDocument/2006/relationships/image" Target="../media/image28.gif"/><Relationship Id="rId3" Type="http://schemas.openxmlformats.org/officeDocument/2006/relationships/image" Target="../media/image15.png"/><Relationship Id="rId21" Type="http://schemas.microsoft.com/office/2007/relationships/hdphoto" Target="../media/hdphoto8.wdp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23.gif"/><Relationship Id="rId25" Type="http://schemas.microsoft.com/office/2007/relationships/hdphoto" Target="../media/hdphoto10.wdp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openxmlformats.org/officeDocument/2006/relationships/image" Target="../media/image25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27.png"/><Relationship Id="rId5" Type="http://schemas.openxmlformats.org/officeDocument/2006/relationships/image" Target="../media/image16.png"/><Relationship Id="rId15" Type="http://schemas.openxmlformats.org/officeDocument/2006/relationships/image" Target="../media/image22.png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openxmlformats.org/officeDocument/2006/relationships/image" Target="../media/image19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18.gif"/><Relationship Id="rId14" Type="http://schemas.openxmlformats.org/officeDocument/2006/relationships/image" Target="../media/image21.gif"/><Relationship Id="rId22" Type="http://schemas.openxmlformats.org/officeDocument/2006/relationships/image" Target="../media/image26.png"/><Relationship Id="rId27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5904" y="124938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19366" y="1072515"/>
            <a:ext cx="7145337" cy="5748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428133" y="2857245"/>
            <a:ext cx="510040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Khởi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/>
                <a:ea typeface="+mn-ea"/>
                <a:cs typeface="+mn-ea"/>
                <a:sym typeface="+mn-lt"/>
              </a:rPr>
              <a:t>động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"/>
              <a:ea typeface="+mn-ea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304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DFB9B1AF-B6A6-439B-8A27-45E009B79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143" y="304282"/>
            <a:ext cx="10706470" cy="602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4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536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0" y="1469805"/>
            <a:ext cx="12238804" cy="1870568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420175" y="914607"/>
            <a:ext cx="3418869" cy="2836896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0" y="232201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03700" y="2098571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13893" y="137981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8753" y="2113931"/>
            <a:ext cx="529023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ĐỌC MỞ RỘNG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494" y="-251931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4" name="Text Box 6"/>
          <p:cNvSpPr txBox="1"/>
          <p:nvPr/>
        </p:nvSpPr>
        <p:spPr>
          <a:xfrm>
            <a:off x="1404744" y="3507451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2867A6-1455-4C9B-A53E-113DDE4E5C2B}"/>
              </a:ext>
            </a:extLst>
          </p:cNvPr>
          <p:cNvSpPr txBox="1"/>
          <p:nvPr/>
        </p:nvSpPr>
        <p:spPr>
          <a:xfrm>
            <a:off x="2124426" y="2388006"/>
            <a:ext cx="8318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bài viết về hoạt động thể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381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3233756" y="2509889"/>
            <a:ext cx="6604000" cy="2616097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5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các bạn nghe điều thú vị em </a:t>
            </a:r>
            <a:r>
              <a:rPr kumimoji="0" lang="vi-VN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kumimoji="0" lang="vi-VN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461041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THANK YOU!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8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</Words>
  <Application>Microsoft Office PowerPoint</Application>
  <PresentationFormat>Widescreen</PresentationFormat>
  <Paragraphs>10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Times New Roman</vt:lpstr>
      <vt:lpstr>汉仪跳跳体简</vt:lpstr>
      <vt:lpstr>Office Theme</vt:lpstr>
      <vt:lpstr>1_Office Theme</vt:lpstr>
      <vt:lpstr>2_Office Theme</vt:lpstr>
      <vt:lpstr>https://www.freeppt7.com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Huong xinh</cp:lastModifiedBy>
  <cp:revision>6</cp:revision>
  <dcterms:created xsi:type="dcterms:W3CDTF">2021-08-14T04:11:16Z</dcterms:created>
  <dcterms:modified xsi:type="dcterms:W3CDTF">2021-08-14T14:09:47Z</dcterms:modified>
</cp:coreProperties>
</file>