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3" r:id="rId14"/>
    <p:sldId id="264" r:id="rId15"/>
    <p:sldId id="265" r:id="rId16"/>
    <p:sldId id="266" r:id="rId17"/>
    <p:sldId id="284" r:id="rId18"/>
    <p:sldId id="285" r:id="rId19"/>
    <p:sldId id="286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5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695" y="1156719"/>
            <a:ext cx="7830019" cy="3737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78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51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78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42217"/>
            <a:ext cx="9167328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8" y="5682169"/>
            <a:ext cx="998955" cy="9207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2572"/>
            <a:ext cx="9144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84798"/>
            <a:ext cx="9167328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4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5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78510" y="2701108"/>
            <a:ext cx="6980348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441</Words>
  <Application>Microsoft Office PowerPoint</Application>
  <PresentationFormat>Widescreen</PresentationFormat>
  <Paragraphs>92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ITC Avant Garde Std Bk</vt:lpstr>
      <vt:lpstr>Times New Roman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Hang</cp:lastModifiedBy>
  <cp:revision>18</cp:revision>
  <dcterms:created xsi:type="dcterms:W3CDTF">2021-05-08T05:00:00Z</dcterms:created>
  <dcterms:modified xsi:type="dcterms:W3CDTF">2021-08-15T02:58:34Z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