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2"/>
  </p:notesMasterIdLst>
  <p:sldIdLst>
    <p:sldId id="257" r:id="rId6"/>
    <p:sldId id="283" r:id="rId7"/>
    <p:sldId id="284" r:id="rId8"/>
    <p:sldId id="285" r:id="rId9"/>
    <p:sldId id="286" r:id="rId10"/>
    <p:sldId id="262" r:id="rId11"/>
    <p:sldId id="263" r:id="rId12"/>
    <p:sldId id="293" r:id="rId13"/>
    <p:sldId id="264" r:id="rId14"/>
    <p:sldId id="265" r:id="rId15"/>
    <p:sldId id="287" r:id="rId16"/>
    <p:sldId id="288" r:id="rId17"/>
    <p:sldId id="289" r:id="rId18"/>
    <p:sldId id="291" r:id="rId19"/>
    <p:sldId id="292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14" y="884680"/>
            <a:ext cx="10601863" cy="255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hristine Lösch | Dribbble">
            <a:extLst>
              <a:ext uri="{FF2B5EF4-FFF2-40B4-BE49-F238E27FC236}">
                <a16:creationId xmlns:a16="http://schemas.microsoft.com/office/drawing/2014/main" id="{38E3DB68-2321-3849-B483-384D87DAC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10659291" y="4400456"/>
            <a:ext cx="1331093" cy="1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3C3464B-36F3-BF4F-BA60-2937E94FB24F}"/>
              </a:ext>
            </a:extLst>
          </p:cNvPr>
          <p:cNvGrpSpPr/>
          <p:nvPr/>
        </p:nvGrpSpPr>
        <p:grpSpPr>
          <a:xfrm>
            <a:off x="976769" y="305062"/>
            <a:ext cx="605826" cy="830997"/>
            <a:chOff x="3174278" y="237323"/>
            <a:chExt cx="605826" cy="83099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0C58535-48C7-FA4F-BDFE-82E2B0842A6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9BBB59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9ADDCA3-8112-104E-867F-C8F10734EC1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1AC9D9D-52B3-B043-BD1A-99039CC75FC5}"/>
              </a:ext>
            </a:extLst>
          </p:cNvPr>
          <p:cNvSpPr txBox="1"/>
          <p:nvPr/>
        </p:nvSpPr>
        <p:spPr>
          <a:xfrm>
            <a:off x="1636964" y="530171"/>
            <a:ext cx="916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/>
              </a:rPr>
              <a:t>a)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27, 56, 95, 84, 72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tổng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): </a:t>
            </a:r>
            <a:endParaRPr lang="en-VN" sz="28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C96B7E-5A8E-CC48-9962-664E8E33C1FA}"/>
              </a:ext>
            </a:extLst>
          </p:cNvPr>
          <p:cNvGrpSpPr/>
          <p:nvPr/>
        </p:nvGrpSpPr>
        <p:grpSpPr>
          <a:xfrm>
            <a:off x="3124199" y="1289144"/>
            <a:ext cx="4905375" cy="1168400"/>
            <a:chOff x="3181349" y="1828800"/>
            <a:chExt cx="4905375" cy="1168400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90F378C-1822-2949-A7BA-F7CEA566A1CE}"/>
                </a:ext>
              </a:extLst>
            </p:cNvPr>
            <p:cNvSpPr/>
            <p:nvPr/>
          </p:nvSpPr>
          <p:spPr>
            <a:xfrm>
              <a:off x="3181349" y="1828800"/>
              <a:ext cx="4905375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F4BBEE-FB24-D749-A571-EE19F31352C6}"/>
                </a:ext>
              </a:extLst>
            </p:cNvPr>
            <p:cNvSpPr txBox="1"/>
            <p:nvPr/>
          </p:nvSpPr>
          <p:spPr>
            <a:xfrm>
              <a:off x="3557588" y="2089834"/>
              <a:ext cx="4164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M:      27 =   20 + 7 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3705E82-E7D1-7541-BC73-EDF0EB969E3B}"/>
              </a:ext>
            </a:extLst>
          </p:cNvPr>
          <p:cNvSpPr txBox="1"/>
          <p:nvPr/>
        </p:nvSpPr>
        <p:spPr>
          <a:xfrm>
            <a:off x="2035880" y="3199580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prstClr val="black"/>
                </a:solidFill>
                <a:latin typeface="Arial"/>
              </a:rPr>
              <a:t>56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04B939-DF47-8D49-8660-D944C80F2FCA}"/>
              </a:ext>
            </a:extLst>
          </p:cNvPr>
          <p:cNvSpPr txBox="1"/>
          <p:nvPr/>
        </p:nvSpPr>
        <p:spPr>
          <a:xfrm>
            <a:off x="3242380" y="3199579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Arial"/>
              </a:rPr>
              <a:t>50 + 6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E1961C-3777-1A43-99F8-1C79797C07E6}"/>
              </a:ext>
            </a:extLst>
          </p:cNvPr>
          <p:cNvSpPr txBox="1"/>
          <p:nvPr/>
        </p:nvSpPr>
        <p:spPr>
          <a:xfrm>
            <a:off x="2035880" y="4386626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prstClr val="black"/>
                </a:solidFill>
                <a:latin typeface="Arial"/>
              </a:rPr>
              <a:t>95 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B56048-7282-184F-A09F-55A5C1C6CA4C}"/>
              </a:ext>
            </a:extLst>
          </p:cNvPr>
          <p:cNvSpPr txBox="1"/>
          <p:nvPr/>
        </p:nvSpPr>
        <p:spPr>
          <a:xfrm>
            <a:off x="3242380" y="438662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Arial"/>
              </a:rPr>
              <a:t>90 + 5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E23EAF-D6EF-9343-8518-046E473E46AF}"/>
              </a:ext>
            </a:extLst>
          </p:cNvPr>
          <p:cNvSpPr txBox="1"/>
          <p:nvPr/>
        </p:nvSpPr>
        <p:spPr>
          <a:xfrm>
            <a:off x="7078144" y="3180396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prstClr val="black"/>
                </a:solidFill>
                <a:latin typeface="Arial"/>
              </a:rPr>
              <a:t>84 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D001B8-FE78-9946-B64A-D570C1FC2A3F}"/>
              </a:ext>
            </a:extLst>
          </p:cNvPr>
          <p:cNvSpPr txBox="1"/>
          <p:nvPr/>
        </p:nvSpPr>
        <p:spPr>
          <a:xfrm>
            <a:off x="8284644" y="318039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Arial"/>
              </a:rPr>
              <a:t>80 + 4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94325D-0001-0D4A-8CB2-E0AADE702D8F}"/>
              </a:ext>
            </a:extLst>
          </p:cNvPr>
          <p:cNvSpPr txBox="1"/>
          <p:nvPr/>
        </p:nvSpPr>
        <p:spPr>
          <a:xfrm>
            <a:off x="7078144" y="4251316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prstClr val="black"/>
                </a:solidFill>
                <a:latin typeface="Arial"/>
              </a:rPr>
              <a:t>72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233CFC-0852-A54B-A00A-CA9B5C62D370}"/>
              </a:ext>
            </a:extLst>
          </p:cNvPr>
          <p:cNvSpPr txBox="1"/>
          <p:nvPr/>
        </p:nvSpPr>
        <p:spPr>
          <a:xfrm>
            <a:off x="8284644" y="425131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Arial"/>
              </a:rPr>
              <a:t>70 + 2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3B29FE3-6A7D-1F40-A288-3AA594B58602}"/>
              </a:ext>
            </a:extLst>
          </p:cNvPr>
          <p:cNvGrpSpPr/>
          <p:nvPr/>
        </p:nvGrpSpPr>
        <p:grpSpPr>
          <a:xfrm>
            <a:off x="976769" y="305062"/>
            <a:ext cx="605826" cy="830997"/>
            <a:chOff x="3174278" y="237323"/>
            <a:chExt cx="605826" cy="8309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8FE5EA-4B90-A14B-9D25-C7FA90B241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9BBB59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A4B6A1-5FC6-2D4C-A25D-FA976676522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4F038CC-D9AA-9F41-9666-641E4210EDBE}"/>
              </a:ext>
            </a:extLst>
          </p:cNvPr>
          <p:cNvSpPr txBox="1"/>
          <p:nvPr/>
        </p:nvSpPr>
        <p:spPr>
          <a:xfrm>
            <a:off x="1636964" y="530171"/>
            <a:ext cx="916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/>
              </a:rPr>
              <a:t>b)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? </a:t>
            </a:r>
            <a:endParaRPr lang="en-VN" sz="28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B4E8C9-FF22-7A48-B42F-4F83F4C63A93}"/>
              </a:ext>
            </a:extLst>
          </p:cNvPr>
          <p:cNvGrpSpPr/>
          <p:nvPr/>
        </p:nvGrpSpPr>
        <p:grpSpPr>
          <a:xfrm>
            <a:off x="1075447" y="1680048"/>
            <a:ext cx="10041106" cy="2590581"/>
            <a:chOff x="795402" y="838419"/>
            <a:chExt cx="10041106" cy="25905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559B67B-A87E-8B4C-9086-A92B150C1C8D}"/>
                </a:ext>
              </a:extLst>
            </p:cNvPr>
            <p:cNvSpPr txBox="1"/>
            <p:nvPr/>
          </p:nvSpPr>
          <p:spPr>
            <a:xfrm>
              <a:off x="795402" y="838419"/>
              <a:ext cx="10041106" cy="2590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34 =  30 + 				 34 =         +  4 </a:t>
              </a:r>
              <a:endParaRPr kumimoji="0" lang="en-VN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68 =        + 8			 89 =   80  +   </a:t>
              </a:r>
              <a:endParaRPr kumimoji="0" lang="en-VN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B6DCACFC-655E-BA43-B319-0D7252632624}"/>
                </a:ext>
              </a:extLst>
            </p:cNvPr>
            <p:cNvSpPr/>
            <p:nvPr/>
          </p:nvSpPr>
          <p:spPr>
            <a:xfrm>
              <a:off x="3555079" y="1216496"/>
              <a:ext cx="873524" cy="82163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EEFC940A-26E4-CC4E-B181-72DB712FFA2F}"/>
                </a:ext>
              </a:extLst>
            </p:cNvPr>
            <p:cNvSpPr/>
            <p:nvPr/>
          </p:nvSpPr>
          <p:spPr>
            <a:xfrm>
              <a:off x="2220512" y="2590432"/>
              <a:ext cx="873524" cy="82163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5E672E10-240E-A24D-933A-C97F30855750}"/>
                </a:ext>
              </a:extLst>
            </p:cNvPr>
            <p:cNvSpPr/>
            <p:nvPr/>
          </p:nvSpPr>
          <p:spPr>
            <a:xfrm>
              <a:off x="7890866" y="1216495"/>
              <a:ext cx="873524" cy="82163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8286542-B33D-BF4A-A562-CAA370B23343}"/>
                </a:ext>
              </a:extLst>
            </p:cNvPr>
            <p:cNvSpPr/>
            <p:nvPr/>
          </p:nvSpPr>
          <p:spPr>
            <a:xfrm>
              <a:off x="9605042" y="2590431"/>
              <a:ext cx="873524" cy="82163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6A296E2-7E04-2E4B-896B-7C072A25E202}"/>
              </a:ext>
            </a:extLst>
          </p:cNvPr>
          <p:cNvSpPr/>
          <p:nvPr/>
        </p:nvSpPr>
        <p:spPr>
          <a:xfrm>
            <a:off x="3835124" y="2043835"/>
            <a:ext cx="873524" cy="8216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1BCB478-8ACD-4549-9986-CCD18A118F29}"/>
              </a:ext>
            </a:extLst>
          </p:cNvPr>
          <p:cNvSpPr/>
          <p:nvPr/>
        </p:nvSpPr>
        <p:spPr>
          <a:xfrm>
            <a:off x="8170911" y="2058124"/>
            <a:ext cx="873524" cy="8216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384366B-CDD3-9640-A6BD-56A31EC9A9AA}"/>
              </a:ext>
            </a:extLst>
          </p:cNvPr>
          <p:cNvSpPr/>
          <p:nvPr/>
        </p:nvSpPr>
        <p:spPr>
          <a:xfrm>
            <a:off x="2500557" y="3431791"/>
            <a:ext cx="873524" cy="8216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B347AD1-740C-434F-888B-D4926805CE44}"/>
              </a:ext>
            </a:extLst>
          </p:cNvPr>
          <p:cNvSpPr/>
          <p:nvPr/>
        </p:nvSpPr>
        <p:spPr>
          <a:xfrm>
            <a:off x="9885087" y="3429414"/>
            <a:ext cx="873524" cy="8216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 animBg="1"/>
      <p:bldP spid="35" grpId="0" animBg="1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4C15DA4-6EE5-AC4D-9EF1-B714A4C98CEA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3297B0C-C39A-904B-AA4C-6BBAD1D933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 cap="flat" cmpd="sng" algn="ctr">
              <a:solidFill>
                <a:srgbClr val="4BACC6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8F48572-7CEF-8746-B02A-881F5B54B04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F502DB3-C6FC-2C4A-9D59-129650BB3DE5}"/>
              </a:ext>
            </a:extLst>
          </p:cNvPr>
          <p:cNvSpPr txBox="1"/>
          <p:nvPr/>
        </p:nvSpPr>
        <p:spPr>
          <a:xfrm>
            <a:off x="1681210" y="512196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prstClr val="black"/>
                </a:solidFill>
                <a:latin typeface="Arial"/>
              </a:rPr>
              <a:t>Số?</a:t>
            </a:r>
          </a:p>
        </p:txBody>
      </p:sp>
      <p:graphicFrame>
        <p:nvGraphicFramePr>
          <p:cNvPr id="25" name="Table 7">
            <a:extLst>
              <a:ext uri="{FF2B5EF4-FFF2-40B4-BE49-F238E27FC236}">
                <a16:creationId xmlns:a16="http://schemas.microsoft.com/office/drawing/2014/main" id="{E421A0E3-D79C-D242-A5C4-95BBBF353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05598"/>
              </p:ext>
            </p:extLst>
          </p:nvPr>
        </p:nvGraphicFramePr>
        <p:xfrm>
          <a:off x="1981201" y="1461582"/>
          <a:ext cx="7996518" cy="4185760"/>
        </p:xfrm>
        <a:graphic>
          <a:graphicData uri="http://schemas.openxmlformats.org/drawingml/2006/table">
            <a:tbl>
              <a:tblPr firstRow="1" bandRow="1"/>
              <a:tblGrid>
                <a:gridCol w="2485044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769049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742425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768675"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liền trước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68E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đã cho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D348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liền sau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A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20888"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798534"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849283"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79025"/>
                  </a:ext>
                </a:extLst>
              </a:tr>
              <a:tr h="848380"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897A9FB-2686-F64A-A569-50B3ECF91252}"/>
              </a:ext>
            </a:extLst>
          </p:cNvPr>
          <p:cNvSpPr/>
          <p:nvPr/>
        </p:nvSpPr>
        <p:spPr>
          <a:xfrm>
            <a:off x="2816129" y="3248552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/>
              </a:rPr>
              <a:t>39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DB42AE-EE9B-6842-946D-5A681C6D6434}"/>
              </a:ext>
            </a:extLst>
          </p:cNvPr>
          <p:cNvSpPr/>
          <p:nvPr/>
        </p:nvSpPr>
        <p:spPr>
          <a:xfrm>
            <a:off x="8253223" y="3248551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/>
              </a:rPr>
              <a:t>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F31F34-B23F-5149-8173-C69D0C7AC621}"/>
              </a:ext>
            </a:extLst>
          </p:cNvPr>
          <p:cNvSpPr/>
          <p:nvPr/>
        </p:nvSpPr>
        <p:spPr>
          <a:xfrm>
            <a:off x="2816129" y="4074801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/>
              </a:rPr>
              <a:t>58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1DE25D-A6B4-B44B-95B8-7B7D71F07B7C}"/>
              </a:ext>
            </a:extLst>
          </p:cNvPr>
          <p:cNvSpPr/>
          <p:nvPr/>
        </p:nvSpPr>
        <p:spPr>
          <a:xfrm>
            <a:off x="8253223" y="4074800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/>
              </a:rPr>
              <a:t>60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F3FF1A-7A14-5548-A080-1E09D7D14628}"/>
              </a:ext>
            </a:extLst>
          </p:cNvPr>
          <p:cNvSpPr/>
          <p:nvPr/>
        </p:nvSpPr>
        <p:spPr>
          <a:xfrm>
            <a:off x="2816129" y="4901049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/>
              </a:rPr>
              <a:t>76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45FD0F-5CB4-0A45-AAEA-86C48406A368}"/>
              </a:ext>
            </a:extLst>
          </p:cNvPr>
          <p:cNvSpPr/>
          <p:nvPr/>
        </p:nvSpPr>
        <p:spPr>
          <a:xfrm>
            <a:off x="8253223" y="4901048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/>
              </a:rPr>
              <a:t>78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C26333A-9A3D-4647-AA01-0072B846D6AD}"/>
              </a:ext>
            </a:extLst>
          </p:cNvPr>
          <p:cNvGrpSpPr/>
          <p:nvPr/>
        </p:nvGrpSpPr>
        <p:grpSpPr>
          <a:xfrm>
            <a:off x="878140" y="187074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7D4FAF-FA47-8244-8249-A484D9D5490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8064A2">
                <a:lumMod val="60000"/>
                <a:lumOff val="40000"/>
              </a:srgbClr>
            </a:solidFill>
            <a:ln w="12700" cap="flat" cmpd="sng" algn="ctr">
              <a:solidFill>
                <a:srgbClr val="8064A2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95C056-7A4B-B64C-A4A7-B645B165997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836166D-8495-824E-A1E6-2F52978E3999}"/>
              </a:ext>
            </a:extLst>
          </p:cNvPr>
          <p:cNvSpPr txBox="1"/>
          <p:nvPr/>
        </p:nvSpPr>
        <p:spPr>
          <a:xfrm>
            <a:off x="1538335" y="412183"/>
            <a:ext cx="839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prstClr val="black"/>
                </a:solidFill>
                <a:latin typeface="Arial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xe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đua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the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thứ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lớn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. </a:t>
            </a:r>
            <a:endParaRPr lang="en-VN" sz="28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8446C7-715B-3D47-A294-432CE2F29B08}"/>
              </a:ext>
            </a:extLst>
          </p:cNvPr>
          <p:cNvGrpSpPr/>
          <p:nvPr/>
        </p:nvGrpSpPr>
        <p:grpSpPr>
          <a:xfrm>
            <a:off x="2664642" y="1606915"/>
            <a:ext cx="6138864" cy="3793480"/>
            <a:chOff x="2807517" y="1035416"/>
            <a:chExt cx="6138864" cy="37934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7ED68AE-D7FB-174C-A54F-F274246CF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517" y="1035416"/>
              <a:ext cx="6138864" cy="3793480"/>
            </a:xfrm>
            <a:prstGeom prst="round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159F0E-B44B-5746-B871-B6386EDCCA5C}"/>
                </a:ext>
              </a:extLst>
            </p:cNvPr>
            <p:cNvSpPr txBox="1"/>
            <p:nvPr/>
          </p:nvSpPr>
          <p:spPr>
            <a:xfrm>
              <a:off x="5324092" y="3721064"/>
              <a:ext cx="771908" cy="584775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24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EC2079-24AF-4E46-A7D6-9B4FE041E349}"/>
                </a:ext>
              </a:extLst>
            </p:cNvPr>
            <p:cNvSpPr txBox="1"/>
            <p:nvPr/>
          </p:nvSpPr>
          <p:spPr>
            <a:xfrm>
              <a:off x="7662480" y="3136289"/>
              <a:ext cx="771908" cy="584775"/>
            </a:xfrm>
            <a:prstGeom prst="rect">
              <a:avLst/>
            </a:prstGeom>
            <a:solidFill>
              <a:srgbClr val="FFC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42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837CA2F-CE1E-D74F-8F9C-AD95CF5AAA47}"/>
                </a:ext>
              </a:extLst>
            </p:cNvPr>
            <p:cNvSpPr txBox="1"/>
            <p:nvPr/>
          </p:nvSpPr>
          <p:spPr>
            <a:xfrm>
              <a:off x="6510362" y="2020853"/>
              <a:ext cx="771908" cy="5847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45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65F1E4-3C00-3E46-AD2B-9DE9567C8DEC}"/>
                </a:ext>
              </a:extLst>
            </p:cNvPr>
            <p:cNvSpPr txBox="1"/>
            <p:nvPr/>
          </p:nvSpPr>
          <p:spPr>
            <a:xfrm>
              <a:off x="4552184" y="1989994"/>
              <a:ext cx="771908" cy="58477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37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69083DC-E81F-B94E-9CB9-2E1020C09FC3}"/>
              </a:ext>
            </a:extLst>
          </p:cNvPr>
          <p:cNvSpPr txBox="1"/>
          <p:nvPr/>
        </p:nvSpPr>
        <p:spPr>
          <a:xfrm>
            <a:off x="5181217" y="4292563"/>
            <a:ext cx="771908" cy="584775"/>
          </a:xfrm>
          <a:prstGeom prst="rect">
            <a:avLst/>
          </a:prstGeom>
          <a:solidFill>
            <a:srgbClr val="B2E3FC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/>
              </a:rPr>
              <a:t>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3ADEC4-8E6F-5A44-A651-7B4042F19FD8}"/>
              </a:ext>
            </a:extLst>
          </p:cNvPr>
          <p:cNvSpPr txBox="1"/>
          <p:nvPr/>
        </p:nvSpPr>
        <p:spPr>
          <a:xfrm>
            <a:off x="7519605" y="3707788"/>
            <a:ext cx="771908" cy="584775"/>
          </a:xfrm>
          <a:prstGeom prst="rect">
            <a:avLst/>
          </a:prstGeom>
          <a:solidFill>
            <a:srgbClr val="FFC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/>
              </a:rPr>
              <a:t>42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114A8D-FD33-0D41-A55E-DA6C29005973}"/>
              </a:ext>
            </a:extLst>
          </p:cNvPr>
          <p:cNvSpPr txBox="1"/>
          <p:nvPr/>
        </p:nvSpPr>
        <p:spPr>
          <a:xfrm>
            <a:off x="6367487" y="2592352"/>
            <a:ext cx="771908" cy="584775"/>
          </a:xfrm>
          <a:prstGeom prst="rect">
            <a:avLst/>
          </a:prstGeom>
          <a:solidFill>
            <a:srgbClr val="FF0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/>
              </a:rPr>
              <a:t>45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510377-E01F-2444-BA4B-CA0B182AFAA9}"/>
              </a:ext>
            </a:extLst>
          </p:cNvPr>
          <p:cNvSpPr txBox="1"/>
          <p:nvPr/>
        </p:nvSpPr>
        <p:spPr>
          <a:xfrm>
            <a:off x="4409309" y="2561493"/>
            <a:ext cx="771908" cy="584775"/>
          </a:xfrm>
          <a:prstGeom prst="rect">
            <a:avLst/>
          </a:prstGeom>
          <a:solidFill>
            <a:srgbClr val="92D05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/>
              </a:rPr>
              <a:t>37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175A31-A8EF-1E49-B3CC-F7F8D3F72424}"/>
              </a:ext>
            </a:extLst>
          </p:cNvPr>
          <p:cNvSpPr txBox="1"/>
          <p:nvPr/>
        </p:nvSpPr>
        <p:spPr>
          <a:xfrm>
            <a:off x="941046" y="5711932"/>
            <a:ext cx="8603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prstClr val="black"/>
                </a:solidFill>
                <a:latin typeface="Arial"/>
              </a:rPr>
              <a:t>Thứ tự từ bé đến lớn:          ,          ,          ,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0.05234 0.1939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0.10664 0.446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" y="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6328 0.276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11888 0.4365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26333A-9A3D-4647-AA01-0072B846D6AD}"/>
              </a:ext>
            </a:extLst>
          </p:cNvPr>
          <p:cNvGrpSpPr/>
          <p:nvPr/>
        </p:nvGrpSpPr>
        <p:grpSpPr>
          <a:xfrm>
            <a:off x="878140" y="18707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67D4FAF-FA47-8244-8249-A484D9D5490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8064A2">
                <a:lumMod val="60000"/>
                <a:lumOff val="40000"/>
              </a:srgbClr>
            </a:solidFill>
            <a:ln w="12700" cap="flat" cmpd="sng" algn="ctr">
              <a:solidFill>
                <a:srgbClr val="8064A2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95C056-7A4B-B64C-A4A7-B645B165997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748170-9FE3-AF46-8443-2DB6F8DF8BE1}"/>
              </a:ext>
            </a:extLst>
          </p:cNvPr>
          <p:cNvSpPr txBox="1"/>
          <p:nvPr/>
        </p:nvSpPr>
        <p:spPr>
          <a:xfrm>
            <a:off x="1483966" y="245853"/>
            <a:ext cx="9563054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prstClr val="black"/>
                </a:solidFill>
                <a:latin typeface="Arial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tổng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lớn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xe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đua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.</a:t>
            </a:r>
          </a:p>
          <a:p>
            <a:pPr>
              <a:lnSpc>
                <a:spcPct val="150000"/>
              </a:lnSpc>
            </a:pPr>
            <a:endParaRPr lang="en-VN" sz="28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8446C7-715B-3D47-A294-432CE2F29B08}"/>
              </a:ext>
            </a:extLst>
          </p:cNvPr>
          <p:cNvGrpSpPr/>
          <p:nvPr/>
        </p:nvGrpSpPr>
        <p:grpSpPr>
          <a:xfrm>
            <a:off x="2664642" y="1606915"/>
            <a:ext cx="6138864" cy="3793480"/>
            <a:chOff x="2807517" y="1035416"/>
            <a:chExt cx="6138864" cy="37934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ED68AE-D7FB-174C-A54F-F274246CF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517" y="1035416"/>
              <a:ext cx="6138864" cy="3793480"/>
            </a:xfrm>
            <a:prstGeom prst="round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159F0E-B44B-5746-B871-B6386EDCCA5C}"/>
                </a:ext>
              </a:extLst>
            </p:cNvPr>
            <p:cNvSpPr txBox="1"/>
            <p:nvPr/>
          </p:nvSpPr>
          <p:spPr>
            <a:xfrm>
              <a:off x="5324092" y="3721064"/>
              <a:ext cx="771908" cy="584775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24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EC2079-24AF-4E46-A7D6-9B4FE041E349}"/>
                </a:ext>
              </a:extLst>
            </p:cNvPr>
            <p:cNvSpPr txBox="1"/>
            <p:nvPr/>
          </p:nvSpPr>
          <p:spPr>
            <a:xfrm>
              <a:off x="7662480" y="3136289"/>
              <a:ext cx="771908" cy="584775"/>
            </a:xfrm>
            <a:prstGeom prst="rect">
              <a:avLst/>
            </a:prstGeom>
            <a:solidFill>
              <a:srgbClr val="FFC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42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37CA2F-CE1E-D74F-8F9C-AD95CF5AAA47}"/>
                </a:ext>
              </a:extLst>
            </p:cNvPr>
            <p:cNvSpPr txBox="1"/>
            <p:nvPr/>
          </p:nvSpPr>
          <p:spPr>
            <a:xfrm>
              <a:off x="6510362" y="2020853"/>
              <a:ext cx="771908" cy="5847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45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65F1E4-3C00-3E46-AD2B-9DE9567C8DEC}"/>
                </a:ext>
              </a:extLst>
            </p:cNvPr>
            <p:cNvSpPr txBox="1"/>
            <p:nvPr/>
          </p:nvSpPr>
          <p:spPr>
            <a:xfrm>
              <a:off x="4552184" y="1989994"/>
              <a:ext cx="771908" cy="58477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37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33ADEC4-8E6F-5A44-A651-7B4042F19FD8}"/>
              </a:ext>
            </a:extLst>
          </p:cNvPr>
          <p:cNvSpPr txBox="1"/>
          <p:nvPr/>
        </p:nvSpPr>
        <p:spPr>
          <a:xfrm>
            <a:off x="7519605" y="3707788"/>
            <a:ext cx="771908" cy="584775"/>
          </a:xfrm>
          <a:prstGeom prst="rect">
            <a:avLst/>
          </a:prstGeom>
          <a:solidFill>
            <a:srgbClr val="FFC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/>
              </a:rPr>
              <a:t>42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510377-E01F-2444-BA4B-CA0B182AFAA9}"/>
              </a:ext>
            </a:extLst>
          </p:cNvPr>
          <p:cNvSpPr txBox="1"/>
          <p:nvPr/>
        </p:nvSpPr>
        <p:spPr>
          <a:xfrm>
            <a:off x="4409309" y="2561493"/>
            <a:ext cx="771908" cy="584775"/>
          </a:xfrm>
          <a:prstGeom prst="rect">
            <a:avLst/>
          </a:prstGeom>
          <a:solidFill>
            <a:srgbClr val="92D05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/>
              </a:rPr>
              <a:t>37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72B99F-756D-844B-81BC-EDDDCE006E94}"/>
              </a:ext>
            </a:extLst>
          </p:cNvPr>
          <p:cNvCxnSpPr/>
          <p:nvPr/>
        </p:nvCxnSpPr>
        <p:spPr>
          <a:xfrm>
            <a:off x="4765214" y="935403"/>
            <a:ext cx="130807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CF2CED-52E4-7943-972F-1123A513888E}"/>
              </a:ext>
            </a:extLst>
          </p:cNvPr>
          <p:cNvCxnSpPr/>
          <p:nvPr/>
        </p:nvCxnSpPr>
        <p:spPr>
          <a:xfrm>
            <a:off x="7139395" y="938968"/>
            <a:ext cx="130807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6D7D60B-2B28-974B-9442-5A1C7B0A0C12}"/>
              </a:ext>
            </a:extLst>
          </p:cNvPr>
          <p:cNvSpPr txBox="1"/>
          <p:nvPr/>
        </p:nvSpPr>
        <p:spPr>
          <a:xfrm>
            <a:off x="4829160" y="5681154"/>
            <a:ext cx="538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prstClr val="black"/>
                </a:solidFill>
                <a:latin typeface="Arial"/>
              </a:rPr>
              <a:t>+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6D099C-A3C5-4A4A-B9E3-DCE95B745377}"/>
              </a:ext>
            </a:extLst>
          </p:cNvPr>
          <p:cNvSpPr txBox="1"/>
          <p:nvPr/>
        </p:nvSpPr>
        <p:spPr>
          <a:xfrm>
            <a:off x="6666569" y="5703843"/>
            <a:ext cx="538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prstClr val="black"/>
                </a:solidFill>
                <a:latin typeface="Arial"/>
              </a:rPr>
              <a:t>=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1CFC2A-B478-3046-A6F7-E177CF4685F4}"/>
              </a:ext>
            </a:extLst>
          </p:cNvPr>
          <p:cNvSpPr txBox="1"/>
          <p:nvPr/>
        </p:nvSpPr>
        <p:spPr>
          <a:xfrm>
            <a:off x="5183868" y="4296831"/>
            <a:ext cx="771908" cy="584775"/>
          </a:xfrm>
          <a:prstGeom prst="rect">
            <a:avLst/>
          </a:prstGeom>
          <a:solidFill>
            <a:srgbClr val="B2E3FC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/>
              </a:rPr>
              <a:t>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46AD15-3641-854A-9A11-CA12671462A3}"/>
              </a:ext>
            </a:extLst>
          </p:cNvPr>
          <p:cNvSpPr txBox="1"/>
          <p:nvPr/>
        </p:nvSpPr>
        <p:spPr>
          <a:xfrm>
            <a:off x="6370138" y="2596620"/>
            <a:ext cx="771908" cy="584775"/>
          </a:xfrm>
          <a:prstGeom prst="rect">
            <a:avLst/>
          </a:prstGeom>
          <a:solidFill>
            <a:srgbClr val="FF0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/>
              </a:rPr>
              <a:t>45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BC754DE-3B0E-7E41-A829-EEDBDCE8C5F6}"/>
              </a:ext>
            </a:extLst>
          </p:cNvPr>
          <p:cNvSpPr/>
          <p:nvPr/>
        </p:nvSpPr>
        <p:spPr>
          <a:xfrm>
            <a:off x="7559311" y="5545561"/>
            <a:ext cx="794113" cy="746941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69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72B99F-756D-844B-81BC-EDDDCE006E94}"/>
              </a:ext>
            </a:extLst>
          </p:cNvPr>
          <p:cNvCxnSpPr/>
          <p:nvPr/>
        </p:nvCxnSpPr>
        <p:spPr>
          <a:xfrm>
            <a:off x="2010605" y="935403"/>
            <a:ext cx="130807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6515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0.00092 L -0.20951 0.4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02344 0.1944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1" animBg="1"/>
      <p:bldP spid="15" grpId="2" animBg="1"/>
      <p:bldP spid="16" grpId="1" animBg="1"/>
      <p:bldP spid="16" grpId="2" animBg="1"/>
      <p:bldP spid="19" grpId="0"/>
      <p:bldP spid="20" grpId="0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F480C9-9FDB-7343-92CA-52A01A571C49}"/>
              </a:ext>
            </a:extLst>
          </p:cNvPr>
          <p:cNvGrpSpPr/>
          <p:nvPr/>
        </p:nvGrpSpPr>
        <p:grpSpPr>
          <a:xfrm>
            <a:off x="870957" y="406635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58FEE37-60DC-CD47-A08A-A411CD18E27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F5F5F"/>
            </a:solidFill>
            <a:ln w="12700" cap="flat" cmpd="sng" algn="ctr">
              <a:solidFill>
                <a:srgbClr val="EF5F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DE4185-7BC1-EA45-81D4-8B0503CFC21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26AC10C-1078-8D43-BC3D-6C165693AD8D}"/>
              </a:ext>
            </a:extLst>
          </p:cNvPr>
          <p:cNvSpPr txBox="1"/>
          <p:nvPr/>
        </p:nvSpPr>
        <p:spPr>
          <a:xfrm>
            <a:off x="1531152" y="210526"/>
            <a:ext cx="956305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Lớp 2A trồng được 29 cây, lớp 2B trồng được 25 cây. Hỏi lớp 2A trồng được hơn lớp 2B bao nhiêu cây?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18F5A8-C26D-454D-866E-A4DED3DAF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71" y="1860883"/>
            <a:ext cx="3537211" cy="4090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8" b="58596"/>
          <a:stretch/>
        </p:blipFill>
        <p:spPr>
          <a:xfrm>
            <a:off x="4176215" y="2599058"/>
            <a:ext cx="7751927" cy="3311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596" y="2849743"/>
            <a:ext cx="1993565" cy="8596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591" y="3595020"/>
            <a:ext cx="6893559" cy="8596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7149" y="4313729"/>
            <a:ext cx="3779848" cy="859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5596" y="5059006"/>
            <a:ext cx="2950720" cy="85961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910686" y="791570"/>
            <a:ext cx="3616657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139659" y="791570"/>
            <a:ext cx="3616657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10686" y="1474684"/>
            <a:ext cx="634621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38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-10668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5952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13317" y="2181434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6794"/>
              </a:avLst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SVNUT Triumph Press" panose="00000500000000000000" pitchFamily="2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SVNUT Triumph Press" panose="00000500000000000000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SVNUT Triumph Press" panose="00000500000000000000" pitchFamily="2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SVNUT Triumph Press" panose="00000500000000000000" pitchFamily="2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SVNUT Triumph Press" panose="00000500000000000000" pitchFamily="2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SVNUT Triumph Press" panose="00000500000000000000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SVNUT Triumph Press" panose="00000500000000000000" pitchFamily="2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#9Slide07 SVNUT Triumph Press" panose="00000500000000000000" pitchFamily="2" charset="0"/>
            </a:endParaRPr>
          </a:p>
        </p:txBody>
      </p:sp>
      <p:sp>
        <p:nvSpPr>
          <p:cNvPr id="53" name="Rounded Rectangle 52">
            <a:hlinkClick r:id="" action="ppaction://hlinkshowjump?jump=nextslide"/>
          </p:cNvPr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  <p:pic>
        <p:nvPicPr>
          <p:cNvPr id="2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6069" y="36316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m-thanh-phep-thuat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65399" y="68771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68 - 6 =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Am-thanh-phep-thuat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65399" y="68771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9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79 - 54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hlinkshowjump?jump=nextslide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Am-thanh-phep-thuat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65399" y="68771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9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4820" y="1496717"/>
            <a:ext cx="113781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6:</a:t>
            </a:r>
            <a:r>
              <a:rPr kumimoji="0" lang="en-US" sz="9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6923" y="1142802"/>
            <a:ext cx="6578154" cy="4572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02" y="1404952"/>
            <a:ext cx="10016596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3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8CE03554-C996-F449-8415-9F13F1F98FED}"/>
              </a:ext>
            </a:extLst>
          </p:cNvPr>
          <p:cNvGrpSpPr/>
          <p:nvPr/>
        </p:nvGrpSpPr>
        <p:grpSpPr>
          <a:xfrm>
            <a:off x="973383" y="1413064"/>
            <a:ext cx="9521697" cy="1989696"/>
            <a:chOff x="562540" y="3785761"/>
            <a:chExt cx="9521697" cy="1989696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2E93F24-C212-CC41-AA2E-7A0FF3F44ADC}"/>
                </a:ext>
              </a:extLst>
            </p:cNvPr>
            <p:cNvGrpSpPr/>
            <p:nvPr/>
          </p:nvGrpSpPr>
          <p:grpSpPr>
            <a:xfrm>
              <a:off x="1154241" y="4194006"/>
              <a:ext cx="8929996" cy="1581451"/>
              <a:chOff x="891599" y="1607153"/>
              <a:chExt cx="8993435" cy="1922929"/>
            </a:xfrm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C7756A89-182B-7E4C-8917-C133DAD4722C}"/>
                  </a:ext>
                </a:extLst>
              </p:cNvPr>
              <p:cNvSpPr/>
              <p:nvPr/>
            </p:nvSpPr>
            <p:spPr>
              <a:xfrm>
                <a:off x="891599" y="1607153"/>
                <a:ext cx="8993435" cy="1922929"/>
              </a:xfrm>
              <a:prstGeom prst="roundRect">
                <a:avLst/>
              </a:prstGeom>
              <a:solidFill>
                <a:srgbClr val="92D050">
                  <a:alpha val="64000"/>
                </a:srgbClr>
              </a:solidFill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FF31D24-EABB-6B4C-9901-FE7955FC2AEC}"/>
                  </a:ext>
                </a:extLst>
              </p:cNvPr>
              <p:cNvGrpSpPr/>
              <p:nvPr/>
            </p:nvGrpSpPr>
            <p:grpSpPr>
              <a:xfrm>
                <a:off x="1234273" y="2212042"/>
                <a:ext cx="8116321" cy="363070"/>
                <a:chOff x="365068" y="2944906"/>
                <a:chExt cx="8749881" cy="363070"/>
              </a:xfrm>
            </p:grpSpPr>
            <p:cxnSp>
              <p:nvCxnSpPr>
                <p:cNvPr id="111" name="Straight Arrow Connector 110">
                  <a:extLst>
                    <a:ext uri="{FF2B5EF4-FFF2-40B4-BE49-F238E27FC236}">
                      <a16:creationId xmlns:a16="http://schemas.microsoft.com/office/drawing/2014/main" id="{8DBB0C16-91BA-C144-A571-4F98FE0002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5068" y="3101880"/>
                  <a:ext cx="8749881" cy="43916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3F4F7407-37E7-F647-9BC9-7B4FE8B7FB76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4446B43C-2F3C-2E48-A338-FBFDD6D9E8A4}"/>
                    </a:ext>
                  </a:extLst>
                </p:cNvPr>
                <p:cNvCxnSpPr/>
                <p:nvPr/>
              </p:nvCxnSpPr>
              <p:spPr>
                <a:xfrm>
                  <a:off x="1717162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02B097BE-D885-1840-B78E-2CC98580C838}"/>
                    </a:ext>
                  </a:extLst>
                </p:cNvPr>
                <p:cNvCxnSpPr/>
                <p:nvPr/>
              </p:nvCxnSpPr>
              <p:spPr>
                <a:xfrm>
                  <a:off x="2545768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2CBEA6D6-A696-9644-A739-701404C41135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3E22E205-2C80-954A-B55F-0D68C735986D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2C689923-0E4C-C54E-9911-CB44BAEB1C68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10E8528D-98B5-7542-9485-B3A47D799DAE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A41C724C-D8EC-C44D-A7E0-55C7D3B36415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9C328990-0CBA-C543-9CA4-C7ADBAF00900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CAD0A7A1-741E-9A45-932E-9E3FDC65EEF5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CAA0D87-E9D7-4A48-AEC0-2A3EE4E2B09E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15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23CCCE1-EC7C-BB48-B4A0-B2F1884F539E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16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2BDFEAB-4103-834E-B271-EFBB7AB609AF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17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4418E46-5E42-9C47-B4A1-BB9FEA6D1819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3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6155607A-0742-B34F-A1FA-6C99C4A70F98}"/>
                  </a:ext>
                </a:extLst>
              </p:cNvPr>
              <p:cNvSpPr txBox="1"/>
              <p:nvPr/>
            </p:nvSpPr>
            <p:spPr>
              <a:xfrm>
                <a:off x="4446441" y="2622260"/>
                <a:ext cx="65864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19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1CDF0FA-B106-EF49-831C-65F86B7A141B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5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7576D23-9F8B-C94D-8558-FBFFC620B11F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6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EFC24CE-0D57-224B-8099-3FAF50DE6D9C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22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ED30604F-D368-AC4E-B648-8609CDE9FF97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23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6B88048-2B41-3A4A-AD27-707F5093C700}"/>
                  </a:ext>
                </a:extLst>
              </p:cNvPr>
              <p:cNvSpPr txBox="1"/>
              <p:nvPr/>
            </p:nvSpPr>
            <p:spPr>
              <a:xfrm>
                <a:off x="8254602" y="2622260"/>
                <a:ext cx="64191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24</a:t>
                </a:r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65DCF3F-52AB-9A40-8741-F3243FB65062}"/>
                </a:ext>
              </a:extLst>
            </p:cNvPr>
            <p:cNvSpPr txBox="1"/>
            <p:nvPr/>
          </p:nvSpPr>
          <p:spPr>
            <a:xfrm>
              <a:off x="562540" y="3785761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a)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4F68F45A-B05E-8047-9F99-9FBE5437EBFE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1DE1C161-87A0-9248-B009-1988ADE7B681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410500FD-1D91-A941-8C94-5AE03700C2EA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6AE8EFA1-E754-3B46-AA4A-8666268E7A87}"/>
                </a:ext>
              </a:extLst>
            </p:cNvPr>
            <p:cNvSpPr/>
            <p:nvPr/>
          </p:nvSpPr>
          <p:spPr>
            <a:xfrm>
              <a:off x="7743407" y="5043236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E78AB84-6EC0-FB42-B1CD-3DD076EDE0FA}"/>
              </a:ext>
            </a:extLst>
          </p:cNvPr>
          <p:cNvGrpSpPr/>
          <p:nvPr/>
        </p:nvGrpSpPr>
        <p:grpSpPr>
          <a:xfrm>
            <a:off x="1077149" y="334214"/>
            <a:ext cx="605826" cy="830997"/>
            <a:chOff x="3174278" y="237323"/>
            <a:chExt cx="605826" cy="830997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F7C2800A-9108-5F4F-A2B1-78097C63E6F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79646">
                <a:lumMod val="60000"/>
                <a:lumOff val="40000"/>
              </a:srgbClr>
            </a:solidFill>
            <a:ln w="12700" cap="flat" cmpd="sng" algn="ctr">
              <a:solidFill>
                <a:srgbClr val="F79646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747C004D-BFAD-2D4B-95C1-76CDE3E625D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918B8AFA-95AE-6645-8519-53BDE7A7B9B6}"/>
              </a:ext>
            </a:extLst>
          </p:cNvPr>
          <p:cNvSpPr txBox="1"/>
          <p:nvPr/>
        </p:nvSpPr>
        <p:spPr>
          <a:xfrm>
            <a:off x="1737344" y="55932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prstClr val="black"/>
                </a:solidFill>
                <a:latin typeface="Arial"/>
              </a:rPr>
              <a:t>Số?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F48962A-E0EB-2A43-9601-1FBCC6776F0B}"/>
              </a:ext>
            </a:extLst>
          </p:cNvPr>
          <p:cNvGrpSpPr/>
          <p:nvPr/>
        </p:nvGrpSpPr>
        <p:grpSpPr>
          <a:xfrm>
            <a:off x="973382" y="3782888"/>
            <a:ext cx="9537166" cy="2141327"/>
            <a:chOff x="593565" y="3634130"/>
            <a:chExt cx="9537166" cy="2141327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10435F68-3D63-034E-90C6-09CC36846454}"/>
                </a:ext>
              </a:extLst>
            </p:cNvPr>
            <p:cNvGrpSpPr/>
            <p:nvPr/>
          </p:nvGrpSpPr>
          <p:grpSpPr>
            <a:xfrm>
              <a:off x="1200735" y="4194006"/>
              <a:ext cx="8929996" cy="1581451"/>
              <a:chOff x="938423" y="1607153"/>
              <a:chExt cx="8993435" cy="1922929"/>
            </a:xfrm>
          </p:grpSpPr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D83E2B72-8AB5-9B45-81F9-75F4CB88D041}"/>
                  </a:ext>
                </a:extLst>
              </p:cNvPr>
              <p:cNvSpPr/>
              <p:nvPr/>
            </p:nvSpPr>
            <p:spPr>
              <a:xfrm>
                <a:off x="938423" y="1607153"/>
                <a:ext cx="8993435" cy="1922929"/>
              </a:xfrm>
              <a:prstGeom prst="roundRect">
                <a:avLst/>
              </a:prstGeom>
              <a:solidFill>
                <a:srgbClr val="FDEAD9"/>
              </a:solidFill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34051300-2EB6-3748-8897-624F85593D94}"/>
                  </a:ext>
                </a:extLst>
              </p:cNvPr>
              <p:cNvGrpSpPr/>
              <p:nvPr/>
            </p:nvGrpSpPr>
            <p:grpSpPr>
              <a:xfrm>
                <a:off x="1300649" y="2212042"/>
                <a:ext cx="8074503" cy="363070"/>
                <a:chOff x="436633" y="2944906"/>
                <a:chExt cx="8704799" cy="363070"/>
              </a:xfrm>
            </p:grpSpPr>
            <p:cxnSp>
              <p:nvCxnSpPr>
                <p:cNvPr id="146" name="Straight Arrow Connector 145">
                  <a:extLst>
                    <a:ext uri="{FF2B5EF4-FFF2-40B4-BE49-F238E27FC236}">
                      <a16:creationId xmlns:a16="http://schemas.microsoft.com/office/drawing/2014/main" id="{6868082A-A2B7-6045-8DFA-6CAA14660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6633" y="3101880"/>
                  <a:ext cx="8704799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1A81A25E-219B-2249-8536-88F6D497737E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B5836924-A90D-AF46-942D-4EAD474E9E2D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3D19E818-1F75-0A40-9F54-699154C8A8E2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620DAE6-5FB1-D34B-9093-E52B816F0914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3B223313-06EC-5448-A7B0-979E206D9F07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88515BB8-DFD5-4E40-AE56-983CEF97959D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D59F949C-B491-1946-BC69-C5B5F21FCC66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378D3E6C-2303-154B-A676-CCF7948C5C72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51D4BB59-6F48-DC4C-98F4-B0E80CFDE504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DECD7209-763E-C741-95F4-4AAD2AA41E18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4876F1D1-A6A9-5E49-B7D1-DD0814B7A053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40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15CB8D1-129F-A846-B480-EE8CAC0171E3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41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E992813F-BFCD-F64E-9A91-DF9E87BD7987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42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0195601-3E27-8C4A-AED3-03983D82316D}"/>
                  </a:ext>
                </a:extLst>
              </p:cNvPr>
              <p:cNvSpPr txBox="1"/>
              <p:nvPr/>
            </p:nvSpPr>
            <p:spPr>
              <a:xfrm>
                <a:off x="3602931" y="2619026"/>
                <a:ext cx="783073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43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A99AB2B-1A35-D247-A30B-B20D612C155D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4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5AABC15-B0B7-144C-B367-9D35544BF354}"/>
                  </a:ext>
                </a:extLst>
              </p:cNvPr>
              <p:cNvSpPr txBox="1"/>
              <p:nvPr/>
            </p:nvSpPr>
            <p:spPr>
              <a:xfrm>
                <a:off x="5171697" y="2619026"/>
                <a:ext cx="706052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45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E337F6D-7AD6-984F-8A47-65E6234065A2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6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BD846CE-B47E-604E-9CDE-E84447BFA724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17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61574C2-8E5A-E34D-A5A5-92E935F24AAC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48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A1CF9531-3752-FE4F-9F92-8F02A9386C77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9</a:t>
                </a:r>
              </a:p>
            </p:txBody>
          </p: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13766DEE-D623-844D-8323-DC3CBBA9FE69}"/>
                </a:ext>
              </a:extLst>
            </p:cNvPr>
            <p:cNvSpPr txBox="1"/>
            <p:nvPr/>
          </p:nvSpPr>
          <p:spPr>
            <a:xfrm>
              <a:off x="593565" y="363413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b)</a:t>
              </a:r>
            </a:p>
          </p:txBody>
        </p: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1FA088E9-0289-4F44-AC1B-3537B51F55B4}"/>
                </a:ext>
              </a:extLst>
            </p:cNvPr>
            <p:cNvSpPr/>
            <p:nvPr/>
          </p:nvSpPr>
          <p:spPr>
            <a:xfrm>
              <a:off x="3169793" y="5032709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93454623-8760-4F4A-ABE3-11BDE33C21A1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7E89B1E2-0A09-0144-8FD1-485003928CF5}"/>
                </a:ext>
              </a:extLst>
            </p:cNvPr>
            <p:cNvSpPr/>
            <p:nvPr/>
          </p:nvSpPr>
          <p:spPr>
            <a:xfrm>
              <a:off x="6225887" y="5048080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04D62780-0288-724C-B14E-02671DE9FCC9}"/>
                </a:ext>
              </a:extLst>
            </p:cNvPr>
            <p:cNvSpPr/>
            <p:nvPr/>
          </p:nvSpPr>
          <p:spPr>
            <a:xfrm>
              <a:off x="6955941" y="5047861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AF6587EC-8C35-A241-AB7D-791E030B57A0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57" name="Rounded Rectangle 156">
            <a:extLst>
              <a:ext uri="{FF2B5EF4-FFF2-40B4-BE49-F238E27FC236}">
                <a16:creationId xmlns:a16="http://schemas.microsoft.com/office/drawing/2014/main" id="{4D0806D5-D0E6-6340-B562-5CFF956E47D5}"/>
              </a:ext>
            </a:extLst>
          </p:cNvPr>
          <p:cNvSpPr/>
          <p:nvPr/>
        </p:nvSpPr>
        <p:spPr>
          <a:xfrm>
            <a:off x="4356131" y="2679311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</a:p>
        </p:txBody>
      </p:sp>
      <p:sp>
        <p:nvSpPr>
          <p:cNvPr id="158" name="Rounded Rectangle 157">
            <a:extLst>
              <a:ext uri="{FF2B5EF4-FFF2-40B4-BE49-F238E27FC236}">
                <a16:creationId xmlns:a16="http://schemas.microsoft.com/office/drawing/2014/main" id="{CC945C55-B961-D241-A8A3-B31390442BC5}"/>
              </a:ext>
            </a:extLst>
          </p:cNvPr>
          <p:cNvSpPr/>
          <p:nvPr/>
        </p:nvSpPr>
        <p:spPr>
          <a:xfrm>
            <a:off x="5861331" y="2679815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4BF15FF4-0BE2-E048-A2C8-332D69BA6DBE}"/>
              </a:ext>
            </a:extLst>
          </p:cNvPr>
          <p:cNvSpPr/>
          <p:nvPr/>
        </p:nvSpPr>
        <p:spPr>
          <a:xfrm>
            <a:off x="6591769" y="2680034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</a:t>
            </a: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0B57398E-1CAC-024B-8A26-3DC94DB2F88E}"/>
              </a:ext>
            </a:extLst>
          </p:cNvPr>
          <p:cNvSpPr/>
          <p:nvPr/>
        </p:nvSpPr>
        <p:spPr>
          <a:xfrm>
            <a:off x="8150328" y="2673689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C7050604-A402-B543-8331-75A2926DFC05}"/>
              </a:ext>
            </a:extLst>
          </p:cNvPr>
          <p:cNvSpPr/>
          <p:nvPr/>
        </p:nvSpPr>
        <p:spPr>
          <a:xfrm>
            <a:off x="3549467" y="5179752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</a:t>
            </a:r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95915995-5D9E-C446-93DF-A9D63B362A00}"/>
              </a:ext>
            </a:extLst>
          </p:cNvPr>
          <p:cNvSpPr/>
          <p:nvPr/>
        </p:nvSpPr>
        <p:spPr>
          <a:xfrm>
            <a:off x="5055618" y="5196618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</a:t>
            </a:r>
          </a:p>
        </p:txBody>
      </p:sp>
      <p:sp>
        <p:nvSpPr>
          <p:cNvPr id="163" name="Rounded Rectangle 162">
            <a:extLst>
              <a:ext uri="{FF2B5EF4-FFF2-40B4-BE49-F238E27FC236}">
                <a16:creationId xmlns:a16="http://schemas.microsoft.com/office/drawing/2014/main" id="{214CBA85-F1B8-3E4C-BB2F-E235F50324D4}"/>
              </a:ext>
            </a:extLst>
          </p:cNvPr>
          <p:cNvSpPr/>
          <p:nvPr/>
        </p:nvSpPr>
        <p:spPr>
          <a:xfrm>
            <a:off x="6605704" y="5196837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46</a:t>
            </a:r>
          </a:p>
        </p:txBody>
      </p: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id="{69A07727-F48F-E544-AC11-6A4F34B573C3}"/>
              </a:ext>
            </a:extLst>
          </p:cNvPr>
          <p:cNvSpPr/>
          <p:nvPr/>
        </p:nvSpPr>
        <p:spPr>
          <a:xfrm>
            <a:off x="7335758" y="5196618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47</a:t>
            </a:r>
          </a:p>
        </p:txBody>
      </p:sp>
      <p:sp>
        <p:nvSpPr>
          <p:cNvPr id="165" name="Rounded Rectangle 164">
            <a:extLst>
              <a:ext uri="{FF2B5EF4-FFF2-40B4-BE49-F238E27FC236}">
                <a16:creationId xmlns:a16="http://schemas.microsoft.com/office/drawing/2014/main" id="{457A59C2-4895-3D46-86B1-0C2C84DA1E0A}"/>
              </a:ext>
            </a:extLst>
          </p:cNvPr>
          <p:cNvSpPr/>
          <p:nvPr/>
        </p:nvSpPr>
        <p:spPr>
          <a:xfrm>
            <a:off x="8851234" y="5179106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288</Words>
  <Application>Microsoft Office PowerPoint</Application>
  <PresentationFormat>Widescreen</PresentationFormat>
  <Paragraphs>142</Paragraphs>
  <Slides>16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微软雅黑</vt:lpstr>
      <vt:lpstr>SimSun</vt:lpstr>
      <vt:lpstr>SimSun</vt:lpstr>
      <vt:lpstr>#9Slide07 SVNUT Triumph Press</vt:lpstr>
      <vt:lpstr>Arial</vt:lpstr>
      <vt:lpstr>Calibri</vt:lpstr>
      <vt:lpstr>Calibri Light</vt:lpstr>
      <vt:lpstr>等线</vt:lpstr>
      <vt:lpstr>ITC Avant Garde Std Bk</vt:lpstr>
      <vt:lpstr>SVN-Whimsy</vt:lpstr>
      <vt:lpstr>Times New Roman</vt:lpstr>
      <vt:lpstr>1_Office Theme</vt:lpstr>
      <vt:lpstr>3_Office Theme</vt:lpstr>
      <vt:lpstr>1_Office 主题​​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12</cp:revision>
  <dcterms:created xsi:type="dcterms:W3CDTF">2021-05-07T10:25:00Z</dcterms:created>
  <dcterms:modified xsi:type="dcterms:W3CDTF">2021-09-20T10:27:41Z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