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91" r:id="rId3"/>
    <p:sldMasterId id="2147483703" r:id="rId4"/>
  </p:sldMasterIdLst>
  <p:notesMasterIdLst>
    <p:notesMasterId r:id="rId18"/>
  </p:notesMasterIdLst>
  <p:sldIdLst>
    <p:sldId id="257" r:id="rId5"/>
    <p:sldId id="308" r:id="rId6"/>
    <p:sldId id="309" r:id="rId7"/>
    <p:sldId id="310" r:id="rId8"/>
    <p:sldId id="311" r:id="rId9"/>
    <p:sldId id="303" r:id="rId10"/>
    <p:sldId id="307" r:id="rId11"/>
    <p:sldId id="312" r:id="rId12"/>
    <p:sldId id="291" r:id="rId13"/>
    <p:sldId id="292" r:id="rId14"/>
    <p:sldId id="294" r:id="rId15"/>
    <p:sldId id="29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49" d="100"/>
          <a:sy n="49" d="100"/>
        </p:scale>
        <p:origin x="3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A10D-9486-4A63-8CE2-6160FF687C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8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A10D-9486-4A63-8CE2-6160FF687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42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A10D-9486-4A63-8CE2-6160FF687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59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6A10D-9486-4A63-8CE2-6160FF687C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778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8955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845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1258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15" r:id="rId14"/>
    <p:sldLayoutId id="2147483716" r:id="rId15"/>
    <p:sldLayoutId id="2147483717" r:id="rId16"/>
    <p:sldLayoutId id="2147483718" r:id="rId17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5" y="1350593"/>
            <a:ext cx="10601863" cy="24325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55232DA-07D2-C640-8CF1-99F39FC06192}"/>
              </a:ext>
            </a:extLst>
          </p:cNvPr>
          <p:cNvSpPr/>
          <p:nvPr/>
        </p:nvSpPr>
        <p:spPr>
          <a:xfrm>
            <a:off x="1631561" y="3718883"/>
            <a:ext cx="1506126" cy="523220"/>
          </a:xfrm>
          <a:prstGeom prst="roundRect">
            <a:avLst/>
          </a:prstGeom>
          <a:solidFill>
            <a:srgbClr val="FFE285"/>
          </a:solidFill>
          <a:ln w="12700" cap="flat" cmpd="sng" algn="ctr">
            <a:solidFill>
              <a:srgbClr val="FFE28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83887A-62A1-3940-9340-D521B96E76C9}"/>
              </a:ext>
            </a:extLst>
          </p:cNvPr>
          <p:cNvGrpSpPr/>
          <p:nvPr/>
        </p:nvGrpSpPr>
        <p:grpSpPr>
          <a:xfrm>
            <a:off x="741033" y="152771"/>
            <a:ext cx="605826" cy="830997"/>
            <a:chOff x="3174278" y="237323"/>
            <a:chExt cx="605826" cy="8309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311AFE6-1326-1F4B-8CA7-EBD95A0FBD8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rgbClr val="9BBB59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A657462-77FE-7344-A5ED-8906FD453BC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AACD5CFE-5383-944D-AB03-BFAEFD9A9A84}"/>
              </a:ext>
            </a:extLst>
          </p:cNvPr>
          <p:cNvSpPr/>
          <p:nvPr/>
        </p:nvSpPr>
        <p:spPr>
          <a:xfrm>
            <a:off x="1528831" y="362073"/>
            <a:ext cx="1506126" cy="523220"/>
          </a:xfrm>
          <a:prstGeom prst="roundRect">
            <a:avLst/>
          </a:prstGeom>
          <a:solidFill>
            <a:srgbClr val="FFE285"/>
          </a:solidFill>
          <a:ln w="12700" cap="flat" cmpd="sng" algn="ctr">
            <a:solidFill>
              <a:srgbClr val="FFE28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6137CEF-92D6-E64C-8FA2-25EA15B9793E}"/>
              </a:ext>
            </a:extLst>
          </p:cNvPr>
          <p:cNvSpPr txBox="1"/>
          <p:nvPr/>
        </p:nvSpPr>
        <p:spPr>
          <a:xfrm>
            <a:off x="1662725" y="377880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>
                <a:solidFill>
                  <a:prstClr val="black"/>
                </a:solidFill>
                <a:latin typeface="Arial"/>
              </a:rPr>
              <a:t>Số?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0CFD836-EDF6-FC4A-B741-27356987A017}"/>
              </a:ext>
            </a:extLst>
          </p:cNvPr>
          <p:cNvGrpSpPr/>
          <p:nvPr/>
        </p:nvGrpSpPr>
        <p:grpSpPr>
          <a:xfrm>
            <a:off x="795402" y="838419"/>
            <a:ext cx="10200228" cy="2590581"/>
            <a:chOff x="795402" y="838419"/>
            <a:chExt cx="10200228" cy="2590581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B219281-E568-FC4A-A90F-AAB96E778E17}"/>
                </a:ext>
              </a:extLst>
            </p:cNvPr>
            <p:cNvSpPr txBox="1"/>
            <p:nvPr/>
          </p:nvSpPr>
          <p:spPr>
            <a:xfrm>
              <a:off x="795402" y="838419"/>
              <a:ext cx="10200228" cy="2590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a) 10 +        = 20		b) 30 -         = 20</a:t>
              </a:r>
              <a:endParaRPr kumimoji="0" lang="en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rPr>
                <a:t>c) 50 +        = 70		d) 80 -         = 40</a:t>
              </a:r>
              <a:endParaRPr kumimoji="0" lang="en-VN" sz="4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9868C756-D0C8-CA41-9193-18BEC31BCF84}"/>
                </a:ext>
              </a:extLst>
            </p:cNvPr>
            <p:cNvSpPr/>
            <p:nvPr/>
          </p:nvSpPr>
          <p:spPr>
            <a:xfrm>
              <a:off x="2834874" y="1216496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0F710422-75C9-3D4A-8DB7-124EE1786135}"/>
                </a:ext>
              </a:extLst>
            </p:cNvPr>
            <p:cNvSpPr/>
            <p:nvPr/>
          </p:nvSpPr>
          <p:spPr>
            <a:xfrm>
              <a:off x="2834874" y="2590432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52806577-6D34-C14F-B488-A3F9C9F48410}"/>
                </a:ext>
              </a:extLst>
            </p:cNvPr>
            <p:cNvSpPr/>
            <p:nvPr/>
          </p:nvSpPr>
          <p:spPr>
            <a:xfrm>
              <a:off x="8270476" y="1233429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F1A1DBBD-27C1-794F-B917-C3BB789C4231}"/>
                </a:ext>
              </a:extLst>
            </p:cNvPr>
            <p:cNvSpPr/>
            <p:nvPr/>
          </p:nvSpPr>
          <p:spPr>
            <a:xfrm>
              <a:off x="8270476" y="2607365"/>
              <a:ext cx="873524" cy="821635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7826790-E834-0347-B5E7-0BE55A535C1D}"/>
              </a:ext>
            </a:extLst>
          </p:cNvPr>
          <p:cNvSpPr/>
          <p:nvPr/>
        </p:nvSpPr>
        <p:spPr>
          <a:xfrm>
            <a:off x="2834877" y="1216092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BFA07F9C-21F0-F24F-9A50-B3607D62C646}"/>
              </a:ext>
            </a:extLst>
          </p:cNvPr>
          <p:cNvSpPr/>
          <p:nvPr/>
        </p:nvSpPr>
        <p:spPr>
          <a:xfrm>
            <a:off x="2834877" y="2590028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E73E0ED-DC12-E14E-8B45-697090B1414E}"/>
              </a:ext>
            </a:extLst>
          </p:cNvPr>
          <p:cNvSpPr/>
          <p:nvPr/>
        </p:nvSpPr>
        <p:spPr>
          <a:xfrm>
            <a:off x="8270479" y="1233025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4B9A0B11-D0DF-A043-B2D7-84E912394828}"/>
              </a:ext>
            </a:extLst>
          </p:cNvPr>
          <p:cNvSpPr/>
          <p:nvPr/>
        </p:nvSpPr>
        <p:spPr>
          <a:xfrm>
            <a:off x="8270479" y="2606961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804E6BE-0AFE-644C-9E5D-158E66B12541}"/>
              </a:ext>
            </a:extLst>
          </p:cNvPr>
          <p:cNvGrpSpPr/>
          <p:nvPr/>
        </p:nvGrpSpPr>
        <p:grpSpPr>
          <a:xfrm>
            <a:off x="741033" y="3493774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83743EE-F836-374E-B258-E652F2A1C33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4BACC6">
                <a:lumMod val="60000"/>
                <a:lumOff val="40000"/>
              </a:srgbClr>
            </a:solidFill>
            <a:ln w="12700" cap="flat" cmpd="sng" algn="ctr">
              <a:solidFill>
                <a:srgbClr val="4BACC6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09207D7-DB23-A748-A1C8-D648CBA106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CF10B13-80A0-354B-8990-9C676E831F2A}"/>
              </a:ext>
            </a:extLst>
          </p:cNvPr>
          <p:cNvSpPr txBox="1"/>
          <p:nvPr/>
        </p:nvSpPr>
        <p:spPr>
          <a:xfrm>
            <a:off x="795402" y="4449380"/>
            <a:ext cx="8797362" cy="1998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Tx/>
              <a:buAutoNum type="alphaLcParenR"/>
            </a:pPr>
            <a:r>
              <a:rPr lang="en-US" sz="4400" dirty="0">
                <a:solidFill>
                  <a:prstClr val="black"/>
                </a:solidFill>
                <a:latin typeface="Arial"/>
              </a:rPr>
              <a:t>50  +  18  -  45  = 		</a:t>
            </a:r>
          </a:p>
          <a:p>
            <a:pPr marL="742950" indent="-742950">
              <a:lnSpc>
                <a:spcPct val="150000"/>
              </a:lnSpc>
              <a:buFontTx/>
              <a:buAutoNum type="alphaLcParenR"/>
            </a:pPr>
            <a:r>
              <a:rPr lang="en-US" sz="4400" dirty="0">
                <a:solidFill>
                  <a:prstClr val="black"/>
                </a:solidFill>
                <a:latin typeface="Arial"/>
              </a:rPr>
              <a:t>76  -  56  +  27  = 		</a:t>
            </a:r>
            <a:endParaRPr lang="en-VN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D8846C-A4A7-A141-B3BE-38D253F18CBB}"/>
              </a:ext>
            </a:extLst>
          </p:cNvPr>
          <p:cNvSpPr txBox="1"/>
          <p:nvPr/>
        </p:nvSpPr>
        <p:spPr>
          <a:xfrm>
            <a:off x="1877603" y="3718883"/>
            <a:ext cx="1147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Tính:</a:t>
            </a:r>
          </a:p>
        </p:txBody>
      </p:sp>
      <p:sp>
        <p:nvSpPr>
          <p:cNvPr id="58" name="Curved Down Arrow 57">
            <a:extLst>
              <a:ext uri="{FF2B5EF4-FFF2-40B4-BE49-F238E27FC236}">
                <a16:creationId xmlns:a16="http://schemas.microsoft.com/office/drawing/2014/main" id="{1B0CD831-B39B-C44E-932C-6804BA63F2A2}"/>
              </a:ext>
            </a:extLst>
          </p:cNvPr>
          <p:cNvSpPr/>
          <p:nvPr/>
        </p:nvSpPr>
        <p:spPr>
          <a:xfrm>
            <a:off x="1849372" y="4390838"/>
            <a:ext cx="1761367" cy="359338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Curved Down Arrow 58">
            <a:extLst>
              <a:ext uri="{FF2B5EF4-FFF2-40B4-BE49-F238E27FC236}">
                <a16:creationId xmlns:a16="http://schemas.microsoft.com/office/drawing/2014/main" id="{1642BE5D-33AE-FA41-B862-92512D1CEE86}"/>
              </a:ext>
            </a:extLst>
          </p:cNvPr>
          <p:cNvSpPr/>
          <p:nvPr/>
        </p:nvSpPr>
        <p:spPr>
          <a:xfrm>
            <a:off x="3432717" y="4372801"/>
            <a:ext cx="1626964" cy="374110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4F81B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A40E8678-B749-DE4C-B9AA-222A90FB8D59}"/>
              </a:ext>
            </a:extLst>
          </p:cNvPr>
          <p:cNvSpPr/>
          <p:nvPr/>
        </p:nvSpPr>
        <p:spPr>
          <a:xfrm>
            <a:off x="6258797" y="4494881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04B745B1-4D6D-1542-90D2-A676341E2F65}"/>
              </a:ext>
            </a:extLst>
          </p:cNvPr>
          <p:cNvSpPr/>
          <p:nvPr/>
        </p:nvSpPr>
        <p:spPr>
          <a:xfrm>
            <a:off x="6258797" y="5576221"/>
            <a:ext cx="873524" cy="82163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52F32AC-E09D-9646-94AA-DFAE835DBB8E}"/>
              </a:ext>
            </a:extLst>
          </p:cNvPr>
          <p:cNvSpPr txBox="1"/>
          <p:nvPr/>
        </p:nvSpPr>
        <p:spPr>
          <a:xfrm>
            <a:off x="2345153" y="5125269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68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52F32AC-E09D-9646-94AA-DFAE835DBB8E}"/>
              </a:ext>
            </a:extLst>
          </p:cNvPr>
          <p:cNvSpPr txBox="1"/>
          <p:nvPr/>
        </p:nvSpPr>
        <p:spPr>
          <a:xfrm>
            <a:off x="2232666" y="6091738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20</a:t>
            </a:r>
            <a:endParaRPr lang="en-VN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2" grpId="0"/>
      <p:bldP spid="49" grpId="0" animBg="1"/>
      <p:bldP spid="50" grpId="0" animBg="1"/>
      <p:bldP spid="51" grpId="0" animBg="1"/>
      <p:bldP spid="52" grpId="0" animBg="1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/>
      <p:bldP spid="6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D4A10F6-052A-2941-9046-992D6545CD9B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7D54613-D3B2-7640-B73F-A9405CDC34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EA85B9"/>
            </a:solidFill>
            <a:ln w="12700" cap="flat" cmpd="sng" algn="ctr">
              <a:solidFill>
                <a:srgbClr val="EA85B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FA3E0A-85E9-264A-B719-69D619A5782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7AA6B62-4791-7745-9AB4-FE69454E9DA7}"/>
              </a:ext>
            </a:extLst>
          </p:cNvPr>
          <p:cNvSpPr txBox="1"/>
          <p:nvPr/>
        </p:nvSpPr>
        <p:spPr>
          <a:xfrm>
            <a:off x="1681210" y="166579"/>
            <a:ext cx="9093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Arial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rạp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/>
              </a:rPr>
              <a:t>xiếc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96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/>
              </a:rPr>
              <a:t>62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khán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giả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ngồi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rạp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xiếc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bao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ghế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/>
              </a:rPr>
              <a:t>trống</a:t>
            </a:r>
            <a:r>
              <a:rPr lang="en-US" sz="2400" dirty="0">
                <a:solidFill>
                  <a:prstClr val="black"/>
                </a:solidFill>
                <a:latin typeface="Arial"/>
              </a:rPr>
              <a:t>? </a:t>
            </a:r>
            <a:endParaRPr lang="en-VN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E1E050-A069-8944-B591-79DBA19C8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76" y="1440930"/>
            <a:ext cx="3796060" cy="5007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3" b="57118"/>
          <a:stretch/>
        </p:blipFill>
        <p:spPr>
          <a:xfrm>
            <a:off x="4211639" y="2216803"/>
            <a:ext cx="7798526" cy="3538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603" y="2510154"/>
            <a:ext cx="1993565" cy="8596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6720" y="3255002"/>
            <a:ext cx="6700085" cy="859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956" y="3993407"/>
            <a:ext cx="4029805" cy="8596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1603" y="4749875"/>
            <a:ext cx="3298398" cy="859611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1920240" y="702525"/>
            <a:ext cx="278238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656602" y="702525"/>
            <a:ext cx="3503399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266763" y="1251166"/>
            <a:ext cx="4048437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704438" y="4606395"/>
            <a:ext cx="1582367" cy="99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HP001 4 hàng" panose="020B0603050302020204" pitchFamily="34" charset="0"/>
              </a:rPr>
              <a:t>trống</a:t>
            </a:r>
            <a:endParaRPr lang="en-US" sz="3200" b="1" dirty="0">
              <a:solidFill>
                <a:schemeClr val="tx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0ACAB7F-16A5-6C42-AB95-D402960C1FA0}"/>
              </a:ext>
            </a:extLst>
          </p:cNvPr>
          <p:cNvGrpSpPr/>
          <p:nvPr/>
        </p:nvGrpSpPr>
        <p:grpSpPr>
          <a:xfrm>
            <a:off x="1021015" y="287087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5586935-10AC-5C44-9399-9B310AE97C9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DE9E9C-4ABA-E242-8C10-397B197E021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C9B19EF-07B7-B04E-9565-B56DF844CC4C}"/>
              </a:ext>
            </a:extLst>
          </p:cNvPr>
          <p:cNvSpPr/>
          <p:nvPr/>
        </p:nvSpPr>
        <p:spPr>
          <a:xfrm>
            <a:off x="1790088" y="481809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2F075-7D53-AF43-A5F2-F584F04E3270}"/>
              </a:ext>
            </a:extLst>
          </p:cNvPr>
          <p:cNvSpPr txBox="1"/>
          <p:nvPr/>
        </p:nvSpPr>
        <p:spPr>
          <a:xfrm>
            <a:off x="1923982" y="497616"/>
            <a:ext cx="1290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Số?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CABC40-DC59-5D47-B11C-194AD0E9B397}"/>
              </a:ext>
            </a:extLst>
          </p:cNvPr>
          <p:cNvGrpSpPr/>
          <p:nvPr/>
        </p:nvGrpSpPr>
        <p:grpSpPr>
          <a:xfrm>
            <a:off x="712441" y="1891024"/>
            <a:ext cx="3185792" cy="3094633"/>
            <a:chOff x="712441" y="1891024"/>
            <a:chExt cx="3185792" cy="309463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1B3F9B-ECC3-D743-8B13-B44304723AA8}"/>
                </a:ext>
              </a:extLst>
            </p:cNvPr>
            <p:cNvGrpSpPr/>
            <p:nvPr/>
          </p:nvGrpSpPr>
          <p:grpSpPr>
            <a:xfrm>
              <a:off x="712441" y="1891024"/>
              <a:ext cx="3185792" cy="3094633"/>
              <a:chOff x="712441" y="1687825"/>
              <a:chExt cx="3185792" cy="3094633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0BFA5F0-C954-EE45-A271-859345029C29}"/>
                  </a:ext>
                </a:extLst>
              </p:cNvPr>
              <p:cNvSpPr/>
              <p:nvPr/>
            </p:nvSpPr>
            <p:spPr>
              <a:xfrm>
                <a:off x="1845603" y="1687825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BB12690-7DB0-3842-8E99-C6ACA272C823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5C705FF-8323-AD44-AA34-F13412F6F7DB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C9938AAB-1F41-0148-980C-B7A245AE5C43}"/>
                  </a:ext>
                </a:extLst>
              </p:cNvPr>
              <p:cNvCxnSpPr>
                <a:stCxn id="16" idx="0"/>
                <a:endCxn id="15" idx="3"/>
              </p:cNvCxnSpPr>
              <p:nvPr/>
            </p:nvCxnSpPr>
            <p:spPr>
              <a:xfrm flipV="1">
                <a:off x="1169641" y="2468314"/>
                <a:ext cx="809873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0A04E40-D98E-6C4A-972D-C542BB8DB3DA}"/>
                  </a:ext>
                </a:extLst>
              </p:cNvPr>
              <p:cNvCxnSpPr>
                <a:cxnSpLocks/>
                <a:stCxn id="17" idx="0"/>
                <a:endCxn id="15" idx="5"/>
              </p:cNvCxnSpPr>
              <p:nvPr/>
            </p:nvCxnSpPr>
            <p:spPr>
              <a:xfrm flipH="1" flipV="1">
                <a:off x="2626092" y="2468314"/>
                <a:ext cx="814941" cy="1399744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47B9F9D-90BB-C14D-A086-DE0107708D28}"/>
                  </a:ext>
                </a:extLst>
              </p:cNvPr>
              <p:cNvCxnSpPr>
                <a:cxnSpLocks/>
                <a:stCxn id="17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955EC3-2A92-754B-BA4B-2353E3D08CCC}"/>
                </a:ext>
              </a:extLst>
            </p:cNvPr>
            <p:cNvSpPr txBox="1"/>
            <p:nvPr/>
          </p:nvSpPr>
          <p:spPr>
            <a:xfrm>
              <a:off x="1884777" y="3429000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19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656D0B-AB04-144D-9BCB-81028605C3C7}"/>
              </a:ext>
            </a:extLst>
          </p:cNvPr>
          <p:cNvGrpSpPr/>
          <p:nvPr/>
        </p:nvGrpSpPr>
        <p:grpSpPr>
          <a:xfrm>
            <a:off x="4401506" y="1872342"/>
            <a:ext cx="3185792" cy="3113315"/>
            <a:chOff x="4503104" y="1872342"/>
            <a:chExt cx="3185792" cy="311331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BA92021-13E8-7A44-838B-E664F3681C1C}"/>
                </a:ext>
              </a:extLst>
            </p:cNvPr>
            <p:cNvGrpSpPr/>
            <p:nvPr/>
          </p:nvGrpSpPr>
          <p:grpSpPr>
            <a:xfrm>
              <a:off x="4503104" y="1872342"/>
              <a:ext cx="3185792" cy="3113315"/>
              <a:chOff x="712441" y="1669143"/>
              <a:chExt cx="3185792" cy="3113315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E22AB08-1729-AE4D-BB25-CC060151B55B}"/>
                  </a:ext>
                </a:extLst>
              </p:cNvPr>
              <p:cNvSpPr/>
              <p:nvPr/>
            </p:nvSpPr>
            <p:spPr>
              <a:xfrm>
                <a:off x="1849001" y="1669143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10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3619FCCA-CBCC-0B46-810A-CC574D25B0AB}"/>
                  </a:ext>
                </a:extLst>
              </p:cNvPr>
              <p:cNvSpPr/>
              <p:nvPr/>
            </p:nvSpPr>
            <p:spPr>
              <a:xfrm>
                <a:off x="712441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13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0D04222E-8EEF-7149-B4FC-81EF5B435CA5}"/>
                  </a:ext>
                </a:extLst>
              </p:cNvPr>
              <p:cNvSpPr/>
              <p:nvPr/>
            </p:nvSpPr>
            <p:spPr>
              <a:xfrm>
                <a:off x="2983833" y="3868058"/>
                <a:ext cx="914400" cy="914400"/>
              </a:xfrm>
              <a:prstGeom prst="ellipse">
                <a:avLst/>
              </a:prstGeom>
              <a:solidFill>
                <a:srgbClr val="D8F3FC"/>
              </a:solidFill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VN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4C5B05C-80EB-9D4C-8EA0-C9EFDB68D158}"/>
                  </a:ext>
                </a:extLst>
              </p:cNvPr>
              <p:cNvCxnSpPr>
                <a:stCxn id="25" idx="0"/>
                <a:endCxn id="24" idx="3"/>
              </p:cNvCxnSpPr>
              <p:nvPr/>
            </p:nvCxnSpPr>
            <p:spPr>
              <a:xfrm flipV="1">
                <a:off x="1169641" y="2449632"/>
                <a:ext cx="813271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1428EBF-90A0-F94F-82EF-F7EDB5C4A49B}"/>
                  </a:ext>
                </a:extLst>
              </p:cNvPr>
              <p:cNvCxnSpPr>
                <a:cxnSpLocks/>
                <a:stCxn id="26" idx="0"/>
                <a:endCxn id="24" idx="5"/>
              </p:cNvCxnSpPr>
              <p:nvPr/>
            </p:nvCxnSpPr>
            <p:spPr>
              <a:xfrm flipH="1" flipV="1">
                <a:off x="2629490" y="2449632"/>
                <a:ext cx="811543" cy="1418426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150A67A-AF58-E844-88F1-71C1A7977D31}"/>
                  </a:ext>
                </a:extLst>
              </p:cNvPr>
              <p:cNvCxnSpPr>
                <a:cxnSpLocks/>
                <a:stCxn id="26" idx="2"/>
              </p:cNvCxnSpPr>
              <p:nvPr/>
            </p:nvCxnSpPr>
            <p:spPr>
              <a:xfrm flipH="1">
                <a:off x="1628569" y="4325258"/>
                <a:ext cx="1355264" cy="0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ADA08B-97A8-B64A-8129-565861A6876A}"/>
                </a:ext>
              </a:extLst>
            </p:cNvPr>
            <p:cNvSpPr txBox="1"/>
            <p:nvPr/>
          </p:nvSpPr>
          <p:spPr>
            <a:xfrm>
              <a:off x="5612201" y="3422694"/>
              <a:ext cx="8360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/>
                <a:t>28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F5A0B5-8CA7-E24D-83AD-CF051628C3ED}"/>
              </a:ext>
            </a:extLst>
          </p:cNvPr>
          <p:cNvGrpSpPr/>
          <p:nvPr/>
        </p:nvGrpSpPr>
        <p:grpSpPr>
          <a:xfrm>
            <a:off x="8028527" y="1872342"/>
            <a:ext cx="3185792" cy="3113315"/>
            <a:chOff x="712441" y="1669143"/>
            <a:chExt cx="3185792" cy="311331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6EDAF50-3E55-4944-B2CB-5A84725C8852}"/>
                </a:ext>
              </a:extLst>
            </p:cNvPr>
            <p:cNvSpPr/>
            <p:nvPr/>
          </p:nvSpPr>
          <p:spPr>
            <a:xfrm>
              <a:off x="1852132" y="1669143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33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6CF92D3-2A3B-0448-81D8-637C42D14222}"/>
                </a:ext>
              </a:extLst>
            </p:cNvPr>
            <p:cNvSpPr/>
            <p:nvPr/>
          </p:nvSpPr>
          <p:spPr>
            <a:xfrm>
              <a:off x="712441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0DCB384-0F28-F343-B2CB-9BB3573E2292}"/>
                </a:ext>
              </a:extLst>
            </p:cNvPr>
            <p:cNvSpPr/>
            <p:nvPr/>
          </p:nvSpPr>
          <p:spPr>
            <a:xfrm>
              <a:off x="2983833" y="3868058"/>
              <a:ext cx="914400" cy="914400"/>
            </a:xfrm>
            <a:prstGeom prst="ellipse">
              <a:avLst/>
            </a:prstGeom>
            <a:solidFill>
              <a:srgbClr val="92D050">
                <a:alpha val="72000"/>
              </a:srgbClr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20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1525CA-F86A-9142-82FA-F5C7A227F517}"/>
                </a:ext>
              </a:extLst>
            </p:cNvPr>
            <p:cNvCxnSpPr>
              <a:stCxn id="32" idx="0"/>
              <a:endCxn id="31" idx="3"/>
            </p:cNvCxnSpPr>
            <p:nvPr/>
          </p:nvCxnSpPr>
          <p:spPr>
            <a:xfrm flipV="1">
              <a:off x="1169641" y="2449632"/>
              <a:ext cx="81640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BC3C403-15F6-6D4A-84AB-FA8F6213B470}"/>
                </a:ext>
              </a:extLst>
            </p:cNvPr>
            <p:cNvCxnSpPr>
              <a:cxnSpLocks/>
              <a:stCxn id="33" idx="0"/>
              <a:endCxn id="31" idx="5"/>
            </p:cNvCxnSpPr>
            <p:nvPr/>
          </p:nvCxnSpPr>
          <p:spPr>
            <a:xfrm flipH="1" flipV="1">
              <a:off x="2632621" y="2449632"/>
              <a:ext cx="808412" cy="1418426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250A65-DD23-354E-AA7C-3B73905EF045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flipH="1">
              <a:off x="1628569" y="4325258"/>
              <a:ext cx="1355264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D4CF6DB-DF2A-EA4B-A8B8-D250868EB4B2}"/>
              </a:ext>
            </a:extLst>
          </p:cNvPr>
          <p:cNvSpPr txBox="1"/>
          <p:nvPr/>
        </p:nvSpPr>
        <p:spPr>
          <a:xfrm>
            <a:off x="9145347" y="3373275"/>
            <a:ext cx="836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dirty="0"/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B78604-5003-874E-8CA2-E538689905EA}"/>
              </a:ext>
            </a:extLst>
          </p:cNvPr>
          <p:cNvSpPr txBox="1"/>
          <p:nvPr/>
        </p:nvSpPr>
        <p:spPr>
          <a:xfrm>
            <a:off x="9168218" y="3280941"/>
            <a:ext cx="83605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59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7" grpId="0"/>
      <p:bldP spid="37" grpId="1"/>
      <p:bldP spid="38" grpId="0" animBg="1"/>
      <p:bldP spid="3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26"/>
          <a:stretch/>
        </p:blipFill>
        <p:spPr>
          <a:xfrm>
            <a:off x="-58057" y="-180145"/>
            <a:ext cx="12323744" cy="7218290"/>
          </a:xfrm>
          <a:prstGeom prst="rect">
            <a:avLst/>
          </a:prstGeom>
        </p:spPr>
      </p:pic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56715" y="390473"/>
            <a:ext cx="1094272" cy="196062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1660" y="292745"/>
            <a:ext cx="3637054" cy="411669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970" y="840628"/>
            <a:ext cx="626689" cy="64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 Rectángulo"/>
          <p:cNvSpPr/>
          <p:nvPr/>
        </p:nvSpPr>
        <p:spPr>
          <a:xfrm>
            <a:off x="-3652684" y="9450428"/>
            <a:ext cx="19497367" cy="14107702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  <p:txBody>
          <a:bodyPr wrap="square">
            <a:prstTxWarp prst="textArchDown">
              <a:avLst/>
            </a:prstTxWarp>
            <a:spAutoFit/>
            <a:scene3d>
              <a:camera prst="perspectiveAbove"/>
              <a:lightRig rig="threePt" dir="t"/>
            </a:scene3d>
          </a:bodyPr>
          <a:lstStyle/>
          <a:p>
            <a:pPr algn="ctr">
              <a:defRPr/>
            </a:pPr>
            <a:r>
              <a:rPr lang="en-US" sz="9600" dirty="0" smtClean="0">
                <a:ln w="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bg1"/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itannic Bold" panose="020B0903060703020204" pitchFamily="34" charset="0"/>
              </a:rPr>
              <a:t>BASEBALL CUP </a:t>
            </a:r>
            <a:endParaRPr lang="es-ES" sz="9600" dirty="0">
              <a:ln w="0"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bg1"/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122631" y="8582218"/>
            <a:ext cx="1003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PLAY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993969" y="8881264"/>
            <a:ext cx="1309790" cy="672921"/>
          </a:xfrm>
          <a:prstGeom prst="roundRect">
            <a:avLst/>
          </a:prstGeom>
          <a:solidFill>
            <a:srgbClr val="DD182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entury Gothic" panose="020B0502020202020204" pitchFamily="34" charset="0"/>
              </a:rPr>
              <a:t>PLAY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8118" y="5488685"/>
            <a:ext cx="1717040" cy="8941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1675" y="4203014"/>
            <a:ext cx="951254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Giải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Bóng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chày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thế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#9Slide03 Penumbra" panose="02040603050506020204" pitchFamily="18" charset="0"/>
              </a:rPr>
              <a:t>giới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#9Slide03 Penumb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2763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126"/>
          <a:stretch/>
        </p:blipFill>
        <p:spPr>
          <a:xfrm>
            <a:off x="-58057" y="-180145"/>
            <a:ext cx="12323744" cy="7218290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72384" y="3495480"/>
            <a:ext cx="7677150" cy="3070664"/>
          </a:xfrm>
          <a:prstGeom prst="horizontalScroll">
            <a:avLst>
              <a:gd name="adj" fmla="val 10015"/>
            </a:avLst>
          </a:prstGeom>
          <a:solidFill>
            <a:schemeClr val="lt1">
              <a:alpha val="54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MsPham"/>
          <p:cNvSpPr/>
          <p:nvPr/>
        </p:nvSpPr>
        <p:spPr>
          <a:xfrm>
            <a:off x="891166" y="879802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40 + 15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1827" y="1208861"/>
            <a:ext cx="776287" cy="13493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45" y="7169274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13312" y="2187641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16 + 50</a:t>
            </a: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96720" y="778000"/>
            <a:ext cx="1738313" cy="2138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4820" y="601787"/>
            <a:ext cx="2087563" cy="2292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19" y="7169274"/>
            <a:ext cx="9794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663257" y="3931649"/>
            <a:ext cx="733425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tính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bé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hơn</a:t>
            </a:r>
            <a:r>
              <a:rPr 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60:</a:t>
            </a:r>
            <a:endParaRPr lang="es-ES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5480" y="5516276"/>
            <a:ext cx="1201016" cy="859611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8537792" y="850785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94 - 14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8537791" y="2391217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86 - 13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8" y="7169274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7167487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5299970" y="5378199"/>
            <a:ext cx="2055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+ 15 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916586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126"/>
          <a:stretch/>
        </p:blipFill>
        <p:spPr>
          <a:xfrm>
            <a:off x="-58057" y="-180145"/>
            <a:ext cx="12323744" cy="7218290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72384" y="3495480"/>
            <a:ext cx="7677150" cy="3070664"/>
          </a:xfrm>
          <a:prstGeom prst="horizontalScroll">
            <a:avLst>
              <a:gd name="adj" fmla="val 10015"/>
            </a:avLst>
          </a:prstGeom>
          <a:solidFill>
            <a:schemeClr val="lt1">
              <a:alpha val="54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MsPham"/>
          <p:cNvSpPr/>
          <p:nvPr/>
        </p:nvSpPr>
        <p:spPr>
          <a:xfrm>
            <a:off x="8631493" y="2382420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1827" y="1208861"/>
            <a:ext cx="776287" cy="13493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45" y="7169274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905311" y="2325853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96720" y="778000"/>
            <a:ext cx="1738313" cy="2138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4820" y="601787"/>
            <a:ext cx="2087563" cy="2292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19" y="7169274"/>
            <a:ext cx="9794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5480" y="5516276"/>
            <a:ext cx="1201016" cy="859611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905311" y="732531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8631493" y="742122"/>
            <a:ext cx="2743200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6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8" y="7169274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7167487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2 Rectángulo"/>
          <p:cNvSpPr/>
          <p:nvPr/>
        </p:nvSpPr>
        <p:spPr>
          <a:xfrm>
            <a:off x="2443834" y="3426205"/>
            <a:ext cx="733425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99 – 5</a:t>
            </a:r>
            <a:r>
              <a:rPr lang="es-ES" sz="8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□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44</a:t>
            </a:r>
          </a:p>
          <a:p>
            <a:pPr algn="ctr">
              <a:defRPr/>
            </a:pPr>
            <a:r>
              <a:rPr lang="es-E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cần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điền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s-E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s-E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2 Rectángulo"/>
          <p:cNvSpPr/>
          <p:nvPr/>
        </p:nvSpPr>
        <p:spPr>
          <a:xfrm>
            <a:off x="4965009" y="5332687"/>
            <a:ext cx="2055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4265901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26"/>
          <a:stretch/>
        </p:blipFill>
        <p:spPr>
          <a:xfrm>
            <a:off x="-58057" y="-180145"/>
            <a:ext cx="12323744" cy="7218290"/>
          </a:xfrm>
          <a:prstGeom prst="rect">
            <a:avLst/>
          </a:prstGeom>
        </p:spPr>
      </p:pic>
      <p:sp>
        <p:nvSpPr>
          <p:cNvPr id="21" name="Horizontal Scroll 20"/>
          <p:cNvSpPr/>
          <p:nvPr/>
        </p:nvSpPr>
        <p:spPr>
          <a:xfrm>
            <a:off x="2272384" y="3495480"/>
            <a:ext cx="7677150" cy="3070664"/>
          </a:xfrm>
          <a:prstGeom prst="horizontalScroll">
            <a:avLst>
              <a:gd name="adj" fmla="val 10015"/>
            </a:avLst>
          </a:prstGeom>
          <a:solidFill>
            <a:schemeClr val="lt1">
              <a:alpha val="54000"/>
            </a:schemeClr>
          </a:solidFill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MsPham"/>
          <p:cNvSpPr/>
          <p:nvPr/>
        </p:nvSpPr>
        <p:spPr>
          <a:xfrm>
            <a:off x="8051493" y="2353315"/>
            <a:ext cx="3837157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35 – 10 = 25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2" name="batbong" descr="http://images.clipartpanda.com/stance-clipart-baseball_a2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11827" y="1208861"/>
            <a:ext cx="776287" cy="13493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245" y="7169274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MsPham"/>
          <p:cNvSpPr/>
          <p:nvPr/>
        </p:nvSpPr>
        <p:spPr>
          <a:xfrm>
            <a:off x="356013" y="2353315"/>
            <a:ext cx="3837157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31 + 6 = 36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layer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496720" y="778000"/>
            <a:ext cx="1738313" cy="21383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xoayplay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4820" y="601787"/>
            <a:ext cx="2087563" cy="229235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7" name="T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819" y="7169274"/>
            <a:ext cx="979488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45480" y="5516276"/>
            <a:ext cx="1201016" cy="859611"/>
          </a:xfrm>
          <a:prstGeom prst="rect">
            <a:avLst/>
          </a:prstGeom>
        </p:spPr>
      </p:pic>
      <p:sp>
        <p:nvSpPr>
          <p:cNvPr id="23" name="SMsPham"/>
          <p:cNvSpPr/>
          <p:nvPr/>
        </p:nvSpPr>
        <p:spPr>
          <a:xfrm>
            <a:off x="8051493" y="771289"/>
            <a:ext cx="3837157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24 – 14 = 18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SMsPham"/>
          <p:cNvSpPr/>
          <p:nvPr/>
        </p:nvSpPr>
        <p:spPr>
          <a:xfrm>
            <a:off x="356013" y="771289"/>
            <a:ext cx="3837157" cy="1005840"/>
          </a:xfrm>
          <a:prstGeom prst="roundRect">
            <a:avLst/>
          </a:prstGeom>
          <a:solidFill>
            <a:srgbClr val="FFC000">
              <a:alpha val="84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4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14 + 14 = 20</a:t>
            </a:r>
            <a:endParaRPr lang="es-ES" sz="4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8" y="7169274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FballMsPham" descr="http://dc503.4shared.com/img/_8X8n0yO/s3/13989ff1f90/baseb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7167487"/>
            <a:ext cx="9810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2 Rectángulo"/>
          <p:cNvSpPr/>
          <p:nvPr/>
        </p:nvSpPr>
        <p:spPr>
          <a:xfrm>
            <a:off x="2615284" y="4391403"/>
            <a:ext cx="733425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tính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kết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quả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đúng</a:t>
            </a:r>
            <a:r>
              <a:rPr lang="en-US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s-E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 Rectángulo"/>
          <p:cNvSpPr/>
          <p:nvPr/>
        </p:nvSpPr>
        <p:spPr>
          <a:xfrm>
            <a:off x="4545875" y="5228631"/>
            <a:ext cx="3473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– 10 = 25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4972974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05365 -0.85139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-0.05365 -0.85139 " pathEditMode="relative" rAng="0" ptsTypes="AA">
                                      <p:cBhvr>
                                        <p:cTn id="4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33333E-6 L -0.05365 -0.85139 " pathEditMode="relative" rAng="0" ptsTypes="AA">
                                      <p:cBhvr>
                                        <p:cTn id="67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2" y="-4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14753 -0.99352 L 0.72539 -0.99769 " pathEditMode="relative" rAng="0" ptsTypes="AAA">
                                      <p:cBhvr>
                                        <p:cTn id="10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63" y="-4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3" grpId="0" animBg="1"/>
      <p:bldP spid="23" grpId="1" animBg="1"/>
      <p:bldP spid="25" grpId="0" animBg="1"/>
      <p:bldP spid="25" grpId="1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4528" y="4912798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7785" y="2150919"/>
            <a:ext cx="5328366" cy="2255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02" y="1404952"/>
            <a:ext cx="10016596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46FC3DF-99EB-5745-9454-C49FBA575023}"/>
              </a:ext>
            </a:extLst>
          </p:cNvPr>
          <p:cNvGrpSpPr/>
          <p:nvPr/>
        </p:nvGrpSpPr>
        <p:grpSpPr>
          <a:xfrm>
            <a:off x="1658031" y="1372049"/>
            <a:ext cx="9322991" cy="2210083"/>
            <a:chOff x="1658031" y="1659910"/>
            <a:chExt cx="9322991" cy="221008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34D1E6-39A4-C540-BF3C-3EE98A3D4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4" r="47272"/>
            <a:stretch/>
          </p:blipFill>
          <p:spPr>
            <a:xfrm>
              <a:off x="4750130" y="1727643"/>
              <a:ext cx="3092098" cy="213139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D2EDB9-4AF5-9C4A-8A3A-17A9C40CC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5" r="73027"/>
            <a:stretch/>
          </p:blipFill>
          <p:spPr>
            <a:xfrm>
              <a:off x="8102461" y="1738602"/>
              <a:ext cx="2878561" cy="2131391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5E7170-403A-D84A-8782-0C06E29F8F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 r="21116"/>
            <a:stretch/>
          </p:blipFill>
          <p:spPr>
            <a:xfrm>
              <a:off x="1658031" y="1659910"/>
              <a:ext cx="3092099" cy="2131391"/>
            </a:xfrm>
            <a:prstGeom prst="rect">
              <a:avLst/>
            </a:prstGeom>
          </p:spPr>
        </p:pic>
      </p:grp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5A8B15EB-8170-7542-9D7F-591EDB3ED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26233" y="-110104"/>
            <a:ext cx="2834086" cy="1093588"/>
          </a:xfrm>
          <a:prstGeom prst="rect">
            <a:avLst/>
          </a:prstGeom>
          <a:noFill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32E460F-779C-9E46-AC89-A186E614BA2C}"/>
              </a:ext>
            </a:extLst>
          </p:cNvPr>
          <p:cNvGrpSpPr/>
          <p:nvPr/>
        </p:nvGrpSpPr>
        <p:grpSpPr>
          <a:xfrm>
            <a:off x="1132804" y="725319"/>
            <a:ext cx="605826" cy="830997"/>
            <a:chOff x="3174278" y="237323"/>
            <a:chExt cx="605826" cy="8309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805BE7E-B7F5-7148-A8AA-9ACD80E05C6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E0E5AFF-5EC4-F946-A703-67A99F187A6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6B3037E-AC3D-8441-A1CC-97DC8F82B4C6}"/>
              </a:ext>
            </a:extLst>
          </p:cNvPr>
          <p:cNvSpPr txBox="1"/>
          <p:nvPr/>
        </p:nvSpPr>
        <p:spPr>
          <a:xfrm>
            <a:off x="1738630" y="950428"/>
            <a:ext cx="853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/>
              <a:t>a) Những phép tính nào dưới đây có cùng kết quả?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2F32AC-E09D-9646-94AA-DFAE835DBB8E}"/>
              </a:ext>
            </a:extLst>
          </p:cNvPr>
          <p:cNvSpPr txBox="1"/>
          <p:nvPr/>
        </p:nvSpPr>
        <p:spPr>
          <a:xfrm>
            <a:off x="2624916" y="3141139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6B03C8-4399-104C-9EE8-7707E2BC4388}"/>
              </a:ext>
            </a:extLst>
          </p:cNvPr>
          <p:cNvSpPr txBox="1"/>
          <p:nvPr/>
        </p:nvSpPr>
        <p:spPr>
          <a:xfrm>
            <a:off x="5707883" y="3141138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B499E6-5421-2748-8EFF-A13AC4C1B981}"/>
              </a:ext>
            </a:extLst>
          </p:cNvPr>
          <p:cNvSpPr txBox="1"/>
          <p:nvPr/>
        </p:nvSpPr>
        <p:spPr>
          <a:xfrm>
            <a:off x="8765118" y="3197207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95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2F86A4-1D0A-2B43-A067-B89D170ADFA2}"/>
              </a:ext>
            </a:extLst>
          </p:cNvPr>
          <p:cNvSpPr/>
          <p:nvPr/>
        </p:nvSpPr>
        <p:spPr>
          <a:xfrm>
            <a:off x="5191676" y="1501540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E63CB24-E907-7746-857A-84E65F2C4395}"/>
              </a:ext>
            </a:extLst>
          </p:cNvPr>
          <p:cNvSpPr/>
          <p:nvPr/>
        </p:nvSpPr>
        <p:spPr>
          <a:xfrm>
            <a:off x="8252483" y="1497851"/>
            <a:ext cx="1808647" cy="1744886"/>
          </a:xfrm>
          <a:prstGeom prst="ellipse">
            <a:avLst/>
          </a:prstGeom>
          <a:noFill/>
          <a:ln w="57150">
            <a:solidFill>
              <a:srgbClr val="0070C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1B7C31-46D3-554B-9A4E-F991C639CAE7}"/>
              </a:ext>
            </a:extLst>
          </p:cNvPr>
          <p:cNvSpPr txBox="1"/>
          <p:nvPr/>
        </p:nvSpPr>
        <p:spPr>
          <a:xfrm>
            <a:off x="2028696" y="3843538"/>
            <a:ext cx="8534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b) </a:t>
            </a:r>
            <a:r>
              <a:rPr lang="vi-VN" sz="2800" dirty="0"/>
              <a:t>Phép tính nào dưới đây có kết quả bé nhất</a:t>
            </a:r>
            <a:r>
              <a:rPr lang="en-VN" sz="2800" dirty="0"/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0604A74-A72F-884E-A904-21EE550904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010" y="4290765"/>
            <a:ext cx="8261586" cy="213139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1A43BD6-2521-8B40-B18B-AEFCED10A136}"/>
              </a:ext>
            </a:extLst>
          </p:cNvPr>
          <p:cNvSpPr txBox="1"/>
          <p:nvPr/>
        </p:nvSpPr>
        <p:spPr>
          <a:xfrm>
            <a:off x="2681449" y="5982696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371040-9B79-E24C-9763-3EB676CC7E9D}"/>
              </a:ext>
            </a:extLst>
          </p:cNvPr>
          <p:cNvSpPr txBox="1"/>
          <p:nvPr/>
        </p:nvSpPr>
        <p:spPr>
          <a:xfrm>
            <a:off x="5882949" y="5965762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E9FADA-1A82-1A4F-BE30-C48A891373B1}"/>
              </a:ext>
            </a:extLst>
          </p:cNvPr>
          <p:cNvSpPr txBox="1"/>
          <p:nvPr/>
        </p:nvSpPr>
        <p:spPr>
          <a:xfrm>
            <a:off x="8990984" y="5987965"/>
            <a:ext cx="926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044C56A-2E7C-C349-9B28-6A863B0EC1EA}"/>
              </a:ext>
            </a:extLst>
          </p:cNvPr>
          <p:cNvSpPr/>
          <p:nvPr/>
        </p:nvSpPr>
        <p:spPr>
          <a:xfrm>
            <a:off x="5412420" y="4338328"/>
            <a:ext cx="1808647" cy="1744886"/>
          </a:xfrm>
          <a:prstGeom prst="ellipse">
            <a:avLst/>
          </a:prstGeom>
          <a:noFill/>
          <a:ln w="57150">
            <a:solidFill>
              <a:srgbClr val="92D05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 animBg="1"/>
      <p:bldP spid="25" grpId="0" animBg="1"/>
      <p:bldP spid="26" grpId="0"/>
      <p:bldP spid="28" grpId="0"/>
      <p:bldP spid="29" grpId="0"/>
      <p:bldP spid="30" grpId="0"/>
      <p:bldP spid="3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308</Words>
  <Application>Microsoft Office PowerPoint</Application>
  <PresentationFormat>Widescreen</PresentationFormat>
  <Paragraphs>84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SimSun</vt:lpstr>
      <vt:lpstr>SimSun</vt:lpstr>
      <vt:lpstr>#9Slide03 Penumbra</vt:lpstr>
      <vt:lpstr>Arial</vt:lpstr>
      <vt:lpstr>Britannic Bold</vt:lpstr>
      <vt:lpstr>Calibri</vt:lpstr>
      <vt:lpstr>Calibri Light</vt:lpstr>
      <vt:lpstr>Century Gothic</vt:lpstr>
      <vt:lpstr>HP001 4 hàng</vt:lpstr>
      <vt:lpstr>ITC Avant Garde Std Bk</vt:lpstr>
      <vt:lpstr>黑体</vt:lpstr>
      <vt:lpstr>Tahoma</vt:lpstr>
      <vt:lpstr>Times New Roman</vt:lpstr>
      <vt:lpstr>方正卡通简体</vt:lpstr>
      <vt:lpstr>1_Office Theme</vt:lpstr>
      <vt:lpstr>4_Office 主题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22</cp:revision>
  <dcterms:created xsi:type="dcterms:W3CDTF">2021-05-07T04:29:00Z</dcterms:created>
  <dcterms:modified xsi:type="dcterms:W3CDTF">2021-09-23T14:16:48Z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