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95" r:id="rId2"/>
  </p:sldMasterIdLst>
  <p:notesMasterIdLst>
    <p:notesMasterId r:id="rId42"/>
  </p:notesMasterIdLst>
  <p:sldIdLst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3" r:id="rId13"/>
    <p:sldId id="268" r:id="rId14"/>
    <p:sldId id="267" r:id="rId15"/>
    <p:sldId id="269" r:id="rId16"/>
    <p:sldId id="271" r:id="rId17"/>
    <p:sldId id="276" r:id="rId18"/>
    <p:sldId id="275" r:id="rId19"/>
    <p:sldId id="277" r:id="rId20"/>
    <p:sldId id="272" r:id="rId21"/>
    <p:sldId id="274" r:id="rId22"/>
    <p:sldId id="295" r:id="rId23"/>
    <p:sldId id="278" r:id="rId24"/>
    <p:sldId id="279" r:id="rId25"/>
    <p:sldId id="280" r:id="rId26"/>
    <p:sldId id="281" r:id="rId27"/>
    <p:sldId id="298" r:id="rId28"/>
    <p:sldId id="282" r:id="rId29"/>
    <p:sldId id="283" r:id="rId30"/>
    <p:sldId id="285" r:id="rId31"/>
    <p:sldId id="286" r:id="rId32"/>
    <p:sldId id="288" r:id="rId33"/>
    <p:sldId id="287" r:id="rId34"/>
    <p:sldId id="294" r:id="rId35"/>
    <p:sldId id="296" r:id="rId36"/>
    <p:sldId id="290" r:id="rId37"/>
    <p:sldId id="273" r:id="rId38"/>
    <p:sldId id="291" r:id="rId39"/>
    <p:sldId id="297" r:id="rId40"/>
    <p:sldId id="292" r:id="rId41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70961" custScaleY="109032" custLinFactNeighborX="-12180" custLinFactNeighborY="1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76018" custLinFactNeighborX="-14823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72102" custLinFactNeighborX="-1084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0E6DEA6-C012-4434-A4D9-00D5134662C7}" type="presOf" srcId="{5DD8EB11-5406-4D7D-A4B3-982550787B16}" destId="{16095D2C-57B4-48CA-953C-267BD9DD484B}" srcOrd="0" destOrd="0" presId="urn:microsoft.com/office/officeart/2008/layout/VerticalCurvedList"/>
    <dgm:cxn modelId="{0BBDE289-65C1-40A5-972B-0D08CD81662A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BE91973F-B831-4566-9544-51BD341A1445}" type="presOf" srcId="{5BE2D0CB-5BBD-4A03-A3CB-F48B34989FA3}" destId="{3059196D-AF0C-4463-A93E-812664631BA3}" srcOrd="0" destOrd="0" presId="urn:microsoft.com/office/officeart/2008/layout/VerticalCurvedList"/>
    <dgm:cxn modelId="{A0AFF543-4EF4-4668-A32E-A049827F8B90}" type="presOf" srcId="{2539990F-C84A-42AC-88CF-45ED9AC1F08B}" destId="{DB69836F-FE00-4372-B69A-DF0D28029991}" srcOrd="0" destOrd="0" presId="urn:microsoft.com/office/officeart/2008/layout/VerticalCurvedList"/>
    <dgm:cxn modelId="{A2DFE3A7-4414-40AC-BB16-F83CB31BC46F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F832FE05-DCBE-4BBA-A931-9D1AC7145322}" type="presParOf" srcId="{3059196D-AF0C-4463-A93E-812664631BA3}" destId="{558D9870-05E2-484E-9241-818D42D9FADA}" srcOrd="0" destOrd="0" presId="urn:microsoft.com/office/officeart/2008/layout/VerticalCurvedList"/>
    <dgm:cxn modelId="{57FB91BC-2AB2-4DD7-B570-AB1798A51B26}" type="presParOf" srcId="{558D9870-05E2-484E-9241-818D42D9FADA}" destId="{39FD721C-A262-4C4E-B494-AC1732E6F3A0}" srcOrd="0" destOrd="0" presId="urn:microsoft.com/office/officeart/2008/layout/VerticalCurvedList"/>
    <dgm:cxn modelId="{991E24EA-722E-4A17-8EC2-17F5F454BED1}" type="presParOf" srcId="{39FD721C-A262-4C4E-B494-AC1732E6F3A0}" destId="{849B6A22-FC21-4DC5-A1AF-CBADFA6E7F70}" srcOrd="0" destOrd="0" presId="urn:microsoft.com/office/officeart/2008/layout/VerticalCurvedList"/>
    <dgm:cxn modelId="{2F63324F-BFA2-4739-8E71-693EB2A3F96A}" type="presParOf" srcId="{39FD721C-A262-4C4E-B494-AC1732E6F3A0}" destId="{D0EDBA11-CE96-4FCC-BFE8-4DE9D160E032}" srcOrd="1" destOrd="0" presId="urn:microsoft.com/office/officeart/2008/layout/VerticalCurvedList"/>
    <dgm:cxn modelId="{F9D8D6AB-1B10-4698-904A-BF6FAFBAC476}" type="presParOf" srcId="{39FD721C-A262-4C4E-B494-AC1732E6F3A0}" destId="{AF90F929-E81A-499C-8856-3125BD5771DB}" srcOrd="2" destOrd="0" presId="urn:microsoft.com/office/officeart/2008/layout/VerticalCurvedList"/>
    <dgm:cxn modelId="{B8C90B65-D81A-4768-BFD5-772C12C740FB}" type="presParOf" srcId="{39FD721C-A262-4C4E-B494-AC1732E6F3A0}" destId="{AC2B4F2C-FF8C-404D-92B0-C7C0A29210D1}" srcOrd="3" destOrd="0" presId="urn:microsoft.com/office/officeart/2008/layout/VerticalCurvedList"/>
    <dgm:cxn modelId="{1CBDB047-8EF3-4828-B25E-889466C2CE4A}" type="presParOf" srcId="{558D9870-05E2-484E-9241-818D42D9FADA}" destId="{16095D2C-57B4-48CA-953C-267BD9DD484B}" srcOrd="1" destOrd="0" presId="urn:microsoft.com/office/officeart/2008/layout/VerticalCurvedList"/>
    <dgm:cxn modelId="{2D032991-47E8-44DC-B104-08F7CEC029AF}" type="presParOf" srcId="{558D9870-05E2-484E-9241-818D42D9FADA}" destId="{57F98E08-EB63-4773-8250-9B6C8F0D79DB}" srcOrd="2" destOrd="0" presId="urn:microsoft.com/office/officeart/2008/layout/VerticalCurvedList"/>
    <dgm:cxn modelId="{77FD27CF-404F-438A-A732-2CEEC0D08EB3}" type="presParOf" srcId="{57F98E08-EB63-4773-8250-9B6C8F0D79DB}" destId="{73F439AE-4020-45C5-B27A-2DB6095092F8}" srcOrd="0" destOrd="0" presId="urn:microsoft.com/office/officeart/2008/layout/VerticalCurvedList"/>
    <dgm:cxn modelId="{0E18E116-3DE6-4F00-824F-9D06313CEBEB}" type="presParOf" srcId="{558D9870-05E2-484E-9241-818D42D9FADA}" destId="{DB69836F-FE00-4372-B69A-DF0D28029991}" srcOrd="3" destOrd="0" presId="urn:microsoft.com/office/officeart/2008/layout/VerticalCurvedList"/>
    <dgm:cxn modelId="{6D3E3EA7-3AB6-4E2F-B921-C01215113098}" type="presParOf" srcId="{558D9870-05E2-484E-9241-818D42D9FADA}" destId="{A23500C6-60B1-485B-9CAE-0E2BED65C988}" srcOrd="4" destOrd="0" presId="urn:microsoft.com/office/officeart/2008/layout/VerticalCurvedList"/>
    <dgm:cxn modelId="{98C73ADB-53A6-4C3E-A1E4-0BDB39ACFBC9}" type="presParOf" srcId="{A23500C6-60B1-485B-9CAE-0E2BED65C988}" destId="{425517B2-2BDC-437A-9C2F-A102F25D4FDA}" srcOrd="0" destOrd="0" presId="urn:microsoft.com/office/officeart/2008/layout/VerticalCurvedList"/>
    <dgm:cxn modelId="{0CFD9002-349C-4A2C-8B68-C84D07456868}" type="presParOf" srcId="{558D9870-05E2-484E-9241-818D42D9FADA}" destId="{7A289A2F-41D2-4310-A18C-8347F89AA6B9}" srcOrd="5" destOrd="0" presId="urn:microsoft.com/office/officeart/2008/layout/VerticalCurvedList"/>
    <dgm:cxn modelId="{DDB19668-8154-4D07-A803-ECD19113DC1F}" type="presParOf" srcId="{558D9870-05E2-484E-9241-818D42D9FADA}" destId="{9E66E6D6-CB41-453D-81E8-440C0CD6FAC5}" srcOrd="6" destOrd="0" presId="urn:microsoft.com/office/officeart/2008/layout/VerticalCurvedList"/>
    <dgm:cxn modelId="{2F5BE311-84A4-4F57-A968-1F97CF0C309B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70961" custScaleY="109032" custLinFactNeighborX="-12180" custLinFactNeighborY="1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76018" custLinFactNeighborX="-14823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72102" custLinFactNeighborX="-1084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F51FC85-2961-4C67-8E2D-35692D3363D6}" type="presOf" srcId="{5DD8EB11-5406-4D7D-A4B3-982550787B16}" destId="{16095D2C-57B4-48CA-953C-267BD9DD484B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460D44A-C931-4813-AFD5-1E8469C23C41}" type="presOf" srcId="{2539990F-C84A-42AC-88CF-45ED9AC1F08B}" destId="{DB69836F-FE00-4372-B69A-DF0D28029991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B8FBC53-3AE6-4C57-BBE8-82C6A4CDCB35}" type="presOf" srcId="{5BE2D0CB-5BBD-4A03-A3CB-F48B34989FA3}" destId="{3059196D-AF0C-4463-A93E-812664631BA3}" srcOrd="0" destOrd="0" presId="urn:microsoft.com/office/officeart/2008/layout/VerticalCurvedList"/>
    <dgm:cxn modelId="{056F3450-3127-475F-A6BA-8035AFA539D0}" type="presOf" srcId="{9B3653D9-CB4F-4D19-BD7A-77902A94D6B9}" destId="{7A289A2F-41D2-4310-A18C-8347F89AA6B9}" srcOrd="0" destOrd="0" presId="urn:microsoft.com/office/officeart/2008/layout/VerticalCurvedList"/>
    <dgm:cxn modelId="{EA909EBF-4845-45D5-9518-9486E7CBEB5F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E3E7DA98-0A82-41CA-B5F2-82C78FE20003}" type="presParOf" srcId="{3059196D-AF0C-4463-A93E-812664631BA3}" destId="{558D9870-05E2-484E-9241-818D42D9FADA}" srcOrd="0" destOrd="0" presId="urn:microsoft.com/office/officeart/2008/layout/VerticalCurvedList"/>
    <dgm:cxn modelId="{2F045A36-6D19-44C4-9A24-F05B64B8162F}" type="presParOf" srcId="{558D9870-05E2-484E-9241-818D42D9FADA}" destId="{39FD721C-A262-4C4E-B494-AC1732E6F3A0}" srcOrd="0" destOrd="0" presId="urn:microsoft.com/office/officeart/2008/layout/VerticalCurvedList"/>
    <dgm:cxn modelId="{DBD97971-3C5F-4CB6-9FAF-097E18F37F96}" type="presParOf" srcId="{39FD721C-A262-4C4E-B494-AC1732E6F3A0}" destId="{849B6A22-FC21-4DC5-A1AF-CBADFA6E7F70}" srcOrd="0" destOrd="0" presId="urn:microsoft.com/office/officeart/2008/layout/VerticalCurvedList"/>
    <dgm:cxn modelId="{A735776B-06AD-45A3-AD1D-7A1B23779637}" type="presParOf" srcId="{39FD721C-A262-4C4E-B494-AC1732E6F3A0}" destId="{D0EDBA11-CE96-4FCC-BFE8-4DE9D160E032}" srcOrd="1" destOrd="0" presId="urn:microsoft.com/office/officeart/2008/layout/VerticalCurvedList"/>
    <dgm:cxn modelId="{ADEABE5D-F6CB-49D8-99CB-197441DA5540}" type="presParOf" srcId="{39FD721C-A262-4C4E-B494-AC1732E6F3A0}" destId="{AF90F929-E81A-499C-8856-3125BD5771DB}" srcOrd="2" destOrd="0" presId="urn:microsoft.com/office/officeart/2008/layout/VerticalCurvedList"/>
    <dgm:cxn modelId="{E6A7AE79-E374-48B8-A0B8-B3DE6E94D007}" type="presParOf" srcId="{39FD721C-A262-4C4E-B494-AC1732E6F3A0}" destId="{AC2B4F2C-FF8C-404D-92B0-C7C0A29210D1}" srcOrd="3" destOrd="0" presId="urn:microsoft.com/office/officeart/2008/layout/VerticalCurvedList"/>
    <dgm:cxn modelId="{808D45D2-6DDE-4205-AD31-8B4892CFADC5}" type="presParOf" srcId="{558D9870-05E2-484E-9241-818D42D9FADA}" destId="{16095D2C-57B4-48CA-953C-267BD9DD484B}" srcOrd="1" destOrd="0" presId="urn:microsoft.com/office/officeart/2008/layout/VerticalCurvedList"/>
    <dgm:cxn modelId="{864B7C34-B52B-4DB4-9CFB-7BD920AA5721}" type="presParOf" srcId="{558D9870-05E2-484E-9241-818D42D9FADA}" destId="{57F98E08-EB63-4773-8250-9B6C8F0D79DB}" srcOrd="2" destOrd="0" presId="urn:microsoft.com/office/officeart/2008/layout/VerticalCurvedList"/>
    <dgm:cxn modelId="{54BE1E01-B073-47C6-B6FE-345B7E14D099}" type="presParOf" srcId="{57F98E08-EB63-4773-8250-9B6C8F0D79DB}" destId="{73F439AE-4020-45C5-B27A-2DB6095092F8}" srcOrd="0" destOrd="0" presId="urn:microsoft.com/office/officeart/2008/layout/VerticalCurvedList"/>
    <dgm:cxn modelId="{BBA2FFA8-2E6E-4D98-B9B6-456441C5A1ED}" type="presParOf" srcId="{558D9870-05E2-484E-9241-818D42D9FADA}" destId="{DB69836F-FE00-4372-B69A-DF0D28029991}" srcOrd="3" destOrd="0" presId="urn:microsoft.com/office/officeart/2008/layout/VerticalCurvedList"/>
    <dgm:cxn modelId="{DB79AA97-7874-4B52-BBF7-B128EBC536CB}" type="presParOf" srcId="{558D9870-05E2-484E-9241-818D42D9FADA}" destId="{A23500C6-60B1-485B-9CAE-0E2BED65C988}" srcOrd="4" destOrd="0" presId="urn:microsoft.com/office/officeart/2008/layout/VerticalCurvedList"/>
    <dgm:cxn modelId="{65F3C888-434D-4EE9-940C-D69B61E66604}" type="presParOf" srcId="{A23500C6-60B1-485B-9CAE-0E2BED65C988}" destId="{425517B2-2BDC-437A-9C2F-A102F25D4FDA}" srcOrd="0" destOrd="0" presId="urn:microsoft.com/office/officeart/2008/layout/VerticalCurvedList"/>
    <dgm:cxn modelId="{6C32FBB2-E330-4079-A627-4AFB32205AB8}" type="presParOf" srcId="{558D9870-05E2-484E-9241-818D42D9FADA}" destId="{7A289A2F-41D2-4310-A18C-8347F89AA6B9}" srcOrd="5" destOrd="0" presId="urn:microsoft.com/office/officeart/2008/layout/VerticalCurvedList"/>
    <dgm:cxn modelId="{3B84C0A7-F315-43DD-BCFC-0C844277DC55}" type="presParOf" srcId="{558D9870-05E2-484E-9241-818D42D9FADA}" destId="{9E66E6D6-CB41-453D-81E8-440C0CD6FAC5}" srcOrd="6" destOrd="0" presId="urn:microsoft.com/office/officeart/2008/layout/VerticalCurvedList"/>
    <dgm:cxn modelId="{A4CDF93E-8BC8-4E26-A5FD-D564E2C30AFD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70961" custScaleY="109032" custLinFactNeighborX="-12180" custLinFactNeighborY="1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76018" custLinFactNeighborX="-14823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72102" custLinFactNeighborX="-1084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CE15486-8DE9-4E39-84E5-59A821BF863A}" type="presOf" srcId="{5BE2D0CB-5BBD-4A03-A3CB-F48B34989FA3}" destId="{3059196D-AF0C-4463-A93E-812664631BA3}" srcOrd="0" destOrd="0" presId="urn:microsoft.com/office/officeart/2008/layout/VerticalCurvedList"/>
    <dgm:cxn modelId="{564F88B0-0F87-4BF4-BEA6-462C8DA170D7}" type="presOf" srcId="{9B3653D9-CB4F-4D19-BD7A-77902A94D6B9}" destId="{7A289A2F-41D2-4310-A18C-8347F89AA6B9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CF9ADF39-37AE-424F-9091-8A77774C826E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EB034CB4-E959-449A-A095-73B45AB87084}" type="presOf" srcId="{C9CE7A57-E5A3-450C-8737-C72D44C4E0F3}" destId="{D0EDBA11-CE96-4FCC-BFE8-4DE9D160E032}" srcOrd="0" destOrd="0" presId="urn:microsoft.com/office/officeart/2008/layout/VerticalCurvedList"/>
    <dgm:cxn modelId="{19B06FEE-4E34-44A9-9832-71EB9CE5D972}" type="presOf" srcId="{5DD8EB11-5406-4D7D-A4B3-982550787B16}" destId="{16095D2C-57B4-48CA-953C-267BD9DD484B}" srcOrd="0" destOrd="0" presId="urn:microsoft.com/office/officeart/2008/layout/VerticalCurvedList"/>
    <dgm:cxn modelId="{A37334D6-77E5-47DC-8E84-F2A9710812E2}" type="presParOf" srcId="{3059196D-AF0C-4463-A93E-812664631BA3}" destId="{558D9870-05E2-484E-9241-818D42D9FADA}" srcOrd="0" destOrd="0" presId="urn:microsoft.com/office/officeart/2008/layout/VerticalCurvedList"/>
    <dgm:cxn modelId="{E37A1A9A-31E7-4044-A47E-C7234BDE55DA}" type="presParOf" srcId="{558D9870-05E2-484E-9241-818D42D9FADA}" destId="{39FD721C-A262-4C4E-B494-AC1732E6F3A0}" srcOrd="0" destOrd="0" presId="urn:microsoft.com/office/officeart/2008/layout/VerticalCurvedList"/>
    <dgm:cxn modelId="{B951AE3E-73C1-455F-8BC9-84740E6CDF7A}" type="presParOf" srcId="{39FD721C-A262-4C4E-B494-AC1732E6F3A0}" destId="{849B6A22-FC21-4DC5-A1AF-CBADFA6E7F70}" srcOrd="0" destOrd="0" presId="urn:microsoft.com/office/officeart/2008/layout/VerticalCurvedList"/>
    <dgm:cxn modelId="{173B1A81-83E8-4229-A0B7-9B0B942B2413}" type="presParOf" srcId="{39FD721C-A262-4C4E-B494-AC1732E6F3A0}" destId="{D0EDBA11-CE96-4FCC-BFE8-4DE9D160E032}" srcOrd="1" destOrd="0" presId="urn:microsoft.com/office/officeart/2008/layout/VerticalCurvedList"/>
    <dgm:cxn modelId="{7A7E0BDF-060E-46F6-AA84-D330FFE960DA}" type="presParOf" srcId="{39FD721C-A262-4C4E-B494-AC1732E6F3A0}" destId="{AF90F929-E81A-499C-8856-3125BD5771DB}" srcOrd="2" destOrd="0" presId="urn:microsoft.com/office/officeart/2008/layout/VerticalCurvedList"/>
    <dgm:cxn modelId="{893C5513-BD54-4FEA-9337-4A169A398F29}" type="presParOf" srcId="{39FD721C-A262-4C4E-B494-AC1732E6F3A0}" destId="{AC2B4F2C-FF8C-404D-92B0-C7C0A29210D1}" srcOrd="3" destOrd="0" presId="urn:microsoft.com/office/officeart/2008/layout/VerticalCurvedList"/>
    <dgm:cxn modelId="{FDC9F8ED-5A7B-4D17-9F1C-02104F8A38A7}" type="presParOf" srcId="{558D9870-05E2-484E-9241-818D42D9FADA}" destId="{16095D2C-57B4-48CA-953C-267BD9DD484B}" srcOrd="1" destOrd="0" presId="urn:microsoft.com/office/officeart/2008/layout/VerticalCurvedList"/>
    <dgm:cxn modelId="{0EE60C13-2F3C-485A-A533-39E25939DEC7}" type="presParOf" srcId="{558D9870-05E2-484E-9241-818D42D9FADA}" destId="{57F98E08-EB63-4773-8250-9B6C8F0D79DB}" srcOrd="2" destOrd="0" presId="urn:microsoft.com/office/officeart/2008/layout/VerticalCurvedList"/>
    <dgm:cxn modelId="{660BF825-8E18-4107-9693-28A98C93D227}" type="presParOf" srcId="{57F98E08-EB63-4773-8250-9B6C8F0D79DB}" destId="{73F439AE-4020-45C5-B27A-2DB6095092F8}" srcOrd="0" destOrd="0" presId="urn:microsoft.com/office/officeart/2008/layout/VerticalCurvedList"/>
    <dgm:cxn modelId="{79566BEB-CAE8-4B3F-B222-5BB1833889D0}" type="presParOf" srcId="{558D9870-05E2-484E-9241-818D42D9FADA}" destId="{DB69836F-FE00-4372-B69A-DF0D28029991}" srcOrd="3" destOrd="0" presId="urn:microsoft.com/office/officeart/2008/layout/VerticalCurvedList"/>
    <dgm:cxn modelId="{8CAE19B6-18CB-496A-ACB4-7A6D62B599F5}" type="presParOf" srcId="{558D9870-05E2-484E-9241-818D42D9FADA}" destId="{A23500C6-60B1-485B-9CAE-0E2BED65C988}" srcOrd="4" destOrd="0" presId="urn:microsoft.com/office/officeart/2008/layout/VerticalCurvedList"/>
    <dgm:cxn modelId="{948C5518-0121-4AA5-AE05-FC7C8DB1C733}" type="presParOf" srcId="{A23500C6-60B1-485B-9CAE-0E2BED65C988}" destId="{425517B2-2BDC-437A-9C2F-A102F25D4FDA}" srcOrd="0" destOrd="0" presId="urn:microsoft.com/office/officeart/2008/layout/VerticalCurvedList"/>
    <dgm:cxn modelId="{E5F6A80F-8CE2-4489-AE2A-857F65ABA91F}" type="presParOf" srcId="{558D9870-05E2-484E-9241-818D42D9FADA}" destId="{7A289A2F-41D2-4310-A18C-8347F89AA6B9}" srcOrd="5" destOrd="0" presId="urn:microsoft.com/office/officeart/2008/layout/VerticalCurvedList"/>
    <dgm:cxn modelId="{699CB835-FF0A-4304-A0C7-AC6A1CD56716}" type="presParOf" srcId="{558D9870-05E2-484E-9241-818D42D9FADA}" destId="{9E66E6D6-CB41-453D-81E8-440C0CD6FAC5}" srcOrd="6" destOrd="0" presId="urn:microsoft.com/office/officeart/2008/layout/VerticalCurvedList"/>
    <dgm:cxn modelId="{45788C44-46B2-41A9-8B96-E9D92F218D53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70961" custScaleY="109032" custLinFactNeighborX="-12180" custLinFactNeighborY="1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090" custLinFactNeighborY="1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76018" custLinFactNeighborX="-14823" custLinFactNeighborY="-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72102" custLinFactNeighborX="-10846" custLinFactNeighborY="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2E29C10-2D28-4F59-83C7-9AF4F74D334C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29E7E98C-5580-48A2-87E0-D2956FEE3905}" type="presOf" srcId="{C9CE7A57-E5A3-450C-8737-C72D44C4E0F3}" destId="{D0EDBA11-CE96-4FCC-BFE8-4DE9D160E032}" srcOrd="0" destOrd="0" presId="urn:microsoft.com/office/officeart/2008/layout/VerticalCurvedList"/>
    <dgm:cxn modelId="{8A78B0AB-5928-4D29-9C72-CAE6CFC3E740}" type="presOf" srcId="{9B3653D9-CB4F-4D19-BD7A-77902A94D6B9}" destId="{7A289A2F-41D2-4310-A18C-8347F89AA6B9}" srcOrd="0" destOrd="0" presId="urn:microsoft.com/office/officeart/2008/layout/VerticalCurvedList"/>
    <dgm:cxn modelId="{E55FF848-2BBB-4AF8-B9E0-E6EF9B6811B1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F44717C1-B991-41D0-8152-A0B882D7C926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89C3172D-7C52-47F7-A4A6-C5A87578A988}" type="presParOf" srcId="{3059196D-AF0C-4463-A93E-812664631BA3}" destId="{558D9870-05E2-484E-9241-818D42D9FADA}" srcOrd="0" destOrd="0" presId="urn:microsoft.com/office/officeart/2008/layout/VerticalCurvedList"/>
    <dgm:cxn modelId="{A847F97C-89F7-4E6B-8E96-6C0F290EC9F9}" type="presParOf" srcId="{558D9870-05E2-484E-9241-818D42D9FADA}" destId="{39FD721C-A262-4C4E-B494-AC1732E6F3A0}" srcOrd="0" destOrd="0" presId="urn:microsoft.com/office/officeart/2008/layout/VerticalCurvedList"/>
    <dgm:cxn modelId="{8CBF293D-E428-49C5-8B06-58387C9A91D2}" type="presParOf" srcId="{39FD721C-A262-4C4E-B494-AC1732E6F3A0}" destId="{849B6A22-FC21-4DC5-A1AF-CBADFA6E7F70}" srcOrd="0" destOrd="0" presId="urn:microsoft.com/office/officeart/2008/layout/VerticalCurvedList"/>
    <dgm:cxn modelId="{67E9AFA7-D38F-427C-81E5-9BA7A5D74FE4}" type="presParOf" srcId="{39FD721C-A262-4C4E-B494-AC1732E6F3A0}" destId="{D0EDBA11-CE96-4FCC-BFE8-4DE9D160E032}" srcOrd="1" destOrd="0" presId="urn:microsoft.com/office/officeart/2008/layout/VerticalCurvedList"/>
    <dgm:cxn modelId="{F5A87FCC-6510-4294-A26F-FB29A22C0775}" type="presParOf" srcId="{39FD721C-A262-4C4E-B494-AC1732E6F3A0}" destId="{AF90F929-E81A-499C-8856-3125BD5771DB}" srcOrd="2" destOrd="0" presId="urn:microsoft.com/office/officeart/2008/layout/VerticalCurvedList"/>
    <dgm:cxn modelId="{17C294BA-E1CB-4148-BC1A-88288ED69D27}" type="presParOf" srcId="{39FD721C-A262-4C4E-B494-AC1732E6F3A0}" destId="{AC2B4F2C-FF8C-404D-92B0-C7C0A29210D1}" srcOrd="3" destOrd="0" presId="urn:microsoft.com/office/officeart/2008/layout/VerticalCurvedList"/>
    <dgm:cxn modelId="{3BBA1AE2-2DE8-4241-9866-3B4F9E48F252}" type="presParOf" srcId="{558D9870-05E2-484E-9241-818D42D9FADA}" destId="{16095D2C-57B4-48CA-953C-267BD9DD484B}" srcOrd="1" destOrd="0" presId="urn:microsoft.com/office/officeart/2008/layout/VerticalCurvedList"/>
    <dgm:cxn modelId="{F6B0FA5D-214A-474C-B6B8-2996E8DE6A76}" type="presParOf" srcId="{558D9870-05E2-484E-9241-818D42D9FADA}" destId="{57F98E08-EB63-4773-8250-9B6C8F0D79DB}" srcOrd="2" destOrd="0" presId="urn:microsoft.com/office/officeart/2008/layout/VerticalCurvedList"/>
    <dgm:cxn modelId="{1BD8EFA7-525B-4AE7-8FFD-FB68414156D9}" type="presParOf" srcId="{57F98E08-EB63-4773-8250-9B6C8F0D79DB}" destId="{73F439AE-4020-45C5-B27A-2DB6095092F8}" srcOrd="0" destOrd="0" presId="urn:microsoft.com/office/officeart/2008/layout/VerticalCurvedList"/>
    <dgm:cxn modelId="{339C3647-80FE-49F5-82E2-B7B9A8BB89A1}" type="presParOf" srcId="{558D9870-05E2-484E-9241-818D42D9FADA}" destId="{DB69836F-FE00-4372-B69A-DF0D28029991}" srcOrd="3" destOrd="0" presId="urn:microsoft.com/office/officeart/2008/layout/VerticalCurvedList"/>
    <dgm:cxn modelId="{631C61FC-A57A-4A79-8B82-69AF9390AA52}" type="presParOf" srcId="{558D9870-05E2-484E-9241-818D42D9FADA}" destId="{A23500C6-60B1-485B-9CAE-0E2BED65C988}" srcOrd="4" destOrd="0" presId="urn:microsoft.com/office/officeart/2008/layout/VerticalCurvedList"/>
    <dgm:cxn modelId="{7A761E7A-108C-4810-BF8E-FD5D7BCF5E51}" type="presParOf" srcId="{A23500C6-60B1-485B-9CAE-0E2BED65C988}" destId="{425517B2-2BDC-437A-9C2F-A102F25D4FDA}" srcOrd="0" destOrd="0" presId="urn:microsoft.com/office/officeart/2008/layout/VerticalCurvedList"/>
    <dgm:cxn modelId="{3CA96F6A-E297-4F33-9E29-420186047307}" type="presParOf" srcId="{558D9870-05E2-484E-9241-818D42D9FADA}" destId="{7A289A2F-41D2-4310-A18C-8347F89AA6B9}" srcOrd="5" destOrd="0" presId="urn:microsoft.com/office/officeart/2008/layout/VerticalCurvedList"/>
    <dgm:cxn modelId="{8AD021C3-7E7E-463D-B523-735D89B61341}" type="presParOf" srcId="{558D9870-05E2-484E-9241-818D42D9FADA}" destId="{9E66E6D6-CB41-453D-81E8-440C0CD6FAC5}" srcOrd="6" destOrd="0" presId="urn:microsoft.com/office/officeart/2008/layout/VerticalCurvedList"/>
    <dgm:cxn modelId="{43C21E3D-A21D-4F69-B9D3-34B1ABA50F3A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701064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406633" y="618114"/>
          <a:ext cx="5736162" cy="1188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633" y="618114"/>
        <a:ext cx="5736162" cy="1188717"/>
      </dsp:txXfrm>
    </dsp:sp>
    <dsp:sp modelId="{73F439AE-4020-45C5-B27A-2DB6095092F8}">
      <dsp:nvSpPr>
        <dsp:cNvPr id="0" name=""/>
        <dsp:cNvSpPr/>
      </dsp:nvSpPr>
      <dsp:spPr>
        <a:xfrm>
          <a:off x="142468" y="41583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1396120" y="2173220"/>
          <a:ext cx="5843684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6120" y="2173220"/>
        <a:ext cx="5843684" cy="1090246"/>
      </dsp:txXfrm>
    </dsp:sp>
    <dsp:sp modelId="{425517B2-2BDC-437A-9C2F-A102F25D4FDA}">
      <dsp:nvSpPr>
        <dsp:cNvPr id="0" name=""/>
        <dsp:cNvSpPr/>
      </dsp:nvSpPr>
      <dsp:spPr>
        <a:xfrm>
          <a:off x="255881" y="193535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468351" y="3845842"/>
          <a:ext cx="5828395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8351" y="3845842"/>
        <a:ext cx="5828395" cy="1090246"/>
      </dsp:txXfrm>
    </dsp:sp>
    <dsp:sp modelId="{EF00C9D1-86B1-44BB-AAE8-BD1D1EE09133}">
      <dsp:nvSpPr>
        <dsp:cNvPr id="0" name=""/>
        <dsp:cNvSpPr/>
      </dsp:nvSpPr>
      <dsp:spPr>
        <a:xfrm>
          <a:off x="297964" y="351882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701064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406633" y="618114"/>
          <a:ext cx="5736162" cy="1188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633" y="618114"/>
        <a:ext cx="5736162" cy="1188717"/>
      </dsp:txXfrm>
    </dsp:sp>
    <dsp:sp modelId="{73F439AE-4020-45C5-B27A-2DB6095092F8}">
      <dsp:nvSpPr>
        <dsp:cNvPr id="0" name=""/>
        <dsp:cNvSpPr/>
      </dsp:nvSpPr>
      <dsp:spPr>
        <a:xfrm>
          <a:off x="142468" y="41583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1396120" y="2173220"/>
          <a:ext cx="5843684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6120" y="2173220"/>
        <a:ext cx="5843684" cy="1090246"/>
      </dsp:txXfrm>
    </dsp:sp>
    <dsp:sp modelId="{425517B2-2BDC-437A-9C2F-A102F25D4FDA}">
      <dsp:nvSpPr>
        <dsp:cNvPr id="0" name=""/>
        <dsp:cNvSpPr/>
      </dsp:nvSpPr>
      <dsp:spPr>
        <a:xfrm>
          <a:off x="255881" y="193535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468351" y="3845842"/>
          <a:ext cx="5828395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8351" y="3845842"/>
        <a:ext cx="5828395" cy="1090246"/>
      </dsp:txXfrm>
    </dsp:sp>
    <dsp:sp modelId="{EF00C9D1-86B1-44BB-AAE8-BD1D1EE09133}">
      <dsp:nvSpPr>
        <dsp:cNvPr id="0" name=""/>
        <dsp:cNvSpPr/>
      </dsp:nvSpPr>
      <dsp:spPr>
        <a:xfrm>
          <a:off x="297964" y="351882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701064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406633" y="618114"/>
          <a:ext cx="5736162" cy="1188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633" y="618114"/>
        <a:ext cx="5736162" cy="1188717"/>
      </dsp:txXfrm>
    </dsp:sp>
    <dsp:sp modelId="{73F439AE-4020-45C5-B27A-2DB6095092F8}">
      <dsp:nvSpPr>
        <dsp:cNvPr id="0" name=""/>
        <dsp:cNvSpPr/>
      </dsp:nvSpPr>
      <dsp:spPr>
        <a:xfrm>
          <a:off x="142468" y="41583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1396120" y="2173220"/>
          <a:ext cx="5843684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6120" y="2173220"/>
        <a:ext cx="5843684" cy="1090246"/>
      </dsp:txXfrm>
    </dsp:sp>
    <dsp:sp modelId="{425517B2-2BDC-437A-9C2F-A102F25D4FDA}">
      <dsp:nvSpPr>
        <dsp:cNvPr id="0" name=""/>
        <dsp:cNvSpPr/>
      </dsp:nvSpPr>
      <dsp:spPr>
        <a:xfrm>
          <a:off x="255881" y="193535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468351" y="3845842"/>
          <a:ext cx="5828395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8351" y="3845842"/>
        <a:ext cx="5828395" cy="1090246"/>
      </dsp:txXfrm>
    </dsp:sp>
    <dsp:sp modelId="{EF00C9D1-86B1-44BB-AAE8-BD1D1EE09133}">
      <dsp:nvSpPr>
        <dsp:cNvPr id="0" name=""/>
        <dsp:cNvSpPr/>
      </dsp:nvSpPr>
      <dsp:spPr>
        <a:xfrm>
          <a:off x="297964" y="351882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701064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1406633" y="618114"/>
          <a:ext cx="5736162" cy="11887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633" y="618114"/>
        <a:ext cx="5736162" cy="1188717"/>
      </dsp:txXfrm>
    </dsp:sp>
    <dsp:sp modelId="{73F439AE-4020-45C5-B27A-2DB6095092F8}">
      <dsp:nvSpPr>
        <dsp:cNvPr id="0" name=""/>
        <dsp:cNvSpPr/>
      </dsp:nvSpPr>
      <dsp:spPr>
        <a:xfrm>
          <a:off x="153302" y="41128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1396120" y="2173220"/>
          <a:ext cx="5843684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6120" y="2173220"/>
        <a:ext cx="5843684" cy="1090246"/>
      </dsp:txXfrm>
    </dsp:sp>
    <dsp:sp modelId="{425517B2-2BDC-437A-9C2F-A102F25D4FDA}">
      <dsp:nvSpPr>
        <dsp:cNvPr id="0" name=""/>
        <dsp:cNvSpPr/>
      </dsp:nvSpPr>
      <dsp:spPr>
        <a:xfrm>
          <a:off x="255881" y="193535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468351" y="3845842"/>
          <a:ext cx="5828395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8351" y="3845842"/>
        <a:ext cx="5828395" cy="1090246"/>
      </dsp:txXfrm>
    </dsp:sp>
    <dsp:sp modelId="{EF00C9D1-86B1-44BB-AAE8-BD1D1EE09133}">
      <dsp:nvSpPr>
        <dsp:cNvPr id="0" name=""/>
        <dsp:cNvSpPr/>
      </dsp:nvSpPr>
      <dsp:spPr>
        <a:xfrm>
          <a:off x="297964" y="3518823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07895-665C-49F9-A1B9-EF7010DD7A7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FFB4B-5A5A-4416-8E92-35721F34A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6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143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42C945-5F56-4A5F-99FF-3518922B3176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0602E-FC5E-406C-9CAC-22EEB80CF643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0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FF36A-6A4E-49C8-BA17-2117E1F5280E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8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73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6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05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95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03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905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686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86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7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4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5A4B2-51E5-4100-BA94-24E80090AD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84905"/>
      </p:ext>
    </p:extLst>
  </p:cSld>
  <p:clrMapOvr>
    <a:masterClrMapping/>
  </p:clrMapOvr>
  <p:transition spd="med">
    <p:pull dir="l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71D27-F0E9-4727-B9F5-AB9F57BB2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6961"/>
      </p:ext>
    </p:extLst>
  </p:cSld>
  <p:clrMapOvr>
    <a:masterClrMapping/>
  </p:clrMapOvr>
  <p:transition spd="med">
    <p:pull dir="l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7D20-7B45-45B8-9023-5D9982699E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41951"/>
      </p:ext>
    </p:extLst>
  </p:cSld>
  <p:clrMapOvr>
    <a:masterClrMapping/>
  </p:clrMapOvr>
  <p:transition spd="med">
    <p:pull dir="l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2EDF2-C3ED-4BFF-BC6E-B720BAED6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44614"/>
      </p:ext>
    </p:extLst>
  </p:cSld>
  <p:clrMapOvr>
    <a:masterClrMapping/>
  </p:clrMapOvr>
  <p:transition spd="med">
    <p:pull dir="l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E8D0-6047-458E-87E8-61BCBD6FD8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48925"/>
      </p:ext>
    </p:extLst>
  </p:cSld>
  <p:clrMapOvr>
    <a:masterClrMapping/>
  </p:clrMapOvr>
  <p:transition spd="med">
    <p:pull dir="l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7F338-877C-4848-975F-352ACC2BE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97672"/>
      </p:ext>
    </p:extLst>
  </p:cSld>
  <p:clrMapOvr>
    <a:masterClrMapping/>
  </p:clrMapOvr>
  <p:transition spd="med">
    <p:pull dir="l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lIns="68567" tIns="68567" rIns="68567" bIns="68567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09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0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4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3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6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7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9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5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3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2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6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1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1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9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9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8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5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3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8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5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4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49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43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1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7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3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4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4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1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2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9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10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5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8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6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2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8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444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65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101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5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98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49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23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61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75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67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53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71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38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05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45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01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8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96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06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5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4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45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75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61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35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04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80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42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21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DDF9-0FDF-4438-8E42-6CC97F6BA62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EFFE-5F5F-4C4D-A3AA-BCEA2B82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0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76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89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16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4DAB-0507-4807-BE21-2D28E1E2C7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79724"/>
      </p:ext>
    </p:extLst>
  </p:cSld>
  <p:clrMapOvr>
    <a:masterClrMapping/>
  </p:clrMapOvr>
  <p:transition spd="med">
    <p:pull dir="l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B4A55-2EF1-4A32-88E7-AF12AA0F1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12594"/>
      </p:ext>
    </p:extLst>
  </p:cSld>
  <p:clrMapOvr>
    <a:masterClrMapping/>
  </p:clrMapOvr>
  <p:transition spd="med">
    <p:pull dir="l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733E-C20A-4372-A879-EE3DEDFE7E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36713"/>
      </p:ext>
    </p:extLst>
  </p:cSld>
  <p:clrMapOvr>
    <a:masterClrMapping/>
  </p:clrMapOvr>
  <p:transition spd="med">
    <p:pull dir="l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4A02F-30EA-4819-B25A-36B6E2C93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48438"/>
      </p:ext>
    </p:extLst>
  </p:cSld>
  <p:clrMapOvr>
    <a:masterClrMapping/>
  </p:clrMapOvr>
  <p:transition spd="med">
    <p:pull dir="l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1C693-2CB8-4EFB-8C80-3A6230EE4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41410"/>
      </p:ext>
    </p:extLst>
  </p:cSld>
  <p:clrMapOvr>
    <a:masterClrMapping/>
  </p:clrMapOvr>
  <p:transition spd="med">
    <p:pull dir="l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D1DFE-541D-4DD3-A8B6-3FFC9A6BD2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41205"/>
      </p:ext>
    </p:extLst>
  </p:cSld>
  <p:clrMapOvr>
    <a:masterClrMapping/>
  </p:clrMapOvr>
  <p:transition spd="med">
    <p:pull dir="l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A5ED-14E3-45AE-8998-47EA35D72A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0130"/>
      </p:ext>
    </p:extLst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2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4"/>
          <a:stretch>
            <a:fillRect/>
          </a:stretch>
        </p:blipFill>
        <p:spPr>
          <a:xfrm>
            <a:off x="0" y="0"/>
            <a:ext cx="1220464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2CB0D4-C3EE-4482-94BE-0CD8DD0F3932}"/>
              </a:ext>
            </a:extLst>
          </p:cNvPr>
          <p:cNvSpPr txBox="1"/>
          <p:nvPr userDrawn="1"/>
        </p:nvSpPr>
        <p:spPr>
          <a:xfrm>
            <a:off x="-10062918" y="357690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0031" y="600075"/>
            <a:ext cx="277337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1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94" r:id="rId2"/>
    <p:sldLayoutId id="2147483772" r:id="rId3"/>
    <p:sldLayoutId id="2147483771" r:id="rId4"/>
    <p:sldLayoutId id="2147483767" r:id="rId5"/>
    <p:sldLayoutId id="2147483764" r:id="rId6"/>
    <p:sldLayoutId id="2147483749" r:id="rId7"/>
    <p:sldLayoutId id="2147483746" r:id="rId8"/>
    <p:sldLayoutId id="2147483745" r:id="rId9"/>
    <p:sldLayoutId id="2147483741" r:id="rId10"/>
    <p:sldLayoutId id="2147483740" r:id="rId11"/>
    <p:sldLayoutId id="2147483739" r:id="rId12"/>
    <p:sldLayoutId id="2147483737" r:id="rId13"/>
    <p:sldLayoutId id="2147483735" r:id="rId14"/>
    <p:sldLayoutId id="2147483731" r:id="rId15"/>
    <p:sldLayoutId id="2147483730" r:id="rId16"/>
    <p:sldLayoutId id="2147483729" r:id="rId17"/>
    <p:sldLayoutId id="2147483728" r:id="rId18"/>
    <p:sldLayoutId id="2147483714" r:id="rId19"/>
    <p:sldLayoutId id="2147483783" r:id="rId20"/>
    <p:sldLayoutId id="2147483779" r:id="rId21"/>
    <p:sldLayoutId id="2147483777" r:id="rId22"/>
    <p:sldLayoutId id="2147483776" r:id="rId23"/>
    <p:sldLayoutId id="2147483775" r:id="rId24"/>
    <p:sldLayoutId id="2147483774" r:id="rId25"/>
    <p:sldLayoutId id="2147483773" r:id="rId26"/>
    <p:sldLayoutId id="2147483770" r:id="rId27"/>
    <p:sldLayoutId id="2147483769" r:id="rId28"/>
    <p:sldLayoutId id="2147483753" r:id="rId29"/>
    <p:sldLayoutId id="2147483752" r:id="rId30"/>
    <p:sldLayoutId id="2147483751" r:id="rId31"/>
    <p:sldLayoutId id="2147483750" r:id="rId32"/>
    <p:sldLayoutId id="2147483744" r:id="rId33"/>
    <p:sldLayoutId id="2147483743" r:id="rId34"/>
    <p:sldLayoutId id="2147483727" r:id="rId35"/>
    <p:sldLayoutId id="2147483726" r:id="rId36"/>
    <p:sldLayoutId id="2147483725" r:id="rId37"/>
    <p:sldLayoutId id="2147483715" r:id="rId38"/>
    <p:sldLayoutId id="2147483716" r:id="rId39"/>
    <p:sldLayoutId id="2147483717" r:id="rId40"/>
    <p:sldLayoutId id="2147483718" r:id="rId41"/>
    <p:sldLayoutId id="2147483719" r:id="rId42"/>
    <p:sldLayoutId id="2147483793" r:id="rId43"/>
    <p:sldLayoutId id="2147483782" r:id="rId44"/>
    <p:sldLayoutId id="2147483781" r:id="rId45"/>
    <p:sldLayoutId id="2147483780" r:id="rId46"/>
    <p:sldLayoutId id="2147483778" r:id="rId47"/>
    <p:sldLayoutId id="2147483768" r:id="rId48"/>
    <p:sldLayoutId id="2147483766" r:id="rId49"/>
    <p:sldLayoutId id="2147483765" r:id="rId50"/>
    <p:sldLayoutId id="2147483763" r:id="rId51"/>
    <p:sldLayoutId id="2147483748" r:id="rId52"/>
    <p:sldLayoutId id="2147483742" r:id="rId53"/>
    <p:sldLayoutId id="2147483738" r:id="rId54"/>
    <p:sldLayoutId id="2147483736" r:id="rId55"/>
    <p:sldLayoutId id="2147483734" r:id="rId56"/>
    <p:sldLayoutId id="2147483733" r:id="rId57"/>
    <p:sldLayoutId id="2147483732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92" r:id="rId64"/>
    <p:sldLayoutId id="2147483791" r:id="rId65"/>
    <p:sldLayoutId id="2147483790" r:id="rId66"/>
    <p:sldLayoutId id="2147483789" r:id="rId67"/>
    <p:sldLayoutId id="2147483788" r:id="rId68"/>
    <p:sldLayoutId id="2147483787" r:id="rId69"/>
    <p:sldLayoutId id="2147483786" r:id="rId70"/>
    <p:sldLayoutId id="2147483785" r:id="rId71"/>
    <p:sldLayoutId id="2147483784" r:id="rId72"/>
    <p:sldLayoutId id="2147483762" r:id="rId73"/>
    <p:sldLayoutId id="2147483761" r:id="rId74"/>
    <p:sldLayoutId id="2147483760" r:id="rId75"/>
    <p:sldLayoutId id="2147483759" r:id="rId76"/>
    <p:sldLayoutId id="2147483758" r:id="rId77"/>
    <p:sldLayoutId id="2147483757" r:id="rId78"/>
    <p:sldLayoutId id="2147483756" r:id="rId79"/>
    <p:sldLayoutId id="2147483755" r:id="rId80"/>
    <p:sldLayoutId id="2147483754" r:id="rId81"/>
    <p:sldLayoutId id="2147483747" r:id="rId82"/>
    <p:sldLayoutId id="2147483670" r:id="rId83"/>
    <p:sldLayoutId id="2147483669" r:id="rId84"/>
    <p:sldLayoutId id="2147483668" r:id="rId85"/>
    <p:sldLayoutId id="2147483667" r:id="rId86"/>
    <p:sldLayoutId id="2147483666" r:id="rId87"/>
    <p:sldLayoutId id="2147483665" r:id="rId88"/>
    <p:sldLayoutId id="2147483664" r:id="rId89"/>
    <p:sldLayoutId id="2147483663" r:id="rId90"/>
    <p:sldLayoutId id="2147483662" r:id="rId91"/>
    <p:sldLayoutId id="2147483661" r:id="rId9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3C113-2EF3-47CF-B644-3FAB9BDBF9B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6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ransition spd="med"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849.photobucket.com/albums/ab53/mr_perfect_9x/penciljpg.pn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tags" Target="../tags/tag2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1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63.xml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control" Target="../activeX/activeX2.xml"/><Relationship Id="rId7" Type="http://schemas.openxmlformats.org/officeDocument/2006/relationships/image" Target="../media/image2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9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Relationship Id="rId9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6.xml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5" Type="http://schemas.openxmlformats.org/officeDocument/2006/relationships/slide" Target="slide9.xml"/><Relationship Id="rId10" Type="http://schemas.openxmlformats.org/officeDocument/2006/relationships/image" Target="../media/image14.png"/><Relationship Id="rId19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6" Type="http://schemas.openxmlformats.org/officeDocument/2006/relationships/slide" Target="slide3.xml"/><Relationship Id="rId5" Type="http://schemas.openxmlformats.org/officeDocument/2006/relationships/image" Target="../media/image19.jpe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6" Type="http://schemas.openxmlformats.org/officeDocument/2006/relationships/slide" Target="slide3.xml"/><Relationship Id="rId5" Type="http://schemas.openxmlformats.org/officeDocument/2006/relationships/image" Target="../media/image19.jpe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419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0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15742" y="1944010"/>
            <a:ext cx="684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thắng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9" name="BackMsPham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1008063" y="2655888"/>
            <a:ext cx="9991725" cy="15462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smtClean="0">
                <a:latin typeface="Times New Roman" pitchFamily="18" charset="0"/>
                <a:cs typeface="Times New Roman" pitchFamily="18" charset="0"/>
              </a:rPr>
            </a:br>
            <a:endParaRPr lang="en-US" sz="4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500563" y="1498600"/>
            <a:ext cx="3089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12800" y="2598738"/>
            <a:ext cx="1046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(51)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2482850" y="766763"/>
            <a:ext cx="8134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5882739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0744186"/>
              </p:ext>
            </p:extLst>
          </p:nvPr>
        </p:nvGraphicFramePr>
        <p:xfrm>
          <a:off x="2832595" y="455993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1625" y="963613"/>
            <a:ext cx="1447800" cy="14097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3225" y="2601913"/>
            <a:ext cx="1447800" cy="1524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384950" y="2553823"/>
            <a:ext cx="66751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7450" y="1029755"/>
            <a:ext cx="682534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3225" y="4354514"/>
            <a:ext cx="1371600" cy="1366837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415240" y="4137288"/>
            <a:ext cx="590441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2189" y="-35813"/>
            <a:ext cx="5089525" cy="835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0427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419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KHÁM PHÁ</a:t>
            </a:r>
          </a:p>
        </p:txBody>
      </p:sp>
      <p:pic>
        <p:nvPicPr>
          <p:cNvPr id="81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7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Xem ảnh với kích cỡ đầy đủ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76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381375" y="2617789"/>
            <a:ext cx="3309938" cy="1724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729663" y="2833688"/>
            <a:ext cx="990600" cy="1752600"/>
            <a:chOff x="4224" y="912"/>
            <a:chExt cx="624" cy="1104"/>
          </a:xfrm>
        </p:grpSpPr>
        <p:sp>
          <p:nvSpPr>
            <p:cNvPr id="10269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.VnTime"/>
              </a:endParaRPr>
            </a:p>
          </p:txBody>
        </p:sp>
        <p:sp>
          <p:nvSpPr>
            <p:cNvPr id="10270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.VnTime"/>
              </a:endParaRPr>
            </a:p>
          </p:txBody>
        </p:sp>
      </p:grp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6691313" y="2619375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28" name="Picture 8" descr="Xem ảnh với kích cỡ đầy đủ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233488"/>
            <a:ext cx="76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9" name="Line 9"/>
          <p:cNvSpPr>
            <a:spLocks noChangeShapeType="1"/>
          </p:cNvSpPr>
          <p:nvPr/>
        </p:nvSpPr>
        <p:spPr bwMode="auto">
          <a:xfrm flipH="1">
            <a:off x="1795463" y="2619375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>
            <a:off x="1781176" y="2614613"/>
            <a:ext cx="68294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>
            <a:off x="1762125" y="43434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2" name="Line 12"/>
          <p:cNvSpPr>
            <a:spLocks noChangeShapeType="1"/>
          </p:cNvSpPr>
          <p:nvPr/>
        </p:nvSpPr>
        <p:spPr bwMode="auto">
          <a:xfrm>
            <a:off x="6700838" y="4338638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3" name="Line 13"/>
          <p:cNvSpPr>
            <a:spLocks noChangeShapeType="1"/>
          </p:cNvSpPr>
          <p:nvPr/>
        </p:nvSpPr>
        <p:spPr bwMode="auto">
          <a:xfrm>
            <a:off x="1752601" y="4343400"/>
            <a:ext cx="68294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6657975" y="23193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3076575" y="23193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A</a:t>
            </a:r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3033713" y="430530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6657975" y="43100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 flipV="1">
            <a:off x="3381375" y="1328738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>
            <a:off x="3381375" y="4300538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>
            <a:off x="3381375" y="1328738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1" name="Line 21"/>
          <p:cNvSpPr>
            <a:spLocks noChangeShapeType="1"/>
          </p:cNvSpPr>
          <p:nvPr/>
        </p:nvSpPr>
        <p:spPr bwMode="auto">
          <a:xfrm flipV="1">
            <a:off x="6686550" y="1357313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>
            <a:off x="6686550" y="4329113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43" name="Line 23"/>
          <p:cNvSpPr>
            <a:spLocks noChangeShapeType="1"/>
          </p:cNvSpPr>
          <p:nvPr/>
        </p:nvSpPr>
        <p:spPr bwMode="auto">
          <a:xfrm>
            <a:off x="6686550" y="1343025"/>
            <a:ext cx="0" cy="419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 rot="16200000" flipH="1">
            <a:off x="2043113" y="2198688"/>
            <a:ext cx="914400" cy="1752600"/>
            <a:chOff x="4224" y="912"/>
            <a:chExt cx="624" cy="1104"/>
          </a:xfrm>
        </p:grpSpPr>
        <p:sp>
          <p:nvSpPr>
            <p:cNvPr id="10267" name="AutoShape 2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.VnTime"/>
              </a:endParaRPr>
            </a:p>
          </p:txBody>
        </p:sp>
        <p:sp>
          <p:nvSpPr>
            <p:cNvPr id="10268" name="AutoShape 2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.VnTime"/>
              </a:endParaRPr>
            </a:p>
          </p:txBody>
        </p:sp>
      </p:grpSp>
      <p:sp>
        <p:nvSpPr>
          <p:cNvPr id="133149" name="Text Box 29"/>
          <p:cNvSpPr txBox="1">
            <a:spLocks noChangeArrowheads="1"/>
          </p:cNvSpPr>
          <p:nvPr/>
        </p:nvSpPr>
        <p:spPr bwMode="auto">
          <a:xfrm>
            <a:off x="203720" y="5635285"/>
            <a:ext cx="1174973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AB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CD </a:t>
            </a:r>
            <a:r>
              <a:rPr lang="en-US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song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203721" y="5646243"/>
            <a:ext cx="1174973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AD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BC </a:t>
            </a:r>
            <a:r>
              <a:rPr lang="en-US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song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116280" y="919929"/>
            <a:ext cx="569409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463138" y="585454"/>
            <a:ext cx="10319657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</a:rPr>
              <a:t>Dùng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thước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kéo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dài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AB, CD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chữ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nhật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ABCD ta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gì</a:t>
            </a:r>
            <a:r>
              <a:rPr lang="en-US" altLang="en-US" b="1" dirty="0" smtClean="0">
                <a:latin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438114" y="564883"/>
            <a:ext cx="10319657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</a:rPr>
              <a:t>Dùng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thước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kéo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dài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AB, CD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chữ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nhật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ABCD ta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thẳng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AB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CD.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358498" y="580803"/>
            <a:ext cx="10319657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</a:rPr>
              <a:t>Tương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tự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vậy</a:t>
            </a:r>
            <a:r>
              <a:rPr lang="en-US" altLang="en-US" b="1" dirty="0" smtClean="0">
                <a:latin typeface="Times New Roman" panose="02020603050405020304" pitchFamily="18" charset="0"/>
              </a:rPr>
              <a:t>, ta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thấy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thẳng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AD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BC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thế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nào</a:t>
            </a:r>
            <a:r>
              <a:rPr lang="en-US" altLang="en-US" b="1" dirty="0" smtClean="0">
                <a:latin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7917 -0.0833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3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1667 -3.33333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8.14061E-7 L -0.19167 -8.14061E-7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3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10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2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1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27" grpId="0" animBg="1"/>
      <p:bldP spid="133127" grpId="1" animBg="1"/>
      <p:bldP spid="133129" grpId="0" animBg="1"/>
      <p:bldP spid="133129" grpId="1" animBg="1"/>
      <p:bldP spid="133130" grpId="0" animBg="1"/>
      <p:bldP spid="133130" grpId="1" animBg="1"/>
      <p:bldP spid="133131" grpId="0" animBg="1"/>
      <p:bldP spid="133131" grpId="1" animBg="1"/>
      <p:bldP spid="133131" grpId="2" animBg="1"/>
      <p:bldP spid="133132" grpId="0" animBg="1"/>
      <p:bldP spid="133132" grpId="1" animBg="1"/>
      <p:bldP spid="133132" grpId="2" animBg="1"/>
      <p:bldP spid="133133" grpId="0" animBg="1"/>
      <p:bldP spid="133133" grpId="1" animBg="1"/>
      <p:bldP spid="133134" grpId="0"/>
      <p:bldP spid="133135" grpId="0"/>
      <p:bldP spid="133136" grpId="0"/>
      <p:bldP spid="133137" grpId="0"/>
      <p:bldP spid="133138" grpId="0" animBg="1"/>
      <p:bldP spid="133138" grpId="1" animBg="1"/>
      <p:bldP spid="133139" grpId="0" animBg="1"/>
      <p:bldP spid="133139" grpId="1" animBg="1"/>
      <p:bldP spid="133140" grpId="0" animBg="1"/>
      <p:bldP spid="133141" grpId="0" animBg="1"/>
      <p:bldP spid="133141" grpId="1" animBg="1"/>
      <p:bldP spid="133142" grpId="0" animBg="1"/>
      <p:bldP spid="133142" grpId="1" animBg="1"/>
      <p:bldP spid="133143" grpId="0" animBg="1"/>
      <p:bldP spid="133149" grpId="0" animBg="1"/>
      <p:bldP spid="133149" grpId="1" animBg="1"/>
      <p:bldP spid="13315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8"/>
          <p:cNvSpPr txBox="1">
            <a:spLocks noChangeArrowheads="1"/>
          </p:cNvSpPr>
          <p:nvPr/>
        </p:nvSpPr>
        <p:spPr bwMode="auto">
          <a:xfrm>
            <a:off x="294861" y="778565"/>
            <a:ext cx="86106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</a:rPr>
              <a:t>Kéo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dài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1 </a:t>
            </a:r>
            <a:r>
              <a:rPr lang="en-US" altLang="en-US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về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cả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hai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phía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mỗi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ta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mấy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cặp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thẳng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song </a:t>
            </a:r>
            <a:r>
              <a:rPr lang="en-US" altLang="en-US" b="1" dirty="0">
                <a:latin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905000" y="2895601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294861" y="2895601"/>
            <a:ext cx="86106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song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4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3373731" y="1200982"/>
            <a:ext cx="5657727" cy="15874"/>
          </a:xfrm>
          <a:prstGeom prst="line">
            <a:avLst/>
          </a:prstGeom>
          <a:ln w="28575">
            <a:solidFill>
              <a:srgbClr val="FFFF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373731" y="2431294"/>
            <a:ext cx="5657727" cy="0"/>
          </a:xfrm>
          <a:prstGeom prst="line">
            <a:avLst/>
          </a:prstGeom>
          <a:ln w="34925">
            <a:solidFill>
              <a:srgbClr val="FFFF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3610267" y="1212094"/>
            <a:ext cx="0" cy="1219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3375317" y="577095"/>
            <a:ext cx="6477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14" name="Rectangle 15"/>
          <p:cNvSpPr>
            <a:spLocks noChangeArrowheads="1"/>
          </p:cNvSpPr>
          <p:nvPr/>
        </p:nvSpPr>
        <p:spPr bwMode="auto">
          <a:xfrm>
            <a:off x="7118642" y="577095"/>
            <a:ext cx="6477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15" name="Rectangle 16"/>
          <p:cNvSpPr>
            <a:spLocks noChangeArrowheads="1"/>
          </p:cNvSpPr>
          <p:nvPr/>
        </p:nvSpPr>
        <p:spPr bwMode="auto">
          <a:xfrm>
            <a:off x="3302292" y="2499557"/>
            <a:ext cx="6477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7118642" y="2499557"/>
            <a:ext cx="647700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524000" y="4800600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AB và CD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524000" y="4800619"/>
            <a:ext cx="9144000" cy="954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AB và CD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 kéo dài hai đường 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thấy chúng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36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16466E-6 L 0.73646 -0.005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3"/>
          <p:cNvSpPr>
            <a:spLocks noChangeShapeType="1"/>
          </p:cNvSpPr>
          <p:nvPr/>
        </p:nvSpPr>
        <p:spPr bwMode="auto">
          <a:xfrm>
            <a:off x="342900" y="1803009"/>
            <a:ext cx="495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14"/>
          <p:cNvSpPr>
            <a:spLocks noChangeShapeType="1"/>
          </p:cNvSpPr>
          <p:nvPr/>
        </p:nvSpPr>
        <p:spPr bwMode="auto">
          <a:xfrm>
            <a:off x="-114300" y="3174609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Text Box 15"/>
          <p:cNvSpPr txBox="1">
            <a:spLocks noChangeArrowheads="1"/>
          </p:cNvSpPr>
          <p:nvPr/>
        </p:nvSpPr>
        <p:spPr bwMode="auto">
          <a:xfrm>
            <a:off x="2171700" y="1345809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smtClean="0">
                <a:latin typeface=".VnTime"/>
              </a:rPr>
              <a:t>M</a:t>
            </a:r>
            <a:endParaRPr lang="en-US" altLang="en-US" dirty="0">
              <a:latin typeface=".VnTime"/>
            </a:endParaRPr>
          </a:p>
        </p:txBody>
      </p:sp>
      <p:sp>
        <p:nvSpPr>
          <p:cNvPr id="16389" name="Text Box 16"/>
          <p:cNvSpPr txBox="1">
            <a:spLocks noChangeArrowheads="1"/>
          </p:cNvSpPr>
          <p:nvPr/>
        </p:nvSpPr>
        <p:spPr bwMode="auto">
          <a:xfrm>
            <a:off x="5219700" y="1726809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/>
              </a:rPr>
              <a:t>N</a:t>
            </a:r>
          </a:p>
        </p:txBody>
      </p:sp>
      <p:sp>
        <p:nvSpPr>
          <p:cNvPr id="16390" name="Text Box 17"/>
          <p:cNvSpPr txBox="1">
            <a:spLocks noChangeArrowheads="1"/>
          </p:cNvSpPr>
          <p:nvPr/>
        </p:nvSpPr>
        <p:spPr bwMode="auto">
          <a:xfrm>
            <a:off x="1714500" y="3174609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/>
              </a:rPr>
              <a:t>P</a:t>
            </a:r>
          </a:p>
        </p:txBody>
      </p:sp>
      <p:sp>
        <p:nvSpPr>
          <p:cNvPr id="16391" name="Text Box 18"/>
          <p:cNvSpPr txBox="1">
            <a:spLocks noChangeArrowheads="1"/>
          </p:cNvSpPr>
          <p:nvPr/>
        </p:nvSpPr>
        <p:spPr bwMode="auto">
          <a:xfrm>
            <a:off x="4838700" y="328097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.VnTime"/>
              </a:rPr>
              <a:t>Q</a:t>
            </a:r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>
            <a:off x="5276850" y="2641210"/>
            <a:ext cx="3600450" cy="619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>
            <a:off x="4914900" y="3174609"/>
            <a:ext cx="396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5" name="Line 21"/>
          <p:cNvSpPr>
            <a:spLocks noChangeShapeType="1"/>
          </p:cNvSpPr>
          <p:nvPr/>
        </p:nvSpPr>
        <p:spPr bwMode="auto">
          <a:xfrm>
            <a:off x="1562100" y="1968622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6" name="Line 22"/>
          <p:cNvSpPr>
            <a:spLocks noChangeShapeType="1"/>
          </p:cNvSpPr>
          <p:nvPr/>
        </p:nvSpPr>
        <p:spPr bwMode="auto">
          <a:xfrm>
            <a:off x="1562100" y="1955409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725613" y="5178139"/>
            <a:ext cx="9178948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song 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nhau vì  kéo dài hai đường 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thấy chúng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84194" y="5171287"/>
            <a:ext cx="801351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nhau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V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 animBg="1"/>
      <p:bldP spid="113684" grpId="0" animBg="1"/>
      <p:bldP spid="113685" grpId="0" animBg="1"/>
      <p:bldP spid="113686" grpId="0" animBg="1"/>
      <p:bldP spid="13" grpId="0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361050" y="5273675"/>
            <a:ext cx="7494066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V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20235910">
            <a:off x="2095500" y="2386013"/>
            <a:ext cx="4953000" cy="838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rot="20235910">
            <a:off x="2171700" y="3763963"/>
            <a:ext cx="5410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 rot="-1364090">
            <a:off x="1757363" y="2592895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 rot="-1364090">
            <a:off x="6067425" y="1604964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 rot="-1364090">
            <a:off x="2576513" y="47625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 rot="-1364090">
            <a:off x="6783388" y="310832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rot="20235910">
            <a:off x="6794500" y="1509713"/>
            <a:ext cx="3894138" cy="6731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rot="20235910">
            <a:off x="6991350" y="2111375"/>
            <a:ext cx="36576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rot="20235910">
            <a:off x="3436938" y="3079750"/>
            <a:ext cx="0" cy="1219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 flipH="1" flipV="1">
            <a:off x="10236200" y="1404939"/>
            <a:ext cx="107950" cy="2317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rot="20235910">
            <a:off x="2095630" y="2390373"/>
            <a:ext cx="4953000" cy="83820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rot="20235910">
            <a:off x="2171830" y="3768323"/>
            <a:ext cx="5410200" cy="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rot="20235910">
            <a:off x="6794500" y="1509712"/>
            <a:ext cx="3894138" cy="6731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rot="20235910">
            <a:off x="2095630" y="2390372"/>
            <a:ext cx="4953000" cy="83820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rot="20235910">
            <a:off x="2171830" y="3768322"/>
            <a:ext cx="5410200" cy="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711241" y="5281117"/>
            <a:ext cx="9178948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       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song song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nhau vì  kéo dài hai đường 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thấy chúng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6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6901E-6 L 0.74757 -0.331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8" y="-165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149982" y="4827587"/>
            <a:ext cx="861060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 flipV="1">
            <a:off x="781878" y="1490794"/>
            <a:ext cx="9157253" cy="444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 flipV="1">
            <a:off x="901148" y="2643319"/>
            <a:ext cx="9037983" cy="4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2971248" y="1058994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6714573" y="1058994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2898223" y="2687769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6714573" y="2687769"/>
            <a:ext cx="503238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0" y="3961220"/>
            <a:ext cx="86883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đặc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-1" y="3961220"/>
            <a:ext cx="868838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9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5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5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35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351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 animBg="1"/>
      <p:bldP spid="135180" grpId="0" animBg="1"/>
      <p:bldP spid="135180" grpId="1" animBg="1"/>
      <p:bldP spid="135180" grpId="2" animBg="1"/>
      <p:bldP spid="135181" grpId="0" animBg="1"/>
      <p:bldP spid="135181" grpId="1" animBg="1"/>
      <p:bldP spid="135181" grpId="2" animBg="1"/>
      <p:bldP spid="135182" grpId="0" animBg="1"/>
      <p:bldP spid="135183" grpId="0" animBg="1"/>
      <p:bldP spid="135184" grpId="0" animBg="1"/>
      <p:bldP spid="135185" grpId="0" animBg="1"/>
      <p:bldP spid="11" grpId="0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nhacnen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5" y="-1476252"/>
            <a:ext cx="609600" cy="609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00212" y="2072132"/>
            <a:ext cx="8786813" cy="2524844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4B4B"/>
                </a:solidFill>
                <a:effectLst>
                  <a:glow rad="101600">
                    <a:schemeClr val="bg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Lucky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4B4B"/>
                </a:solidFill>
                <a:effectLst>
                  <a:glow rad="101600">
                    <a:schemeClr val="bg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number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4B4B"/>
              </a:solidFill>
              <a:effectLst>
                <a:glow rad="101600">
                  <a:schemeClr val="bg1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MsPham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 flipH="1">
            <a:off x="-10798" y="-24105"/>
            <a:ext cx="2545493" cy="246379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82266" y="777588"/>
            <a:ext cx="10227469" cy="5302825"/>
            <a:chOff x="982266" y="777588"/>
            <a:chExt cx="10227469" cy="5302825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982266" y="777588"/>
              <a:ext cx="10227469" cy="5302825"/>
            </a:xfrm>
            <a:prstGeom prst="round2DiagRect">
              <a:avLst>
                <a:gd name="adj1" fmla="val 21710"/>
                <a:gd name="adj2" fmla="val 0"/>
              </a:avLst>
            </a:prstGeom>
            <a:solidFill>
              <a:schemeClr val="bg1">
                <a:alpha val="83000"/>
              </a:schemeClr>
            </a:solidFill>
            <a:ln w="57150" cmpd="tri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65139" y="1339045"/>
              <a:ext cx="8061722" cy="4179910"/>
            </a:xfrm>
            <a:prstGeom prst="rect">
              <a:avLst/>
            </a:prstGeom>
            <a:noFill/>
            <a:ln w="57150" cmpd="tri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Luật ch</a:t>
              </a:r>
              <a:r>
                <a:rPr lang="vi-VN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i:</a:t>
              </a:r>
            </a:p>
            <a:p>
              <a:pPr marL="457200" indent="-4572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Các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lần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ượt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chọn các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số t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1-6.</a:t>
              </a:r>
            </a:p>
            <a:p>
              <a:pPr marL="457200" indent="-4572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đúng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cộng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sai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bị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số đ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đã m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Ngôi sao xanh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ược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+200 đ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khi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đúng,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sai không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bị tr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Ngôi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 đen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bị -200 đ</a:t>
              </a:r>
              <a:r>
                <a:rPr lang="vi-VN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khi tr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sai,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ả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ời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đúng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 bị tr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ừ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iểm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9790814" y="4790525"/>
            <a:ext cx="1649569" cy="14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hlinkClick r:id="" action="ppaction://hlinkshowjump?jump=nextslide"/>
          </p:cNvPr>
          <p:cNvSpPr txBox="1"/>
          <p:nvPr/>
        </p:nvSpPr>
        <p:spPr>
          <a:xfrm>
            <a:off x="10213604" y="5732199"/>
            <a:ext cx="803988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MsPham" descr="资源 6@4x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9419" y="428211"/>
            <a:ext cx="751933" cy="698751"/>
          </a:xfrm>
          <a:prstGeom prst="rect">
            <a:avLst/>
          </a:prstGeom>
        </p:spPr>
      </p:pic>
      <p:sp>
        <p:nvSpPr>
          <p:cNvPr id="15" name="1MsPham"/>
          <p:cNvSpPr/>
          <p:nvPr/>
        </p:nvSpPr>
        <p:spPr>
          <a:xfrm rot="10800000">
            <a:off x="9411216" y="-64220"/>
            <a:ext cx="1061945" cy="55891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2" name="MsPham" descr="资源 8@4x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1653" y="1598211"/>
            <a:ext cx="715645" cy="718820"/>
          </a:xfrm>
          <a:prstGeom prst="rect">
            <a:avLst/>
          </a:prstGeom>
        </p:spPr>
      </p:pic>
      <p:sp>
        <p:nvSpPr>
          <p:cNvPr id="16" name="1MsPham"/>
          <p:cNvSpPr/>
          <p:nvPr/>
        </p:nvSpPr>
        <p:spPr>
          <a:xfrm>
            <a:off x="5248415" y="478498"/>
            <a:ext cx="1229875" cy="6473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21" name="MsPham" descr="资源 7@4x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284696" y="3927853"/>
            <a:ext cx="831031" cy="786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111699">
            <a:off x="2108510" y="3327708"/>
            <a:ext cx="436508" cy="4304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9475" y="4508828"/>
            <a:ext cx="394577" cy="3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9" decel="5066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 decel="100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27" grpId="0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9" decel="5066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800" decel="100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5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27" grpId="0"/>
          <p:bldP spid="39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1905000" y="1600201"/>
            <a:ext cx="8153400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</a:rPr>
              <a:t> so </a:t>
            </a:r>
            <a:r>
              <a:rPr lang="en-US" altLang="en-US" b="1" dirty="0" err="1">
                <a:latin typeface="Times New Roman" panose="02020603050405020304" pitchFamily="18" charset="0"/>
              </a:rPr>
              <a:t>sánh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>
            <a:off x="5867400" y="4114800"/>
            <a:ext cx="0" cy="2438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1752600" y="4724400"/>
            <a:ext cx="3810000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vuông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6096000" y="4572000"/>
            <a:ext cx="3866866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43201" y="2971801"/>
            <a:ext cx="1871663" cy="1457325"/>
            <a:chOff x="1547664" y="2276872"/>
            <a:chExt cx="1368152" cy="1456928"/>
          </a:xfrm>
        </p:grpSpPr>
        <p:sp>
          <p:nvSpPr>
            <p:cNvPr id="9" name="Line 84"/>
            <p:cNvSpPr>
              <a:spLocks noChangeShapeType="1"/>
            </p:cNvSpPr>
            <p:nvPr/>
          </p:nvSpPr>
          <p:spPr bwMode="grayWhite">
            <a:xfrm>
              <a:off x="2195186" y="2276872"/>
              <a:ext cx="0" cy="145692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Line 85"/>
            <p:cNvSpPr>
              <a:spLocks noChangeShapeType="1"/>
            </p:cNvSpPr>
            <p:nvPr/>
          </p:nvSpPr>
          <p:spPr bwMode="grayWhite">
            <a:xfrm>
              <a:off x="1547664" y="3064057"/>
              <a:ext cx="1368152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Line 141"/>
            <p:cNvSpPr>
              <a:spLocks noChangeShapeType="1"/>
            </p:cNvSpPr>
            <p:nvPr/>
          </p:nvSpPr>
          <p:spPr bwMode="grayWhite">
            <a:xfrm>
              <a:off x="2347203" y="2835520"/>
              <a:ext cx="0" cy="22853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Line 140"/>
            <p:cNvSpPr>
              <a:spLocks noChangeShapeType="1"/>
            </p:cNvSpPr>
            <p:nvPr/>
          </p:nvSpPr>
          <p:spPr bwMode="grayWhite">
            <a:xfrm>
              <a:off x="2195186" y="2852978"/>
              <a:ext cx="153177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705601" y="3124200"/>
            <a:ext cx="1584325" cy="649288"/>
            <a:chOff x="1043890" y="2420888"/>
            <a:chExt cx="1583895" cy="649039"/>
          </a:xfrm>
        </p:grpSpPr>
        <p:sp>
          <p:nvSpPr>
            <p:cNvPr id="15369" name="Line 12"/>
            <p:cNvSpPr>
              <a:spLocks noChangeShapeType="1"/>
            </p:cNvSpPr>
            <p:nvPr/>
          </p:nvSpPr>
          <p:spPr bwMode="auto">
            <a:xfrm>
              <a:off x="1043891" y="2420888"/>
              <a:ext cx="158389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3"/>
            <p:cNvSpPr>
              <a:spLocks noChangeShapeType="1"/>
            </p:cNvSpPr>
            <p:nvPr/>
          </p:nvSpPr>
          <p:spPr bwMode="auto">
            <a:xfrm>
              <a:off x="1043890" y="3069927"/>
              <a:ext cx="158389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329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2" grpId="0" animBg="1"/>
      <p:bldP spid="130063" grpId="0" animBg="1"/>
      <p:bldP spid="130064" grpId="0" animBg="1"/>
      <p:bldP spid="1300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9756088"/>
              </p:ext>
            </p:extLst>
          </p:nvPr>
        </p:nvGraphicFramePr>
        <p:xfrm>
          <a:off x="2832595" y="455993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1625" y="963613"/>
            <a:ext cx="1447800" cy="14097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3225" y="2601913"/>
            <a:ext cx="1447800" cy="1524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384950" y="2553823"/>
            <a:ext cx="66751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7450" y="1029755"/>
            <a:ext cx="682534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3225" y="4354514"/>
            <a:ext cx="1371600" cy="1366837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415240" y="4137288"/>
            <a:ext cx="590441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2189" y="-35813"/>
            <a:ext cx="5089525" cy="835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0" name="Freeform 9"/>
          <p:cNvSpPr/>
          <p:nvPr/>
        </p:nvSpPr>
        <p:spPr>
          <a:xfrm>
            <a:off x="952500" y="137636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5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6419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6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106017" y="746540"/>
            <a:ext cx="1354293" cy="5857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u="sng" dirty="0" err="1"/>
              <a:t>Bài</a:t>
            </a:r>
            <a:r>
              <a:rPr lang="en-US" u="sng" dirty="0"/>
              <a:t> 1</a:t>
            </a:r>
            <a:r>
              <a:rPr lang="en-US" dirty="0"/>
              <a:t>: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06017" y="1332328"/>
            <a:ext cx="8839200" cy="20621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>
                <a:latin typeface=".VnTime"/>
              </a:rPr>
              <a:t>a) </a:t>
            </a:r>
            <a:r>
              <a:rPr lang="en-US" dirty="0"/>
              <a:t>Cho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ABCD, AB </a:t>
            </a:r>
            <a:r>
              <a:rPr lang="en-US" dirty="0" err="1"/>
              <a:t>và</a:t>
            </a:r>
            <a:r>
              <a:rPr lang="en-US" dirty="0"/>
              <a:t> CD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4070350" y="3854450"/>
            <a:ext cx="2755900" cy="16002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3505200" y="349250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A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6881814" y="3473450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B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6826250" y="526415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C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3562350" y="533241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2368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  <p:bldP spid="117767" grpId="0" animBg="1"/>
      <p:bldP spid="117768" grpId="0"/>
      <p:bldP spid="117769" grpId="0"/>
      <p:bldP spid="117770" grpId="0"/>
      <p:bldP spid="1177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67939"/>
            <a:ext cx="1219200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0" y="1243409"/>
            <a:ext cx="8534400" cy="10779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latin typeface=".VnTime"/>
              </a:rPr>
              <a:t>b</a:t>
            </a:r>
            <a:r>
              <a:rPr lang="en-US"/>
              <a:t>) Nêu tên từng cặp cạnh song song với nhau có trong hình vuông MNPQ.</a:t>
            </a: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4876800" y="3343275"/>
            <a:ext cx="1951038" cy="17922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4359276" y="30607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M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6858001" y="3030539"/>
            <a:ext cx="365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N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6873876" y="4940300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P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4525963" y="4972050"/>
            <a:ext cx="366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9217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3" grpId="0" animBg="1"/>
      <p:bldP spid="116744" grpId="0"/>
      <p:bldP spid="116745" grpId="0"/>
      <p:bldP spid="116746" grpId="0"/>
      <p:bldP spid="1167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24668"/>
            <a:ext cx="5562600" cy="1766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u="sng" dirty="0" err="1"/>
              <a:t>Cách</a:t>
            </a:r>
            <a:r>
              <a:rPr lang="en-US" u="sng" dirty="0"/>
              <a:t> </a:t>
            </a:r>
            <a:r>
              <a:rPr lang="en-US" u="sng" dirty="0" err="1"/>
              <a:t>trình</a:t>
            </a:r>
            <a:r>
              <a:rPr lang="en-US" u="sng" dirty="0"/>
              <a:t> </a:t>
            </a:r>
            <a:r>
              <a:rPr lang="en-US" u="sng" dirty="0" err="1"/>
              <a:t>bày</a:t>
            </a:r>
            <a:r>
              <a:rPr lang="en-US" u="sng" dirty="0"/>
              <a:t>: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ABCD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  <a:p>
            <a:pPr>
              <a:buFontTx/>
              <a:buNone/>
              <a:defRPr/>
            </a:pPr>
            <a:r>
              <a:rPr lang="en-US" dirty="0"/>
              <a:t> - AB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DC.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-279640" y="143805"/>
            <a:ext cx="4206875" cy="2286000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3300"/>
                </a:solidFill>
              </a:rPr>
              <a:t>Nêu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lại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đặc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điểm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của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hình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vuông</a:t>
            </a:r>
            <a:r>
              <a:rPr lang="en-US" sz="2800" b="1" dirty="0">
                <a:solidFill>
                  <a:srgbClr val="FF3300"/>
                </a:solidFill>
              </a:rPr>
              <a:t>, </a:t>
            </a:r>
            <a:r>
              <a:rPr lang="en-US" sz="2800" b="1" dirty="0" err="1">
                <a:solidFill>
                  <a:srgbClr val="FF3300"/>
                </a:solidFill>
              </a:rPr>
              <a:t>hình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chữ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nhật</a:t>
            </a:r>
            <a:r>
              <a:rPr 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16" y="5554"/>
            <a:ext cx="5560184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u="sng" dirty="0" err="1"/>
              <a:t>Bài</a:t>
            </a:r>
            <a:r>
              <a:rPr lang="en-US" u="sng" dirty="0"/>
              <a:t> 1</a:t>
            </a:r>
            <a:r>
              <a:rPr lang="en-US" dirty="0"/>
              <a:t>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ô li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201328" y="600350"/>
            <a:ext cx="2755900" cy="16002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636178" y="23840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A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012792" y="219350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B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957228" y="2010050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C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693328" y="207831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D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434690" y="3461026"/>
            <a:ext cx="1951038" cy="17922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917166" y="3178451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M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415891" y="3148290"/>
            <a:ext cx="365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N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431766" y="5058051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P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083853" y="5089801"/>
            <a:ext cx="366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.VnTime"/>
              </a:rPr>
              <a:t>Q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99602" y="817838"/>
            <a:ext cx="2197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 </a:t>
            </a:r>
            <a:r>
              <a:rPr lang="en-US" sz="2800" dirty="0" err="1" smtClean="0">
                <a:solidFill>
                  <a:schemeClr val="bg1"/>
                </a:solidFill>
              </a:rPr>
              <a:t>và</a:t>
            </a:r>
            <a:r>
              <a:rPr lang="en-US" sz="2800" dirty="0" smtClean="0">
                <a:solidFill>
                  <a:schemeClr val="bg1"/>
                </a:solidFill>
              </a:rPr>
              <a:t> DC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 </a:t>
            </a:r>
            <a:r>
              <a:rPr lang="en-US" sz="2800" dirty="0" err="1" smtClean="0">
                <a:solidFill>
                  <a:schemeClr val="bg1"/>
                </a:solidFill>
              </a:rPr>
              <a:t>và</a:t>
            </a:r>
            <a:r>
              <a:rPr lang="en-US" sz="2800" dirty="0" smtClean="0">
                <a:solidFill>
                  <a:schemeClr val="bg1"/>
                </a:solidFill>
              </a:rPr>
              <a:t> 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3727" y="3933021"/>
            <a:ext cx="2197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MN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QP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MQ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NP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8" name="TextBox1" r:id="rId2" imgW="5562720" imgH="533520"/>
        </mc:Choice>
        <mc:Fallback>
          <p:control name="TextBox1" r:id="rId2" imgW="5562720" imgH="5335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088" y="2441575"/>
                  <a:ext cx="5562600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9" name="TextBox2" r:id="rId3" imgW="5638680" imgH="581040"/>
        </mc:Choice>
        <mc:Fallback>
          <p:control name="TextBox2" r:id="rId3" imgW="5638680" imgH="5810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" y="3382963"/>
                  <a:ext cx="5638800" cy="57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0" name="TextBox3" r:id="rId4" imgW="5638680" imgH="533520"/>
        </mc:Choice>
        <mc:Fallback>
          <p:control name="TextBox3" r:id="rId4" imgW="5638680" imgH="53352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88" y="4143375"/>
                  <a:ext cx="5641975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1" name="TextBox4" r:id="rId5" imgW="5638680" imgH="533520"/>
        </mc:Choice>
        <mc:Fallback>
          <p:control name="TextBox4" r:id="rId5" imgW="5638680" imgH="53352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438" y="5006975"/>
                  <a:ext cx="5641975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468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</a:t>
            </a:r>
            <a:r>
              <a:rPr lang="en-US" dirty="0" err="1" smtClean="0"/>
              <a:t>cạnh</a:t>
            </a:r>
            <a:r>
              <a:rPr lang="en-US" dirty="0" smtClean="0"/>
              <a:t> song </a:t>
            </a:r>
            <a:r>
              <a:rPr lang="en-US" dirty="0" err="1" smtClean="0"/>
              <a:t>song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0177" y="1398863"/>
            <a:ext cx="2197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AB </a:t>
            </a:r>
            <a:r>
              <a:rPr lang="en-US" sz="3200" dirty="0" err="1" smtClean="0">
                <a:solidFill>
                  <a:srgbClr val="FFFF00"/>
                </a:solidFill>
              </a:rPr>
              <a:t>và</a:t>
            </a:r>
            <a:r>
              <a:rPr lang="en-US" sz="3200" dirty="0" smtClean="0">
                <a:solidFill>
                  <a:srgbClr val="FFFF00"/>
                </a:solidFill>
              </a:rPr>
              <a:t> DC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AD </a:t>
            </a:r>
            <a:r>
              <a:rPr lang="en-US" sz="3200" dirty="0" err="1" smtClean="0">
                <a:solidFill>
                  <a:srgbClr val="FFFF00"/>
                </a:solidFill>
              </a:rPr>
              <a:t>và</a:t>
            </a:r>
            <a:r>
              <a:rPr lang="en-US" sz="3200" dirty="0" smtClean="0">
                <a:solidFill>
                  <a:srgbClr val="FFFF00"/>
                </a:solidFill>
              </a:rPr>
              <a:t> BC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0177" y="2628096"/>
            <a:ext cx="2197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MN </a:t>
            </a:r>
            <a:r>
              <a:rPr 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sz="3200" dirty="0" smtClean="0">
                <a:solidFill>
                  <a:srgbClr val="FF0000"/>
                </a:solidFill>
              </a:rPr>
              <a:t> QP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MQ </a:t>
            </a:r>
            <a:r>
              <a:rPr 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sz="3200" dirty="0" smtClean="0">
                <a:solidFill>
                  <a:srgbClr val="FF0000"/>
                </a:solidFill>
              </a:rPr>
              <a:t> NP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015504" y="1252332"/>
            <a:ext cx="6995974" cy="30464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Tx/>
              <a:buAutoNum type="alphaLcPeriod"/>
              <a:defRPr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song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song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  <a:r>
              <a:rPr lang="en-US" altLang="en-US" dirty="0">
                <a:latin typeface=".VnTime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song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PQ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 song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NP.</a:t>
            </a:r>
          </a:p>
        </p:txBody>
      </p:sp>
    </p:spTree>
    <p:extLst>
      <p:ext uri="{BB962C8B-B14F-4D97-AF65-F5344CB8AC3E}">
        <p14:creationId xmlns:p14="http://schemas.microsoft.com/office/powerpoint/2010/main" val="9210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2225" y="623888"/>
            <a:ext cx="1676400" cy="585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u="sng" dirty="0" err="1"/>
              <a:t>Bài</a:t>
            </a:r>
            <a:r>
              <a:rPr lang="en-US" u="sng" dirty="0"/>
              <a:t> 2</a:t>
            </a:r>
            <a:r>
              <a:rPr lang="en-US" dirty="0"/>
              <a:t>: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1275" y="1223962"/>
            <a:ext cx="4724400" cy="310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ABEG, ACDG, BCDE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. </a:t>
            </a:r>
            <a:r>
              <a:rPr lang="en-US" dirty="0" err="1"/>
              <a:t>Cạnh</a:t>
            </a:r>
            <a:r>
              <a:rPr lang="en-US" dirty="0"/>
              <a:t> BE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 smtClean="0"/>
              <a:t>?</a:t>
            </a:r>
            <a:r>
              <a:rPr lang="en-US" alt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altLang="en-US" sz="3600" b="1" i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US" sz="3600" dirty="0"/>
          </a:p>
        </p:txBody>
      </p:sp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5548037" y="1209675"/>
            <a:ext cx="3352800" cy="1752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Time"/>
            </a:endParaRPr>
          </a:p>
        </p:txBody>
      </p:sp>
      <p:sp>
        <p:nvSpPr>
          <p:cNvPr id="24582" name="Line 15"/>
          <p:cNvSpPr>
            <a:spLocks noChangeShapeType="1"/>
          </p:cNvSpPr>
          <p:nvPr/>
        </p:nvSpPr>
        <p:spPr bwMode="auto">
          <a:xfrm>
            <a:off x="8045174" y="1223963"/>
            <a:ext cx="0" cy="17526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Text Box 16"/>
          <p:cNvSpPr txBox="1">
            <a:spLocks noChangeArrowheads="1"/>
          </p:cNvSpPr>
          <p:nvPr/>
        </p:nvSpPr>
        <p:spPr bwMode="auto">
          <a:xfrm>
            <a:off x="4997174" y="9191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A</a:t>
            </a:r>
          </a:p>
        </p:txBody>
      </p:sp>
      <p:sp>
        <p:nvSpPr>
          <p:cNvPr id="24584" name="Text Box 17"/>
          <p:cNvSpPr txBox="1">
            <a:spLocks noChangeArrowheads="1"/>
          </p:cNvSpPr>
          <p:nvPr/>
        </p:nvSpPr>
        <p:spPr bwMode="auto">
          <a:xfrm>
            <a:off x="7797524" y="7096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B</a:t>
            </a:r>
          </a:p>
        </p:txBody>
      </p:sp>
      <p:sp>
        <p:nvSpPr>
          <p:cNvPr id="24585" name="Text Box 18"/>
          <p:cNvSpPr txBox="1">
            <a:spLocks noChangeArrowheads="1"/>
          </p:cNvSpPr>
          <p:nvPr/>
        </p:nvSpPr>
        <p:spPr bwMode="auto">
          <a:xfrm>
            <a:off x="8616674" y="7286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C</a:t>
            </a:r>
          </a:p>
        </p:txBody>
      </p:sp>
      <p:sp>
        <p:nvSpPr>
          <p:cNvPr id="24586" name="Text Box 19"/>
          <p:cNvSpPr txBox="1">
            <a:spLocks noChangeArrowheads="1"/>
          </p:cNvSpPr>
          <p:nvPr/>
        </p:nvSpPr>
        <p:spPr bwMode="auto">
          <a:xfrm>
            <a:off x="8673824" y="29003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Time"/>
              </a:rPr>
              <a:t>D</a:t>
            </a:r>
          </a:p>
        </p:txBody>
      </p:sp>
      <p:sp>
        <p:nvSpPr>
          <p:cNvPr id="24587" name="Text Box 20"/>
          <p:cNvSpPr txBox="1">
            <a:spLocks noChangeArrowheads="1"/>
          </p:cNvSpPr>
          <p:nvPr/>
        </p:nvSpPr>
        <p:spPr bwMode="auto">
          <a:xfrm>
            <a:off x="7816574" y="29765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E</a:t>
            </a:r>
          </a:p>
        </p:txBody>
      </p:sp>
      <p:sp>
        <p:nvSpPr>
          <p:cNvPr id="24588" name="Text Box 21"/>
          <p:cNvSpPr txBox="1">
            <a:spLocks noChangeArrowheads="1"/>
          </p:cNvSpPr>
          <p:nvPr/>
        </p:nvSpPr>
        <p:spPr bwMode="auto">
          <a:xfrm>
            <a:off x="5149574" y="29003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.VnTime"/>
              </a:rPr>
              <a:t>G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333640" y="4487232"/>
            <a:ext cx="689079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alt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610306" y="5376624"/>
            <a:ext cx="718818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Nêu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Calibri"/>
              </a:rPr>
              <a:t>đặc</a:t>
            </a:r>
            <a:r>
              <a:rPr lang="en-US" sz="2800" b="1" dirty="0" smtClean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điểm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của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hai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đường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thẳng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song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song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.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301514" y="5406192"/>
            <a:ext cx="868378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Tìm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thêm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các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cặp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cạnh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song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song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với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nhau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có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Calibri"/>
              </a:rPr>
              <a:t>trong</a:t>
            </a:r>
            <a:r>
              <a:rPr lang="en-US" sz="2800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Calibri"/>
              </a:rPr>
              <a:t>hình</a:t>
            </a:r>
            <a:r>
              <a:rPr lang="en-US" sz="2800" b="1" dirty="0" smtClean="0">
                <a:solidFill>
                  <a:srgbClr val="FF3300"/>
                </a:solidFill>
                <a:latin typeface="Calibri"/>
              </a:rPr>
              <a:t>.</a:t>
            </a:r>
            <a:endParaRPr lang="en-US" sz="2800" b="1" dirty="0">
              <a:solidFill>
                <a:srgbClr val="FF3300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33475" y="3838575"/>
            <a:ext cx="914400" cy="209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968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003177"/>
              </p:ext>
            </p:extLst>
          </p:nvPr>
        </p:nvGraphicFramePr>
        <p:xfrm>
          <a:off x="1585291" y="3090864"/>
          <a:ext cx="7239000" cy="3352800"/>
        </p:xfrm>
        <a:graphic>
          <a:graphicData uri="http://schemas.openxmlformats.org/drawingml/2006/table">
            <a:tbl>
              <a:tblPr/>
              <a:tblGrid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</a:tblGrid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7805" name="Line 314"/>
          <p:cNvSpPr>
            <a:spLocks noChangeShapeType="1"/>
          </p:cNvSpPr>
          <p:nvPr/>
        </p:nvSpPr>
        <p:spPr bwMode="auto">
          <a:xfrm>
            <a:off x="3505200" y="4667250"/>
            <a:ext cx="990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6" name="Line 315"/>
          <p:cNvSpPr>
            <a:spLocks noChangeShapeType="1"/>
          </p:cNvSpPr>
          <p:nvPr/>
        </p:nvSpPr>
        <p:spPr bwMode="auto">
          <a:xfrm>
            <a:off x="3486150" y="4648200"/>
            <a:ext cx="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7" name="Line 316"/>
          <p:cNvSpPr>
            <a:spLocks noChangeShapeType="1"/>
          </p:cNvSpPr>
          <p:nvPr/>
        </p:nvSpPr>
        <p:spPr bwMode="auto">
          <a:xfrm>
            <a:off x="3505200" y="5772150"/>
            <a:ext cx="2057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8" name="Line 317"/>
          <p:cNvSpPr>
            <a:spLocks noChangeShapeType="1"/>
          </p:cNvSpPr>
          <p:nvPr/>
        </p:nvSpPr>
        <p:spPr bwMode="auto">
          <a:xfrm>
            <a:off x="4495800" y="4648200"/>
            <a:ext cx="10668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9" name="Line 318"/>
          <p:cNvSpPr>
            <a:spLocks noChangeShapeType="1"/>
          </p:cNvSpPr>
          <p:nvPr/>
        </p:nvSpPr>
        <p:spPr bwMode="auto">
          <a:xfrm>
            <a:off x="687705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0" name="Line 319"/>
          <p:cNvSpPr>
            <a:spLocks noChangeShapeType="1"/>
          </p:cNvSpPr>
          <p:nvPr/>
        </p:nvSpPr>
        <p:spPr bwMode="auto">
          <a:xfrm flipV="1">
            <a:off x="6877050" y="39243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1" name="Line 320"/>
          <p:cNvSpPr>
            <a:spLocks noChangeShapeType="1"/>
          </p:cNvSpPr>
          <p:nvPr/>
        </p:nvSpPr>
        <p:spPr bwMode="auto">
          <a:xfrm>
            <a:off x="7543800" y="39624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2" name="Line 321"/>
          <p:cNvSpPr>
            <a:spLocks noChangeShapeType="1"/>
          </p:cNvSpPr>
          <p:nvPr/>
        </p:nvSpPr>
        <p:spPr bwMode="auto">
          <a:xfrm>
            <a:off x="82296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3" name="Line 322"/>
          <p:cNvSpPr>
            <a:spLocks noChangeShapeType="1"/>
          </p:cNvSpPr>
          <p:nvPr/>
        </p:nvSpPr>
        <p:spPr bwMode="auto">
          <a:xfrm>
            <a:off x="6858000" y="577215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4" name="Text Box 323"/>
          <p:cNvSpPr txBox="1">
            <a:spLocks noChangeArrowheads="1"/>
          </p:cNvSpPr>
          <p:nvPr/>
        </p:nvSpPr>
        <p:spPr bwMode="auto">
          <a:xfrm>
            <a:off x="3048000" y="42291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FF"/>
                </a:solidFill>
                <a:latin typeface=".VnTime"/>
              </a:rPr>
              <a:t>M</a:t>
            </a:r>
            <a:endParaRPr lang="en-US" altLang="en-US" sz="2800" dirty="0">
              <a:solidFill>
                <a:srgbClr val="FF00FF"/>
              </a:solidFill>
              <a:latin typeface=".VnTime"/>
            </a:endParaRPr>
          </a:p>
        </p:txBody>
      </p:sp>
      <p:sp>
        <p:nvSpPr>
          <p:cNvPr id="27815" name="Text Box 324"/>
          <p:cNvSpPr txBox="1">
            <a:spLocks noChangeArrowheads="1"/>
          </p:cNvSpPr>
          <p:nvPr/>
        </p:nvSpPr>
        <p:spPr bwMode="auto">
          <a:xfrm>
            <a:off x="4419600" y="4114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N</a:t>
            </a:r>
          </a:p>
        </p:txBody>
      </p:sp>
      <p:sp>
        <p:nvSpPr>
          <p:cNvPr id="27816" name="Text Box 325"/>
          <p:cNvSpPr txBox="1">
            <a:spLocks noChangeArrowheads="1"/>
          </p:cNvSpPr>
          <p:nvPr/>
        </p:nvSpPr>
        <p:spPr bwMode="auto">
          <a:xfrm>
            <a:off x="5562600" y="54864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P</a:t>
            </a:r>
          </a:p>
        </p:txBody>
      </p:sp>
      <p:sp>
        <p:nvSpPr>
          <p:cNvPr id="27817" name="Text Box 326"/>
          <p:cNvSpPr txBox="1">
            <a:spLocks noChangeArrowheads="1"/>
          </p:cNvSpPr>
          <p:nvPr/>
        </p:nvSpPr>
        <p:spPr bwMode="auto">
          <a:xfrm>
            <a:off x="3086100" y="5638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Q</a:t>
            </a:r>
          </a:p>
        </p:txBody>
      </p:sp>
      <p:sp>
        <p:nvSpPr>
          <p:cNvPr id="27818" name="Text Box 327"/>
          <p:cNvSpPr txBox="1">
            <a:spLocks noChangeArrowheads="1"/>
          </p:cNvSpPr>
          <p:nvPr/>
        </p:nvSpPr>
        <p:spPr bwMode="auto">
          <a:xfrm>
            <a:off x="6400800" y="42481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D</a:t>
            </a:r>
          </a:p>
        </p:txBody>
      </p:sp>
      <p:sp>
        <p:nvSpPr>
          <p:cNvPr id="27819" name="Text Box 328"/>
          <p:cNvSpPr txBox="1">
            <a:spLocks noChangeArrowheads="1"/>
          </p:cNvSpPr>
          <p:nvPr/>
        </p:nvSpPr>
        <p:spPr bwMode="auto">
          <a:xfrm>
            <a:off x="7353300" y="33337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E</a:t>
            </a:r>
          </a:p>
        </p:txBody>
      </p:sp>
      <p:sp>
        <p:nvSpPr>
          <p:cNvPr id="27820" name="Text Box 329"/>
          <p:cNvSpPr txBox="1">
            <a:spLocks noChangeArrowheads="1"/>
          </p:cNvSpPr>
          <p:nvPr/>
        </p:nvSpPr>
        <p:spPr bwMode="auto">
          <a:xfrm>
            <a:off x="8267700" y="42481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G</a:t>
            </a:r>
          </a:p>
        </p:txBody>
      </p:sp>
      <p:sp>
        <p:nvSpPr>
          <p:cNvPr id="27821" name="Text Box 330"/>
          <p:cNvSpPr txBox="1">
            <a:spLocks noChangeArrowheads="1"/>
          </p:cNvSpPr>
          <p:nvPr/>
        </p:nvSpPr>
        <p:spPr bwMode="auto">
          <a:xfrm>
            <a:off x="8210550" y="560387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H</a:t>
            </a:r>
          </a:p>
        </p:txBody>
      </p:sp>
      <p:sp>
        <p:nvSpPr>
          <p:cNvPr id="27822" name="Text Box 331"/>
          <p:cNvSpPr txBox="1">
            <a:spLocks noChangeArrowheads="1"/>
          </p:cNvSpPr>
          <p:nvPr/>
        </p:nvSpPr>
        <p:spPr bwMode="auto">
          <a:xfrm>
            <a:off x="6477000" y="56197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I</a:t>
            </a:r>
          </a:p>
        </p:txBody>
      </p:sp>
      <p:sp>
        <p:nvSpPr>
          <p:cNvPr id="27823" name="Text Box 332"/>
          <p:cNvSpPr txBox="1">
            <a:spLocks noChangeArrowheads="1"/>
          </p:cNvSpPr>
          <p:nvPr/>
        </p:nvSpPr>
        <p:spPr bwMode="auto">
          <a:xfrm>
            <a:off x="0" y="569189"/>
            <a:ext cx="603885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u="sng" dirty="0"/>
              <a:t>Bài 3</a:t>
            </a:r>
            <a:r>
              <a:rPr lang="vi-VN" dirty="0"/>
              <a:t>: Trong mỗi hình dưới đây:</a:t>
            </a:r>
          </a:p>
        </p:txBody>
      </p:sp>
      <p:sp>
        <p:nvSpPr>
          <p:cNvPr id="27824" name="Text Box 333"/>
          <p:cNvSpPr txBox="1">
            <a:spLocks noChangeArrowheads="1"/>
          </p:cNvSpPr>
          <p:nvPr/>
        </p:nvSpPr>
        <p:spPr bwMode="auto">
          <a:xfrm>
            <a:off x="0" y="1349214"/>
            <a:ext cx="7772400" cy="1175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buFontTx/>
              <a:buAutoNum type="alphaLcParenR"/>
            </a:pP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song </a:t>
            </a:r>
            <a:r>
              <a:rPr lang="en-US" dirty="0" err="1"/>
              <a:t>song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 smtClean="0"/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</a:t>
            </a:r>
            <a:r>
              <a:rPr lang="en-US" dirty="0" err="1" smtClean="0"/>
              <a:t>cạnh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88044" y="2400496"/>
            <a:ext cx="1839912" cy="798696"/>
            <a:chOff x="5553043" y="2430021"/>
            <a:chExt cx="2158537" cy="937010"/>
          </a:xfrm>
        </p:grpSpPr>
        <p:sp>
          <p:nvSpPr>
            <p:cNvPr id="32" name="1MsPham"/>
            <p:cNvSpPr/>
            <p:nvPr/>
          </p:nvSpPr>
          <p:spPr>
            <a:xfrm>
              <a:off x="5553043" y="2452631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200</a:t>
              </a:r>
              <a:endParaRPr lang="en-US" sz="3600" dirty="0">
                <a:solidFill>
                  <a:srgbClr val="FF0000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5" name="图片 3" descr="资源 6@4x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689" y="2430021"/>
              <a:ext cx="773891" cy="71915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0216240" y="656721"/>
            <a:ext cx="1696526" cy="918346"/>
            <a:chOff x="2780726" y="2278980"/>
            <a:chExt cx="1990320" cy="1077380"/>
          </a:xfrm>
        </p:grpSpPr>
        <p:sp>
          <p:nvSpPr>
            <p:cNvPr id="29" name="1MsPham"/>
            <p:cNvSpPr/>
            <p:nvPr/>
          </p:nvSpPr>
          <p:spPr>
            <a:xfrm>
              <a:off x="2780726" y="2441960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+200</a:t>
              </a:r>
              <a:endParaRPr lang="en-US" sz="2400" dirty="0">
                <a:solidFill>
                  <a:srgbClr val="FF0000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7" name="图片 2" descr="资源 8@4x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055401" y="2278980"/>
              <a:ext cx="715645" cy="71882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455557" y="669705"/>
            <a:ext cx="1870617" cy="961457"/>
            <a:chOff x="4210108" y="609778"/>
            <a:chExt cx="2194559" cy="1127956"/>
          </a:xfrm>
        </p:grpSpPr>
        <p:sp>
          <p:nvSpPr>
            <p:cNvPr id="26" name="1MsPham"/>
            <p:cNvSpPr/>
            <p:nvPr/>
          </p:nvSpPr>
          <p:spPr>
            <a:xfrm>
              <a:off x="4210108" y="823334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7033"/>
                  </a:solidFill>
                  <a:latin typeface="Berlin Sans FB" panose="020E0602020502020306" pitchFamily="34" charset="0"/>
                </a:rPr>
                <a:t>100</a:t>
              </a:r>
              <a:endParaRPr lang="en-US" sz="4000" dirty="0">
                <a:solidFill>
                  <a:srgbClr val="007033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9" name="图片 8" descr="资源 7@4x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5573636" y="609778"/>
              <a:ext cx="831031" cy="78659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910852" y="664940"/>
            <a:ext cx="1626523" cy="844375"/>
            <a:chOff x="6607631" y="952331"/>
            <a:chExt cx="1908195" cy="990599"/>
          </a:xfrm>
        </p:grpSpPr>
        <p:sp>
          <p:nvSpPr>
            <p:cNvPr id="27" name="1MsPham"/>
            <p:cNvSpPr/>
            <p:nvPr/>
          </p:nvSpPr>
          <p:spPr>
            <a:xfrm>
              <a:off x="6607631" y="1028530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Berlin Sans FB" panose="020E0602020502020306" pitchFamily="34" charset="0"/>
                </a:rPr>
                <a:t>-200</a:t>
              </a:r>
              <a:endParaRPr lang="en-US" sz="2800" dirty="0">
                <a:solidFill>
                  <a:schemeClr val="tx1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22" name="图片 3" descr="资源 6@4x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763893" y="952331"/>
              <a:ext cx="751933" cy="69875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193388" y="341650"/>
            <a:ext cx="1796160" cy="1100009"/>
            <a:chOff x="9313638" y="475636"/>
            <a:chExt cx="2107208" cy="1290502"/>
          </a:xfrm>
        </p:grpSpPr>
        <p:sp>
          <p:nvSpPr>
            <p:cNvPr id="28" name="1MsPham"/>
            <p:cNvSpPr/>
            <p:nvPr/>
          </p:nvSpPr>
          <p:spPr>
            <a:xfrm>
              <a:off x="9313638" y="851738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Berlin Sans FB" panose="020E0602020502020306" pitchFamily="34" charset="0"/>
                </a:rPr>
                <a:t>200</a:t>
              </a:r>
              <a:endParaRPr lang="en-US" sz="3600" dirty="0">
                <a:solidFill>
                  <a:srgbClr val="FF0000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23" name="图片 8" descr="资源 7@4x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506446" y="475636"/>
              <a:ext cx="914400" cy="865505"/>
            </a:xfrm>
            <a:prstGeom prst="rect">
              <a:avLst/>
            </a:prstGeom>
          </p:spPr>
        </p:pic>
      </p:grpSp>
      <p:pic>
        <p:nvPicPr>
          <p:cNvPr id="35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 flipH="1">
            <a:off x="-10799" y="-24105"/>
            <a:ext cx="2169749" cy="21001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11699">
            <a:off x="10213375" y="1035288"/>
            <a:ext cx="372074" cy="36693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2674" y="974071"/>
            <a:ext cx="336333" cy="33321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73198" y="837351"/>
            <a:ext cx="1556964" cy="912026"/>
            <a:chOff x="1487657" y="851738"/>
            <a:chExt cx="1826590" cy="1069965"/>
          </a:xfrm>
        </p:grpSpPr>
        <p:sp>
          <p:nvSpPr>
            <p:cNvPr id="24" name="1MsPham"/>
            <p:cNvSpPr/>
            <p:nvPr/>
          </p:nvSpPr>
          <p:spPr>
            <a:xfrm>
              <a:off x="1487657" y="1007303"/>
              <a:ext cx="1737360" cy="9144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7033"/>
                  </a:solidFill>
                  <a:latin typeface="Berlin Sans FB" panose="020E0602020502020306" pitchFamily="34" charset="0"/>
                </a:rPr>
                <a:t>100</a:t>
              </a:r>
              <a:endParaRPr lang="en-US" sz="4000" dirty="0">
                <a:solidFill>
                  <a:srgbClr val="007033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18" name="图片 3" descr="资源 6@4x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562314" y="851738"/>
              <a:ext cx="751933" cy="698751"/>
            </a:xfrm>
            <a:prstGeom prst="rect">
              <a:avLst/>
            </a:prstGeom>
          </p:spPr>
        </p:pic>
      </p:grpSp>
      <p:sp>
        <p:nvSpPr>
          <p:cNvPr id="61" name="2MsPham">
            <a:hlinkClick r:id="rId12" action="ppaction://hlinksldjump"/>
          </p:cNvPr>
          <p:cNvSpPr/>
          <p:nvPr/>
        </p:nvSpPr>
        <p:spPr>
          <a:xfrm>
            <a:off x="3455557" y="864189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2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2" name="3MsPham">
            <a:hlinkClick r:id="rId13" action="ppaction://hlinksldjump"/>
          </p:cNvPr>
          <p:cNvSpPr/>
          <p:nvPr/>
        </p:nvSpPr>
        <p:spPr>
          <a:xfrm>
            <a:off x="5910852" y="759591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3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3" name="4MsPham">
            <a:hlinkClick r:id="rId14" action="ppaction://hlinksldjump"/>
          </p:cNvPr>
          <p:cNvSpPr/>
          <p:nvPr/>
        </p:nvSpPr>
        <p:spPr>
          <a:xfrm>
            <a:off x="8221566" y="658758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4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4" name="61MsPham">
            <a:hlinkClick r:id="rId15" action="ppaction://hlinksldjump"/>
          </p:cNvPr>
          <p:cNvSpPr/>
          <p:nvPr/>
        </p:nvSpPr>
        <p:spPr>
          <a:xfrm>
            <a:off x="693182" y="2412374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6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6" name="5MsPham">
            <a:hlinkClick r:id="rId16" action="ppaction://hlinksldjump"/>
          </p:cNvPr>
          <p:cNvSpPr/>
          <p:nvPr/>
        </p:nvSpPr>
        <p:spPr>
          <a:xfrm>
            <a:off x="10216040" y="807762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5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34346" y="4696886"/>
            <a:ext cx="1322947" cy="2048434"/>
          </a:xfrm>
          <a:prstGeom prst="rect">
            <a:avLst/>
          </a:prstGeom>
        </p:spPr>
      </p:pic>
      <p:pic>
        <p:nvPicPr>
          <p:cNvPr id="46" name="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9641" y="5540165"/>
            <a:ext cx="1326321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hlinkClick r:id="" action="ppaction://hlinkshowjump?jump=endshow"/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4" t="16780" r="5600" b="29135"/>
          <a:stretch/>
        </p:blipFill>
        <p:spPr>
          <a:xfrm>
            <a:off x="317460" y="556088"/>
            <a:ext cx="457200" cy="457200"/>
          </a:xfrm>
          <a:prstGeom prst="roundRect">
            <a:avLst>
              <a:gd name="adj" fmla="val 21834"/>
            </a:avLst>
          </a:prstGeom>
        </p:spPr>
      </p:pic>
      <p:sp>
        <p:nvSpPr>
          <p:cNvPr id="2" name="1MsPham">
            <a:hlinkClick r:id="" action="ppaction://hlinkshowjump?jump=nextslide"/>
          </p:cNvPr>
          <p:cNvSpPr/>
          <p:nvPr/>
        </p:nvSpPr>
        <p:spPr>
          <a:xfrm>
            <a:off x="1261464" y="992915"/>
            <a:ext cx="1480906" cy="7794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1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6" grpId="0" animBg="1"/>
      <p:bldP spid="66" grpId="1" animBg="1"/>
      <p:bldP spid="2" grpId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68"/>
          <p:cNvSpPr txBox="1">
            <a:spLocks noChangeArrowheads="1"/>
          </p:cNvSpPr>
          <p:nvPr/>
        </p:nvSpPr>
        <p:spPr bwMode="auto">
          <a:xfrm>
            <a:off x="1885157" y="1386681"/>
            <a:ext cx="7047707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</a:p>
        </p:txBody>
      </p:sp>
      <p:sp>
        <p:nvSpPr>
          <p:cNvPr id="26" name="Text Box 168"/>
          <p:cNvSpPr txBox="1">
            <a:spLocks noChangeArrowheads="1"/>
          </p:cNvSpPr>
          <p:nvPr/>
        </p:nvSpPr>
        <p:spPr bwMode="auto">
          <a:xfrm>
            <a:off x="1885157" y="2000250"/>
            <a:ext cx="7047707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</a:p>
        </p:txBody>
      </p:sp>
      <p:sp>
        <p:nvSpPr>
          <p:cNvPr id="28849" name="Text Box 332"/>
          <p:cNvSpPr txBox="1">
            <a:spLocks noChangeArrowheads="1"/>
          </p:cNvSpPr>
          <p:nvPr/>
        </p:nvSpPr>
        <p:spPr bwMode="auto">
          <a:xfrm>
            <a:off x="1885157" y="729964"/>
            <a:ext cx="603885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u="sng" dirty="0"/>
              <a:t>Bài 3</a:t>
            </a:r>
            <a:r>
              <a:rPr lang="vi-VN" dirty="0"/>
              <a:t>: Trong mỗi hình dưới đây:</a:t>
            </a:r>
          </a:p>
        </p:txBody>
      </p:sp>
      <p:graphicFrame>
        <p:nvGraphicFramePr>
          <p:cNvPr id="27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07437"/>
              </p:ext>
            </p:extLst>
          </p:nvPr>
        </p:nvGraphicFramePr>
        <p:xfrm>
          <a:off x="1585291" y="3090864"/>
          <a:ext cx="7239000" cy="3352800"/>
        </p:xfrm>
        <a:graphic>
          <a:graphicData uri="http://schemas.openxmlformats.org/drawingml/2006/table">
            <a:tbl>
              <a:tblPr/>
              <a:tblGrid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  <a:gridCol w="401539">
                  <a:extLst>
                    <a:ext uri="{9D8B030D-6E8A-4147-A177-3AD203B41FA5}"/>
                  </a:extLst>
                </a:gridCol>
                <a:gridCol w="403423">
                  <a:extLst>
                    <a:ext uri="{9D8B030D-6E8A-4147-A177-3AD203B41FA5}"/>
                  </a:extLst>
                </a:gridCol>
                <a:gridCol w="401538">
                  <a:extLst>
                    <a:ext uri="{9D8B030D-6E8A-4147-A177-3AD203B41FA5}"/>
                  </a:extLst>
                </a:gridCol>
              </a:tblGrid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7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8" name="Line 314"/>
          <p:cNvSpPr>
            <a:spLocks noChangeShapeType="1"/>
          </p:cNvSpPr>
          <p:nvPr/>
        </p:nvSpPr>
        <p:spPr bwMode="auto">
          <a:xfrm flipV="1">
            <a:off x="3486150" y="4667250"/>
            <a:ext cx="1009650" cy="190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15"/>
          <p:cNvSpPr>
            <a:spLocks noChangeShapeType="1"/>
          </p:cNvSpPr>
          <p:nvPr/>
        </p:nvSpPr>
        <p:spPr bwMode="auto">
          <a:xfrm>
            <a:off x="3486150" y="4648200"/>
            <a:ext cx="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16"/>
          <p:cNvSpPr>
            <a:spLocks noChangeShapeType="1"/>
          </p:cNvSpPr>
          <p:nvPr/>
        </p:nvSpPr>
        <p:spPr bwMode="auto">
          <a:xfrm>
            <a:off x="3505200" y="5772150"/>
            <a:ext cx="2057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17"/>
          <p:cNvSpPr>
            <a:spLocks noChangeShapeType="1"/>
          </p:cNvSpPr>
          <p:nvPr/>
        </p:nvSpPr>
        <p:spPr bwMode="auto">
          <a:xfrm>
            <a:off x="4495800" y="4648200"/>
            <a:ext cx="10668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8"/>
          <p:cNvSpPr>
            <a:spLocks noChangeShapeType="1"/>
          </p:cNvSpPr>
          <p:nvPr/>
        </p:nvSpPr>
        <p:spPr bwMode="auto">
          <a:xfrm>
            <a:off x="687705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19"/>
          <p:cNvSpPr>
            <a:spLocks noChangeShapeType="1"/>
          </p:cNvSpPr>
          <p:nvPr/>
        </p:nvSpPr>
        <p:spPr bwMode="auto">
          <a:xfrm flipV="1">
            <a:off x="6877050" y="39243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20"/>
          <p:cNvSpPr>
            <a:spLocks noChangeShapeType="1"/>
          </p:cNvSpPr>
          <p:nvPr/>
        </p:nvSpPr>
        <p:spPr bwMode="auto">
          <a:xfrm>
            <a:off x="7543800" y="39624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21"/>
          <p:cNvSpPr>
            <a:spLocks noChangeShapeType="1"/>
          </p:cNvSpPr>
          <p:nvPr/>
        </p:nvSpPr>
        <p:spPr bwMode="auto">
          <a:xfrm>
            <a:off x="82296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22"/>
          <p:cNvSpPr>
            <a:spLocks noChangeShapeType="1"/>
          </p:cNvSpPr>
          <p:nvPr/>
        </p:nvSpPr>
        <p:spPr bwMode="auto">
          <a:xfrm>
            <a:off x="6858000" y="577215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323"/>
          <p:cNvSpPr txBox="1">
            <a:spLocks noChangeArrowheads="1"/>
          </p:cNvSpPr>
          <p:nvPr/>
        </p:nvSpPr>
        <p:spPr bwMode="auto">
          <a:xfrm>
            <a:off x="3048000" y="42291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00FF"/>
                </a:solidFill>
                <a:latin typeface=".VnTime"/>
              </a:rPr>
              <a:t>M</a:t>
            </a:r>
            <a:endParaRPr lang="en-US" altLang="en-US" sz="2800" dirty="0">
              <a:solidFill>
                <a:srgbClr val="FF00FF"/>
              </a:solidFill>
              <a:latin typeface=".VnTime"/>
            </a:endParaRPr>
          </a:p>
        </p:txBody>
      </p:sp>
      <p:sp>
        <p:nvSpPr>
          <p:cNvPr id="38" name="Text Box 324"/>
          <p:cNvSpPr txBox="1">
            <a:spLocks noChangeArrowheads="1"/>
          </p:cNvSpPr>
          <p:nvPr/>
        </p:nvSpPr>
        <p:spPr bwMode="auto">
          <a:xfrm>
            <a:off x="4419600" y="423763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N</a:t>
            </a:r>
          </a:p>
        </p:txBody>
      </p:sp>
      <p:sp>
        <p:nvSpPr>
          <p:cNvPr id="39" name="Text Box 325"/>
          <p:cNvSpPr txBox="1">
            <a:spLocks noChangeArrowheads="1"/>
          </p:cNvSpPr>
          <p:nvPr/>
        </p:nvSpPr>
        <p:spPr bwMode="auto">
          <a:xfrm>
            <a:off x="5562600" y="54864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P</a:t>
            </a:r>
          </a:p>
        </p:txBody>
      </p:sp>
      <p:sp>
        <p:nvSpPr>
          <p:cNvPr id="40" name="Text Box 326"/>
          <p:cNvSpPr txBox="1">
            <a:spLocks noChangeArrowheads="1"/>
          </p:cNvSpPr>
          <p:nvPr/>
        </p:nvSpPr>
        <p:spPr bwMode="auto">
          <a:xfrm>
            <a:off x="3086100" y="5638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Q</a:t>
            </a:r>
          </a:p>
        </p:txBody>
      </p:sp>
      <p:sp>
        <p:nvSpPr>
          <p:cNvPr id="41" name="Text Box 327"/>
          <p:cNvSpPr txBox="1">
            <a:spLocks noChangeArrowheads="1"/>
          </p:cNvSpPr>
          <p:nvPr/>
        </p:nvSpPr>
        <p:spPr bwMode="auto">
          <a:xfrm>
            <a:off x="6400800" y="42481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D</a:t>
            </a:r>
          </a:p>
        </p:txBody>
      </p:sp>
      <p:sp>
        <p:nvSpPr>
          <p:cNvPr id="42" name="Text Box 328"/>
          <p:cNvSpPr txBox="1">
            <a:spLocks noChangeArrowheads="1"/>
          </p:cNvSpPr>
          <p:nvPr/>
        </p:nvSpPr>
        <p:spPr bwMode="auto">
          <a:xfrm>
            <a:off x="7353300" y="33337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E</a:t>
            </a:r>
          </a:p>
        </p:txBody>
      </p:sp>
      <p:sp>
        <p:nvSpPr>
          <p:cNvPr id="43" name="Text Box 329"/>
          <p:cNvSpPr txBox="1">
            <a:spLocks noChangeArrowheads="1"/>
          </p:cNvSpPr>
          <p:nvPr/>
        </p:nvSpPr>
        <p:spPr bwMode="auto">
          <a:xfrm>
            <a:off x="8267700" y="42481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G</a:t>
            </a:r>
          </a:p>
        </p:txBody>
      </p:sp>
      <p:sp>
        <p:nvSpPr>
          <p:cNvPr id="44" name="Text Box 330"/>
          <p:cNvSpPr txBox="1">
            <a:spLocks noChangeArrowheads="1"/>
          </p:cNvSpPr>
          <p:nvPr/>
        </p:nvSpPr>
        <p:spPr bwMode="auto">
          <a:xfrm>
            <a:off x="8210550" y="560387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H</a:t>
            </a:r>
          </a:p>
        </p:txBody>
      </p:sp>
      <p:sp>
        <p:nvSpPr>
          <p:cNvPr id="45" name="Text Box 331"/>
          <p:cNvSpPr txBox="1">
            <a:spLocks noChangeArrowheads="1"/>
          </p:cNvSpPr>
          <p:nvPr/>
        </p:nvSpPr>
        <p:spPr bwMode="auto">
          <a:xfrm>
            <a:off x="6477000" y="56197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FF"/>
                </a:solidFill>
                <a:latin typeface=".VnTime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6277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174"/>
          <p:cNvSpPr>
            <a:spLocks noChangeShapeType="1"/>
          </p:cNvSpPr>
          <p:nvPr/>
        </p:nvSpPr>
        <p:spPr bwMode="auto">
          <a:xfrm>
            <a:off x="3541713" y="1612900"/>
            <a:ext cx="9906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" name="Line 175"/>
          <p:cNvSpPr>
            <a:spLocks noChangeShapeType="1"/>
          </p:cNvSpPr>
          <p:nvPr/>
        </p:nvSpPr>
        <p:spPr bwMode="auto">
          <a:xfrm>
            <a:off x="3541713" y="2755900"/>
            <a:ext cx="2057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632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29494"/>
              </p:ext>
            </p:extLst>
          </p:nvPr>
        </p:nvGraphicFramePr>
        <p:xfrm>
          <a:off x="2855913" y="908051"/>
          <a:ext cx="6172200" cy="2198689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  <a:gridCol w="342900">
                  <a:extLst>
                    <a:ext uri="{9D8B030D-6E8A-4147-A177-3AD203B41FA5}"/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1883" name="Line 141"/>
          <p:cNvSpPr>
            <a:spLocks noChangeShapeType="1"/>
          </p:cNvSpPr>
          <p:nvPr/>
        </p:nvSpPr>
        <p:spPr bwMode="auto">
          <a:xfrm>
            <a:off x="3541713" y="16129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4" name="Line 142"/>
          <p:cNvSpPr>
            <a:spLocks noChangeShapeType="1"/>
          </p:cNvSpPr>
          <p:nvPr/>
        </p:nvSpPr>
        <p:spPr bwMode="auto">
          <a:xfrm>
            <a:off x="3541713" y="16129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5" name="Line 143"/>
          <p:cNvSpPr>
            <a:spLocks noChangeShapeType="1"/>
          </p:cNvSpPr>
          <p:nvPr/>
        </p:nvSpPr>
        <p:spPr bwMode="auto">
          <a:xfrm>
            <a:off x="3558205" y="2770188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6" name="Line 144"/>
          <p:cNvSpPr>
            <a:spLocks noChangeShapeType="1"/>
          </p:cNvSpPr>
          <p:nvPr/>
        </p:nvSpPr>
        <p:spPr bwMode="auto">
          <a:xfrm>
            <a:off x="4532313" y="1612900"/>
            <a:ext cx="1066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7" name="Text Box 150"/>
          <p:cNvSpPr txBox="1">
            <a:spLocks noChangeArrowheads="1"/>
          </p:cNvSpPr>
          <p:nvPr/>
        </p:nvSpPr>
        <p:spPr bwMode="auto">
          <a:xfrm>
            <a:off x="3084513" y="11938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M</a:t>
            </a:r>
          </a:p>
        </p:txBody>
      </p:sp>
      <p:sp>
        <p:nvSpPr>
          <p:cNvPr id="31888" name="Text Box 151"/>
          <p:cNvSpPr txBox="1">
            <a:spLocks noChangeArrowheads="1"/>
          </p:cNvSpPr>
          <p:nvPr/>
        </p:nvSpPr>
        <p:spPr bwMode="auto">
          <a:xfrm>
            <a:off x="4456113" y="1079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31889" name="Text Box 152"/>
          <p:cNvSpPr txBox="1">
            <a:spLocks noChangeArrowheads="1"/>
          </p:cNvSpPr>
          <p:nvPr/>
        </p:nvSpPr>
        <p:spPr bwMode="auto">
          <a:xfrm>
            <a:off x="5599113" y="24511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31890" name="Text Box 153"/>
          <p:cNvSpPr txBox="1">
            <a:spLocks noChangeArrowheads="1"/>
          </p:cNvSpPr>
          <p:nvPr/>
        </p:nvSpPr>
        <p:spPr bwMode="auto">
          <a:xfrm>
            <a:off x="3122613" y="2603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Q</a:t>
            </a:r>
          </a:p>
        </p:txBody>
      </p:sp>
      <p:sp>
        <p:nvSpPr>
          <p:cNvPr id="56488" name="Text Box 168"/>
          <p:cNvSpPr txBox="1">
            <a:spLocks noChangeArrowheads="1"/>
          </p:cNvSpPr>
          <p:nvPr/>
        </p:nvSpPr>
        <p:spPr bwMode="auto">
          <a:xfrm>
            <a:off x="74613" y="3471864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</a:t>
            </a:r>
          </a:p>
        </p:txBody>
      </p:sp>
      <p:sp>
        <p:nvSpPr>
          <p:cNvPr id="56496" name="Rectangle 176"/>
          <p:cNvSpPr>
            <a:spLocks noChangeArrowheads="1"/>
          </p:cNvSpPr>
          <p:nvPr/>
        </p:nvSpPr>
        <p:spPr bwMode="auto">
          <a:xfrm>
            <a:off x="3541713" y="159385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56497" name="Rectangle 177"/>
          <p:cNvSpPr>
            <a:spLocks noChangeArrowheads="1"/>
          </p:cNvSpPr>
          <p:nvPr/>
        </p:nvSpPr>
        <p:spPr bwMode="auto">
          <a:xfrm>
            <a:off x="3535363" y="2528888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918575" y="2027238"/>
            <a:ext cx="795338" cy="1371600"/>
            <a:chOff x="4224" y="912"/>
            <a:chExt cx="624" cy="1104"/>
          </a:xfrm>
        </p:grpSpPr>
        <p:sp>
          <p:nvSpPr>
            <p:cNvPr id="31900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31901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 rot="-5400000">
            <a:off x="9071770" y="2088357"/>
            <a:ext cx="795337" cy="1371600"/>
            <a:chOff x="4224" y="912"/>
            <a:chExt cx="624" cy="1104"/>
          </a:xfrm>
        </p:grpSpPr>
        <p:sp>
          <p:nvSpPr>
            <p:cNvPr id="31898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31899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sp>
        <p:nvSpPr>
          <p:cNvPr id="31896" name="Line 144"/>
          <p:cNvSpPr>
            <a:spLocks noChangeShapeType="1"/>
          </p:cNvSpPr>
          <p:nvPr/>
        </p:nvSpPr>
        <p:spPr bwMode="auto">
          <a:xfrm>
            <a:off x="4532313" y="1598613"/>
            <a:ext cx="1066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168"/>
          <p:cNvSpPr txBox="1">
            <a:spLocks noChangeArrowheads="1"/>
          </p:cNvSpPr>
          <p:nvPr/>
        </p:nvSpPr>
        <p:spPr bwMode="auto">
          <a:xfrm>
            <a:off x="125535" y="4056064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70073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5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23 -0.0081 L -0.41839 -0.09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1" y="-4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91 0.00208 L -0.45357 -0.097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24" y="-4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88" grpId="0"/>
      <p:bldP spid="56496" grpId="0" animBg="1"/>
      <p:bldP spid="56497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348962"/>
              </p:ext>
            </p:extLst>
          </p:nvPr>
        </p:nvGraphicFramePr>
        <p:xfrm>
          <a:off x="2943225" y="836613"/>
          <a:ext cx="6096000" cy="2565402"/>
        </p:xfrm>
        <a:graphic>
          <a:graphicData uri="http://schemas.openxmlformats.org/drawingml/2006/table">
            <a:tbl>
              <a:tblPr/>
              <a:tblGrid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  <a:gridCol w="338138">
                  <a:extLst>
                    <a:ext uri="{9D8B030D-6E8A-4147-A177-3AD203B41FA5}"/>
                  </a:extLst>
                </a:gridCol>
                <a:gridCol w="339725">
                  <a:extLst>
                    <a:ext uri="{9D8B030D-6E8A-4147-A177-3AD203B41FA5}"/>
                  </a:extLst>
                </a:gridCol>
                <a:gridCol w="338137">
                  <a:extLst>
                    <a:ext uri="{9D8B030D-6E8A-4147-A177-3AD203B41FA5}"/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9852" name="Line 145"/>
          <p:cNvSpPr>
            <a:spLocks noChangeShapeType="1"/>
          </p:cNvSpPr>
          <p:nvPr/>
        </p:nvSpPr>
        <p:spPr bwMode="auto">
          <a:xfrm>
            <a:off x="6677025" y="190817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3" name="Line 146"/>
          <p:cNvSpPr>
            <a:spLocks noChangeShapeType="1"/>
          </p:cNvSpPr>
          <p:nvPr/>
        </p:nvSpPr>
        <p:spPr bwMode="auto">
          <a:xfrm flipV="1">
            <a:off x="6657975" y="1222375"/>
            <a:ext cx="7239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4" name="Line 147"/>
          <p:cNvSpPr>
            <a:spLocks noChangeShapeType="1"/>
          </p:cNvSpPr>
          <p:nvPr/>
        </p:nvSpPr>
        <p:spPr bwMode="auto">
          <a:xfrm>
            <a:off x="7362825" y="1222375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5" name="Line 148"/>
          <p:cNvSpPr>
            <a:spLocks noChangeShapeType="1"/>
          </p:cNvSpPr>
          <p:nvPr/>
        </p:nvSpPr>
        <p:spPr bwMode="auto">
          <a:xfrm>
            <a:off x="8048625" y="190817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6" name="Line 149"/>
          <p:cNvSpPr>
            <a:spLocks noChangeShapeType="1"/>
          </p:cNvSpPr>
          <p:nvPr/>
        </p:nvSpPr>
        <p:spPr bwMode="auto">
          <a:xfrm>
            <a:off x="6677025" y="3051175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57" name="Text Box 154"/>
          <p:cNvSpPr txBox="1">
            <a:spLocks noChangeArrowheads="1"/>
          </p:cNvSpPr>
          <p:nvPr/>
        </p:nvSpPr>
        <p:spPr bwMode="auto">
          <a:xfrm>
            <a:off x="6338888" y="1460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29858" name="Text Box 155"/>
          <p:cNvSpPr txBox="1">
            <a:spLocks noChangeArrowheads="1"/>
          </p:cNvSpPr>
          <p:nvPr/>
        </p:nvSpPr>
        <p:spPr bwMode="auto">
          <a:xfrm>
            <a:off x="7172325" y="76517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29859" name="Text Box 156"/>
          <p:cNvSpPr txBox="1">
            <a:spLocks noChangeArrowheads="1"/>
          </p:cNvSpPr>
          <p:nvPr/>
        </p:nvSpPr>
        <p:spPr bwMode="auto">
          <a:xfrm>
            <a:off x="7981950" y="14605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29860" name="Text Box 157"/>
          <p:cNvSpPr txBox="1">
            <a:spLocks noChangeArrowheads="1"/>
          </p:cNvSpPr>
          <p:nvPr/>
        </p:nvSpPr>
        <p:spPr bwMode="auto">
          <a:xfrm>
            <a:off x="8048625" y="275431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29861" name="Text Box 158"/>
          <p:cNvSpPr txBox="1">
            <a:spLocks noChangeArrowheads="1"/>
          </p:cNvSpPr>
          <p:nvPr/>
        </p:nvSpPr>
        <p:spPr bwMode="auto">
          <a:xfrm>
            <a:off x="6315075" y="27701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63657" name="Rectangle 169"/>
          <p:cNvSpPr>
            <a:spLocks noChangeArrowheads="1"/>
          </p:cNvSpPr>
          <p:nvPr/>
        </p:nvSpPr>
        <p:spPr bwMode="auto">
          <a:xfrm>
            <a:off x="7800975" y="28225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63658" name="Rectangle 170"/>
          <p:cNvSpPr>
            <a:spLocks noChangeArrowheads="1"/>
          </p:cNvSpPr>
          <p:nvPr/>
        </p:nvSpPr>
        <p:spPr bwMode="auto">
          <a:xfrm>
            <a:off x="6657975" y="28225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5400000">
            <a:off x="2799556" y="1997869"/>
            <a:ext cx="795338" cy="1371600"/>
            <a:chOff x="4224" y="912"/>
            <a:chExt cx="624" cy="1104"/>
          </a:xfrm>
        </p:grpSpPr>
        <p:sp>
          <p:nvSpPr>
            <p:cNvPr id="29869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29870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 rot="-5400000">
            <a:off x="2580481" y="2182019"/>
            <a:ext cx="795338" cy="1371600"/>
            <a:chOff x="4224" y="912"/>
            <a:chExt cx="624" cy="1104"/>
          </a:xfrm>
        </p:grpSpPr>
        <p:sp>
          <p:nvSpPr>
            <p:cNvPr id="29867" name="AutoShape 5"/>
            <p:cNvSpPr>
              <a:spLocks noChangeArrowheads="1"/>
            </p:cNvSpPr>
            <p:nvPr/>
          </p:nvSpPr>
          <p:spPr bwMode="auto">
            <a:xfrm>
              <a:off x="4224" y="912"/>
              <a:ext cx="624" cy="1104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29868" name="AutoShape 6"/>
            <p:cNvSpPr>
              <a:spLocks noChangeArrowheads="1"/>
            </p:cNvSpPr>
            <p:nvPr/>
          </p:nvSpPr>
          <p:spPr bwMode="auto">
            <a:xfrm>
              <a:off x="4320" y="1296"/>
              <a:ext cx="336" cy="624"/>
            </a:xfrm>
            <a:prstGeom prst="rt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sp>
        <p:nvSpPr>
          <p:cNvPr id="30" name="Text Box 168"/>
          <p:cNvSpPr txBox="1">
            <a:spLocks noChangeArrowheads="1"/>
          </p:cNvSpPr>
          <p:nvPr/>
        </p:nvSpPr>
        <p:spPr bwMode="auto">
          <a:xfrm>
            <a:off x="197643" y="3455107"/>
            <a:ext cx="7370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68"/>
          <p:cNvSpPr txBox="1">
            <a:spLocks noChangeArrowheads="1"/>
          </p:cNvSpPr>
          <p:nvPr/>
        </p:nvSpPr>
        <p:spPr bwMode="auto">
          <a:xfrm>
            <a:off x="158971" y="3935059"/>
            <a:ext cx="7370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</a:p>
        </p:txBody>
      </p:sp>
    </p:spTree>
    <p:extLst>
      <p:ext uri="{BB962C8B-B14F-4D97-AF65-F5344CB8AC3E}">
        <p14:creationId xmlns:p14="http://schemas.microsoft.com/office/powerpoint/2010/main" val="18503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4736E-6 9.25069E-9 L 0.3164 -0.049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3" y="-2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1109E-6 -9.25069E-8 L 0.35665 -0.037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2" y="-1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57" grpId="0" animBg="1"/>
      <p:bldP spid="63658" grpId="0" animBg="1"/>
      <p:bldP spid="30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1905000" y="1600201"/>
            <a:ext cx="8153400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>
            <a:off x="5867400" y="4114800"/>
            <a:ext cx="0" cy="2438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1752600" y="4724400"/>
            <a:ext cx="3810000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vuông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6096000" y="4572000"/>
            <a:ext cx="3866866" cy="157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43201" y="2971801"/>
            <a:ext cx="1871663" cy="1457325"/>
            <a:chOff x="1547664" y="2276872"/>
            <a:chExt cx="1368152" cy="1456928"/>
          </a:xfrm>
        </p:grpSpPr>
        <p:sp>
          <p:nvSpPr>
            <p:cNvPr id="9" name="Line 84"/>
            <p:cNvSpPr>
              <a:spLocks noChangeShapeType="1"/>
            </p:cNvSpPr>
            <p:nvPr/>
          </p:nvSpPr>
          <p:spPr bwMode="grayWhite">
            <a:xfrm>
              <a:off x="2195186" y="2276872"/>
              <a:ext cx="0" cy="145692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85"/>
            <p:cNvSpPr>
              <a:spLocks noChangeShapeType="1"/>
            </p:cNvSpPr>
            <p:nvPr/>
          </p:nvSpPr>
          <p:spPr bwMode="grayWhite">
            <a:xfrm>
              <a:off x="1547664" y="3064057"/>
              <a:ext cx="1368152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141"/>
            <p:cNvSpPr>
              <a:spLocks noChangeShapeType="1"/>
            </p:cNvSpPr>
            <p:nvPr/>
          </p:nvSpPr>
          <p:spPr bwMode="grayWhite">
            <a:xfrm>
              <a:off x="2347203" y="2835520"/>
              <a:ext cx="0" cy="22853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140"/>
            <p:cNvSpPr>
              <a:spLocks noChangeShapeType="1"/>
            </p:cNvSpPr>
            <p:nvPr/>
          </p:nvSpPr>
          <p:spPr bwMode="grayWhite">
            <a:xfrm>
              <a:off x="2195186" y="2852978"/>
              <a:ext cx="153177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705601" y="3124200"/>
            <a:ext cx="1584325" cy="649288"/>
            <a:chOff x="1043890" y="2420888"/>
            <a:chExt cx="1583895" cy="649039"/>
          </a:xfrm>
        </p:grpSpPr>
        <p:sp>
          <p:nvSpPr>
            <p:cNvPr id="15369" name="Line 12"/>
            <p:cNvSpPr>
              <a:spLocks noChangeShapeType="1"/>
            </p:cNvSpPr>
            <p:nvPr/>
          </p:nvSpPr>
          <p:spPr bwMode="auto">
            <a:xfrm>
              <a:off x="1043891" y="2420888"/>
              <a:ext cx="158389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70" name="Line 13"/>
            <p:cNvSpPr>
              <a:spLocks noChangeShapeType="1"/>
            </p:cNvSpPr>
            <p:nvPr/>
          </p:nvSpPr>
          <p:spPr bwMode="auto">
            <a:xfrm>
              <a:off x="1043890" y="3069927"/>
              <a:ext cx="158389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96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2" grpId="0" animBg="1"/>
      <p:bldP spid="130063" grpId="0" animBg="1"/>
      <p:bldP spid="130064" grpId="0" animBg="1"/>
      <p:bldP spid="1300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9756088"/>
              </p:ext>
            </p:extLst>
          </p:nvPr>
        </p:nvGraphicFramePr>
        <p:xfrm>
          <a:off x="2832595" y="455993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1625" y="963613"/>
            <a:ext cx="1447800" cy="14097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3225" y="2601913"/>
            <a:ext cx="1447800" cy="1524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384950" y="2553823"/>
            <a:ext cx="66751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7450" y="1029755"/>
            <a:ext cx="682534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3225" y="4354514"/>
            <a:ext cx="1371600" cy="1366837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415240" y="4137288"/>
            <a:ext cx="590441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2189" y="-35813"/>
            <a:ext cx="5089525" cy="835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3" name="Freeform 12"/>
          <p:cNvSpPr/>
          <p:nvPr/>
        </p:nvSpPr>
        <p:spPr>
          <a:xfrm>
            <a:off x="952500" y="137636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54100" y="307181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5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6419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VẬN DỤNG</a:t>
            </a:r>
          </a:p>
        </p:txBody>
      </p:sp>
      <p:pic>
        <p:nvPicPr>
          <p:cNvPr id="3584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1311" y="514048"/>
            <a:ext cx="9392954" cy="18469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38009" y="818848"/>
            <a:ext cx="8833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đồ dùng học tập,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tìm ra hai đường thẳng song song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4837" name="Picture 21" descr="Dấu hỏ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8" y="59024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4512" y="2871689"/>
            <a:ext cx="8077200" cy="206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sổ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E318E8"/>
                </a:solidFill>
                <a:latin typeface="Times New Roman" panose="02020603050405020304" pitchFamily="18" charset="0"/>
              </a:rPr>
              <a:t>kẻ</a:t>
            </a:r>
            <a:r>
              <a:rPr lang="en-US" altLang="en-US" dirty="0" smtClean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E318E8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 smtClean="0">
                <a:solidFill>
                  <a:srgbClr val="E318E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..v...v..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mang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dirty="0" err="1">
                <a:solidFill>
                  <a:srgbClr val="E318E8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rgbClr val="E318E8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98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330200" y="2574234"/>
            <a:ext cx="8135938" cy="2736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Kéo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dài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cạnh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đối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diện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của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hình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chư</a:t>
            </a:r>
            <a:r>
              <a:rPr lang="en-US" altLang="en-US" dirty="0">
                <a:latin typeface="Times New Roman" panose="02020603050405020304" pitchFamily="18" charset="0"/>
              </a:rPr>
              <a:t>̃ </a:t>
            </a:r>
            <a:r>
              <a:rPr lang="en-US" altLang="en-US" dirty="0" err="1">
                <a:latin typeface="Times New Roman" panose="02020603050405020304" pitchFamily="18" charset="0"/>
              </a:rPr>
              <a:t>nhật</a:t>
            </a:r>
            <a:r>
              <a:rPr lang="en-US" altLang="en-US" dirty="0">
                <a:latin typeface="Times New Roman" panose="02020603050405020304" pitchFamily="18" charset="0"/>
              </a:rPr>
              <a:t> 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được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đường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thẳng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với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đường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thẳng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cắt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68"/>
          <p:cNvSpPr txBox="1">
            <a:spLocks noChangeArrowheads="1"/>
          </p:cNvSpPr>
          <p:nvPr/>
        </p:nvSpPr>
        <p:spPr bwMode="auto">
          <a:xfrm>
            <a:off x="330200" y="1270000"/>
            <a:ext cx="8585200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9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5059779"/>
              </p:ext>
            </p:extLst>
          </p:nvPr>
        </p:nvGraphicFramePr>
        <p:xfrm>
          <a:off x="2832595" y="455993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571625" y="963613"/>
            <a:ext cx="1447800" cy="14097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1673225" y="2601913"/>
            <a:ext cx="1447800" cy="1524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384950" y="2553823"/>
            <a:ext cx="66751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7450" y="1029755"/>
            <a:ext cx="682534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673225" y="4354514"/>
            <a:ext cx="1371600" cy="1366837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4415240" y="4137288"/>
            <a:ext cx="590441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2189" y="-35813"/>
            <a:ext cx="5089525" cy="835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0" name="Freeform 9"/>
          <p:cNvSpPr/>
          <p:nvPr/>
        </p:nvSpPr>
        <p:spPr>
          <a:xfrm>
            <a:off x="952500" y="137636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54100" y="307181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054100" y="4759097"/>
            <a:ext cx="619125" cy="62388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5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0095" y="1664391"/>
            <a:ext cx="7709453" cy="2376488"/>
          </a:xfrm>
        </p:spPr>
        <p:txBody>
          <a:bodyPr>
            <a:noAutofit/>
          </a:bodyPr>
          <a:lstStyle/>
          <a:p>
            <a:pPr marL="365760" indent="-256032">
              <a:defRPr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>
              <a:buNone/>
              <a:defRPr/>
            </a:pP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3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defRPr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>
              <a:defRPr/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  <a:defRPr/>
            </a:pPr>
            <a:r>
              <a:rPr lang="en-US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800" b="1" dirty="0">
                <a:solidFill>
                  <a:schemeClr val="tx2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9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6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4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7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3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05948" y="1436189"/>
            <a:ext cx="684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Times New Roman" panose="02020603050405020304" pitchFamily="18" charset="0"/>
              </a:rPr>
              <a:t>1.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thẳng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</a:rPr>
              <a:t>vuông</a:t>
            </a:r>
            <a:r>
              <a:rPr lang="en-US" alt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mấy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600" dirty="0">
                <a:latin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9" name="BackMsPham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" name="dungMsPh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17" y="4572577"/>
            <a:ext cx="640080" cy="640080"/>
          </a:xfrm>
          <a:prstGeom prst="ellipse">
            <a:avLst/>
          </a:prstGeom>
        </p:spPr>
      </p:pic>
      <p:pic>
        <p:nvPicPr>
          <p:cNvPr id="62" name="sai2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6" y="4572577"/>
            <a:ext cx="632639" cy="640080"/>
          </a:xfrm>
          <a:prstGeom prst="ellipse">
            <a:avLst/>
          </a:prstGeom>
        </p:spPr>
      </p:pic>
      <p:pic>
        <p:nvPicPr>
          <p:cNvPr id="63" name="sai1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8" y="4572577"/>
            <a:ext cx="632639" cy="640080"/>
          </a:xfrm>
          <a:prstGeom prst="ellipse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4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3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3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5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2711" y="676649"/>
            <a:ext cx="684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4" name="BackMsPham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9" name="dungMsPh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2" y="4572577"/>
            <a:ext cx="640080" cy="640080"/>
          </a:xfrm>
          <a:prstGeom prst="ellipse">
            <a:avLst/>
          </a:prstGeom>
        </p:spPr>
      </p:pic>
      <p:pic>
        <p:nvPicPr>
          <p:cNvPr id="30" name="sai2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6" y="4572577"/>
            <a:ext cx="632639" cy="640080"/>
          </a:xfrm>
          <a:prstGeom prst="ellipse">
            <a:avLst/>
          </a:prstGeom>
        </p:spPr>
      </p:pic>
      <p:pic>
        <p:nvPicPr>
          <p:cNvPr id="31" name="sai1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60" y="4572577"/>
            <a:ext cx="632639" cy="640080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827373" y="2327201"/>
            <a:ext cx="2755900" cy="1600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.VnTime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62223" y="196525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38836" y="1946201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B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583273" y="373690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C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319373" y="380516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3654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5" grpId="0" animBg="1"/>
      <p:bldP spid="8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DC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AD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2" name="sai2MsPh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8" y="4572577"/>
            <a:ext cx="632639" cy="640080"/>
          </a:xfrm>
          <a:prstGeom prst="ellipse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AC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DC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5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AD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BC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19373" y="704776"/>
            <a:ext cx="684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ABCD,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BackMsPham">
            <a:hlinkClick r:id="rId6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9" name="dung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16" y="4572577"/>
            <a:ext cx="640080" cy="640080"/>
          </a:xfrm>
          <a:prstGeom prst="ellipse">
            <a:avLst/>
          </a:prstGeom>
        </p:spPr>
      </p:pic>
      <p:pic>
        <p:nvPicPr>
          <p:cNvPr id="40" name="sai1MsPh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60" y="4572577"/>
            <a:ext cx="632639" cy="640080"/>
          </a:xfrm>
          <a:prstGeom prst="ellipse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827373" y="2327201"/>
            <a:ext cx="2755900" cy="1600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.VnTime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62223" y="196525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38836" y="1946201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B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583273" y="373690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C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319373" y="380516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693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8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AB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BC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0" name="sai2MsPh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8" y="4572577"/>
            <a:ext cx="632639" cy="640080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AD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AB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5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AD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BC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8448" y="785408"/>
            <a:ext cx="684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4" name="BackMsPham">
            <a:hlinkClick r:id="rId6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9" name="dung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16" y="4572577"/>
            <a:ext cx="640080" cy="640080"/>
          </a:xfrm>
          <a:prstGeom prst="ellipse">
            <a:avLst/>
          </a:prstGeom>
        </p:spPr>
      </p:pic>
      <p:pic>
        <p:nvPicPr>
          <p:cNvPr id="31" name="sai1MsPh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60" y="4572577"/>
            <a:ext cx="632639" cy="640080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827373" y="2327201"/>
            <a:ext cx="2755900" cy="1600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.VnTime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62223" y="196525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38836" y="1946201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B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583273" y="373690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C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319373" y="380516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074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5" grpId="0" animBg="1"/>
      <p:bldP spid="8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chì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Ê </a:t>
            </a:r>
            <a:r>
              <a:rPr lang="en-US" sz="2800" b="1" dirty="0" err="1" smtClean="0">
                <a:solidFill>
                  <a:srgbClr val="002060"/>
                </a:solidFill>
              </a:rPr>
              <a:t>ke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mực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8753" y="757143"/>
            <a:ext cx="7644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BackMsPham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dungMsPh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17" y="4572577"/>
            <a:ext cx="640080" cy="640080"/>
          </a:xfrm>
          <a:prstGeom prst="ellipse">
            <a:avLst/>
          </a:prstGeom>
        </p:spPr>
      </p:pic>
      <p:pic>
        <p:nvPicPr>
          <p:cNvPr id="21" name="sai2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6" y="4572577"/>
            <a:ext cx="632639" cy="640080"/>
          </a:xfrm>
          <a:prstGeom prst="ellipse">
            <a:avLst/>
          </a:prstGeom>
        </p:spPr>
      </p:pic>
      <p:pic>
        <p:nvPicPr>
          <p:cNvPr id="26" name="sai1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8" y="4572577"/>
            <a:ext cx="632639" cy="640080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4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08753" y="622889"/>
            <a:ext cx="7644766" cy="3679288"/>
          </a:xfrm>
          <a:prstGeom prst="rect">
            <a:avLst/>
          </a:prstGeom>
          <a:solidFill>
            <a:schemeClr val="bg1">
              <a:alpha val="87000"/>
            </a:schemeClr>
          </a:solidFill>
          <a:ln w="57150">
            <a:solidFill>
              <a:srgbClr val="F18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pMsPham"/>
          <p:cNvSpPr/>
          <p:nvPr/>
        </p:nvSpPr>
        <p:spPr>
          <a:xfrm>
            <a:off x="626161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yMsPham"/>
          <p:cNvSpPr/>
          <p:nvPr/>
        </p:nvSpPr>
        <p:spPr>
          <a:xfrm>
            <a:off x="4462975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AD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pMsPham"/>
          <p:cNvSpPr/>
          <p:nvPr/>
        </p:nvSpPr>
        <p:spPr>
          <a:xfrm>
            <a:off x="8299789" y="4754330"/>
            <a:ext cx="3579162" cy="15072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 cmpd="thickThin">
            <a:solidFill>
              <a:srgbClr val="F24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BC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2885" y="757143"/>
            <a:ext cx="7590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8" name="BackMsPham">
            <a:hlinkClick r:id="rId5" action="ppaction://hlinksldjump"/>
            <a:extLst>
              <a:ext uri="{FF2B5EF4-FFF2-40B4-BE49-F238E27FC236}">
                <a16:creationId xmlns:a16="http://schemas.microsoft.com/office/drawing/2014/main" xmlns="" id="{C9521808-5863-43EA-8900-C5CC0455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222" r="90000">
                        <a14:foregroundMark x1="9556" y1="47333" x2="9222" y2="49222"/>
                        <a14:backgroundMark x1="68000" y1="63889" x2="68000" y2="63889"/>
                        <a14:backgroundMark x1="70667" y1="61889" x2="70667" y2="61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95" r="8596" b="13605"/>
          <a:stretch/>
        </p:blipFill>
        <p:spPr bwMode="auto">
          <a:xfrm>
            <a:off x="10468836" y="2400768"/>
            <a:ext cx="1350830" cy="11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42257" y="3169082"/>
            <a:ext cx="80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Back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" name="dungMsPha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17" y="4572577"/>
            <a:ext cx="640080" cy="640080"/>
          </a:xfrm>
          <a:prstGeom prst="ellipse">
            <a:avLst/>
          </a:prstGeom>
        </p:spPr>
      </p:pic>
      <p:pic>
        <p:nvPicPr>
          <p:cNvPr id="21" name="sai2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6" y="4572577"/>
            <a:ext cx="632639" cy="640080"/>
          </a:xfrm>
          <a:prstGeom prst="ellipse">
            <a:avLst/>
          </a:prstGeom>
        </p:spPr>
      </p:pic>
      <p:pic>
        <p:nvPicPr>
          <p:cNvPr id="26" name="sai1MsPha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8" y="4572577"/>
            <a:ext cx="632639" cy="640080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18" y="168111"/>
            <a:ext cx="1268078" cy="1268078"/>
          </a:xfrm>
          <a:prstGeom prst="rect">
            <a:avLst/>
          </a:prstGeom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827373" y="2327201"/>
            <a:ext cx="2755900" cy="16002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50"/>
              </a:solidFill>
              <a:latin typeface=".VnTime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262223" y="196525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A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638836" y="1946201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B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583273" y="3736901"/>
            <a:ext cx="280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C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319373" y="3805164"/>
            <a:ext cx="280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.VnTime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951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  <p:bldP spid="22" grpId="0" animBg="1"/>
      <p:bldP spid="23" grpId="0"/>
      <p:bldP spid="24" grpId="0"/>
      <p:bldP spid="25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389361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1584</Words>
  <Application>Microsoft Office PowerPoint</Application>
  <PresentationFormat>Custom</PresentationFormat>
  <Paragraphs>256</Paragraphs>
  <Slides>39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cặp cạnh song song là: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65</cp:revision>
  <dcterms:created xsi:type="dcterms:W3CDTF">2020-10-26T03:45:24Z</dcterms:created>
  <dcterms:modified xsi:type="dcterms:W3CDTF">2021-11-01T14:29:38Z</dcterms:modified>
</cp:coreProperties>
</file>