
<file path=[Content_Types].xml><?xml version="1.0" encoding="utf-8"?>
<Types xmlns="http://schemas.openxmlformats.org/package/2006/content-types">
  <Override PartName="/ppt/slideMasters/slideMaster3.xml" ContentType="application/vnd.openxmlformats-officedocument.presentationml.slideMaster+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9.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diagrams/colors2.xml" ContentType="application/vnd.openxmlformats-officedocument.drawingml.diagramColors+xml"/>
  <Default Extension="mp3" ContentType="audio/mpe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Default Extension="gif" ContentType="image/gif"/>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 id="2147483708" r:id="rId3"/>
  </p:sldMasterIdLst>
  <p:notesMasterIdLst>
    <p:notesMasterId r:id="rId30"/>
  </p:notesMasterIdLst>
  <p:sldIdLst>
    <p:sldId id="297" r:id="rId4"/>
    <p:sldId id="256" r:id="rId5"/>
    <p:sldId id="262" r:id="rId6"/>
    <p:sldId id="257" r:id="rId7"/>
    <p:sldId id="261" r:id="rId8"/>
    <p:sldId id="299" r:id="rId9"/>
    <p:sldId id="266" r:id="rId10"/>
    <p:sldId id="267" r:id="rId11"/>
    <p:sldId id="268" r:id="rId12"/>
    <p:sldId id="270" r:id="rId13"/>
    <p:sldId id="273" r:id="rId14"/>
    <p:sldId id="274" r:id="rId15"/>
    <p:sldId id="280" r:id="rId16"/>
    <p:sldId id="283" r:id="rId17"/>
    <p:sldId id="284" r:id="rId18"/>
    <p:sldId id="285" r:id="rId19"/>
    <p:sldId id="286" r:id="rId20"/>
    <p:sldId id="287" r:id="rId21"/>
    <p:sldId id="288" r:id="rId22"/>
    <p:sldId id="289" r:id="rId23"/>
    <p:sldId id="295" r:id="rId24"/>
    <p:sldId id="290" r:id="rId25"/>
    <p:sldId id="292" r:id="rId26"/>
    <p:sldId id="293" r:id="rId27"/>
    <p:sldId id="291" r:id="rId28"/>
    <p:sldId id="294" r:id="rId29"/>
  </p:sldIdLst>
  <p:sldSz cx="9144000" cy="5143500" type="screen16x9"/>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5" d="100"/>
          <a:sy n="75" d="100"/>
        </p:scale>
        <p:origin x="-78" y="-264"/>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12.png"/></Relationships>
</file>

<file path=ppt/diagrams/_rels/data2.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11.png"/></Relationships>
</file>

<file path=ppt/diagrams/_rels/drawing2.xml.rels><?xml version="1.0" encoding="UTF-8" standalone="yes"?>
<Relationships xmlns="http://schemas.openxmlformats.org/package/2006/relationships"><Relationship Id="rId1" Type="http://schemas.openxmlformats.org/officeDocument/2006/relationships/image" Target="../media/image211.png"/></Relationships>
</file>

<file path=ppt/diagrams/colors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E2D0CB-5BBD-4A03-A3CB-F48B34989FA3}" type="doc">
      <dgm:prSet loTypeId="urn:microsoft.com/office/officeart/2008/layout/VerticalCurvedList" loCatId="list" qsTypeId="urn:microsoft.com/office/officeart/2005/8/quickstyle/simple3" qsCatId="simple" csTypeId="urn:microsoft.com/office/officeart/2005/8/colors/colorful1#3" csCatId="colorful" phldr="1"/>
      <dgm:spPr/>
      <dgm:t>
        <a:bodyPr/>
        <a:lstStyle/>
        <a:p>
          <a:endParaRPr lang="en-US"/>
        </a:p>
      </dgm:t>
    </dgm:pt>
    <dgm:pt modelId="{5DD8EB11-5406-4D7D-A4B3-982550787B16}">
      <dgm:prSet custT="1"/>
      <dgm:spPr/>
      <dgm:t>
        <a:bodyPr/>
        <a:lstStyle/>
        <a:p>
          <a:pPr rtl="0"/>
          <a:endParaRPr lang="en-US" sz="4000" b="1" dirty="0">
            <a:solidFill>
              <a:schemeClr val="tx1"/>
            </a:solidFill>
            <a:latin typeface="Times New Roman" panose="02020603050405020304" pitchFamily="18" charset="0"/>
            <a:cs typeface="Times New Roman" panose="02020603050405020304" pitchFamily="18" charset="0"/>
          </a:endParaRPr>
        </a:p>
      </dgm:t>
    </dgm:pt>
    <dgm:pt modelId="{7A82C83A-6FFF-4940-9467-E0073BB9CA0B}" type="parTrans" cxnId="{38E86DE8-61DC-4F09-849E-CE139EA1C706}">
      <dgm:prSet/>
      <dgm:spPr/>
      <dgm:t>
        <a:bodyPr/>
        <a:lstStyle/>
        <a:p>
          <a:endParaRPr lang="en-US" b="1">
            <a:solidFill>
              <a:schemeClr val="accent6">
                <a:lumMod val="50000"/>
              </a:schemeClr>
            </a:solidFill>
            <a:latin typeface="Times New Roman" panose="02020603050405020304" pitchFamily="18" charset="0"/>
            <a:cs typeface="Times New Roman" panose="02020603050405020304" pitchFamily="18" charset="0"/>
          </a:endParaRPr>
        </a:p>
      </dgm:t>
    </dgm:pt>
    <dgm:pt modelId="{C9CE7A57-E5A3-450C-8737-C72D44C4E0F3}" type="sibTrans" cxnId="{38E86DE8-61DC-4F09-849E-CE139EA1C706}">
      <dgm:prSet/>
      <dgm:spPr/>
      <dgm:t>
        <a:bodyPr/>
        <a:lstStyle/>
        <a:p>
          <a:endParaRPr lang="en-US" b="1">
            <a:solidFill>
              <a:schemeClr val="accent6">
                <a:lumMod val="50000"/>
              </a:schemeClr>
            </a:solidFill>
            <a:latin typeface="Times New Roman" panose="02020603050405020304" pitchFamily="18" charset="0"/>
            <a:cs typeface="Times New Roman" panose="02020603050405020304" pitchFamily="18" charset="0"/>
          </a:endParaRPr>
        </a:p>
      </dgm:t>
    </dgm:pt>
    <dgm:pt modelId="{2539990F-C84A-42AC-88CF-45ED9AC1F08B}">
      <dgm:prSet custT="1">
        <dgm:style>
          <a:lnRef idx="1">
            <a:schemeClr val="accent5"/>
          </a:lnRef>
          <a:fillRef idx="2">
            <a:schemeClr val="accent5"/>
          </a:fillRef>
          <a:effectRef idx="1">
            <a:schemeClr val="accent5"/>
          </a:effectRef>
          <a:fontRef idx="minor">
            <a:schemeClr val="dk1"/>
          </a:fontRef>
        </dgm:style>
      </dgm:prSet>
      <dgm:spPr/>
      <dgm:t>
        <a:bodyPr/>
        <a:lstStyle/>
        <a:p>
          <a:pPr rtl="0"/>
          <a:endParaRPr lang="en-US" sz="4400" b="1" dirty="0">
            <a:solidFill>
              <a:schemeClr val="bg1"/>
            </a:solidFill>
            <a:latin typeface="Times New Roman" panose="02020603050405020304" pitchFamily="18" charset="0"/>
            <a:cs typeface="Times New Roman" panose="02020603050405020304" pitchFamily="18" charset="0"/>
          </a:endParaRPr>
        </a:p>
      </dgm:t>
    </dgm:pt>
    <dgm:pt modelId="{64574260-1FE0-4A89-BB78-BBB47D8101A1}" type="parTrans" cxnId="{82521061-9D64-489A-94AF-75CB5236D996}">
      <dgm:prSet/>
      <dgm:spPr/>
      <dgm:t>
        <a:bodyPr/>
        <a:lstStyle/>
        <a:p>
          <a:endParaRPr lang="en-US" b="1">
            <a:solidFill>
              <a:schemeClr val="accent6">
                <a:lumMod val="50000"/>
              </a:schemeClr>
            </a:solidFill>
            <a:latin typeface="Times New Roman" panose="02020603050405020304" pitchFamily="18" charset="0"/>
            <a:cs typeface="Times New Roman" panose="02020603050405020304" pitchFamily="18" charset="0"/>
          </a:endParaRPr>
        </a:p>
      </dgm:t>
    </dgm:pt>
    <dgm:pt modelId="{C4849DA6-49CB-4958-8795-0F017F45D2A1}" type="sibTrans" cxnId="{82521061-9D64-489A-94AF-75CB5236D996}">
      <dgm:prSet/>
      <dgm:spPr/>
      <dgm:t>
        <a:bodyPr/>
        <a:lstStyle/>
        <a:p>
          <a:endParaRPr lang="en-US" b="1">
            <a:solidFill>
              <a:schemeClr val="accent6">
                <a:lumMod val="50000"/>
              </a:schemeClr>
            </a:solidFill>
            <a:latin typeface="Times New Roman" panose="02020603050405020304" pitchFamily="18" charset="0"/>
            <a:cs typeface="Times New Roman" panose="02020603050405020304" pitchFamily="18" charset="0"/>
          </a:endParaRPr>
        </a:p>
      </dgm:t>
    </dgm:pt>
    <dgm:pt modelId="{9B3653D9-CB4F-4D19-BD7A-77902A94D6B9}">
      <dgm:prSet>
        <dgm:style>
          <a:lnRef idx="1">
            <a:schemeClr val="accent6"/>
          </a:lnRef>
          <a:fillRef idx="2">
            <a:schemeClr val="accent6"/>
          </a:fillRef>
          <a:effectRef idx="1">
            <a:schemeClr val="accent6"/>
          </a:effectRef>
          <a:fontRef idx="minor">
            <a:schemeClr val="dk1"/>
          </a:fontRef>
        </dgm:style>
      </dgm:prSet>
      <dgm:spPr/>
      <dgm:t>
        <a:bodyPr/>
        <a:lstStyle/>
        <a:p>
          <a:pPr rtl="0"/>
          <a:endParaRPr lang="en-US" b="1" dirty="0">
            <a:solidFill>
              <a:schemeClr val="bg1"/>
            </a:solidFill>
            <a:latin typeface="Times New Roman" panose="02020603050405020304" pitchFamily="18" charset="0"/>
            <a:cs typeface="Times New Roman" panose="02020603050405020304" pitchFamily="18" charset="0"/>
          </a:endParaRPr>
        </a:p>
      </dgm:t>
    </dgm:pt>
    <dgm:pt modelId="{56FAC2CB-CFD5-4ABB-A7FC-460B2BBDD46F}" type="parTrans" cxnId="{24A79BC5-A3E3-46CF-A0DF-117C4EE6CA29}">
      <dgm:prSet/>
      <dgm:spPr/>
      <dgm:t>
        <a:bodyPr/>
        <a:lstStyle/>
        <a:p>
          <a:endParaRPr lang="en-US"/>
        </a:p>
      </dgm:t>
    </dgm:pt>
    <dgm:pt modelId="{E8E4871F-4492-43CB-81A0-049A6C811526}" type="sibTrans" cxnId="{24A79BC5-A3E3-46CF-A0DF-117C4EE6CA29}">
      <dgm:prSet/>
      <dgm:spPr/>
      <dgm:t>
        <a:bodyPr/>
        <a:lstStyle/>
        <a:p>
          <a:endParaRPr lang="en-US"/>
        </a:p>
      </dgm:t>
    </dgm:pt>
    <dgm:pt modelId="{3059196D-AF0C-4463-A93E-812664631BA3}" type="pres">
      <dgm:prSet presAssocID="{5BE2D0CB-5BBD-4A03-A3CB-F48B34989FA3}" presName="Name0" presStyleCnt="0">
        <dgm:presLayoutVars>
          <dgm:chMax val="7"/>
          <dgm:chPref val="7"/>
          <dgm:dir/>
        </dgm:presLayoutVars>
      </dgm:prSet>
      <dgm:spPr/>
      <dgm:t>
        <a:bodyPr/>
        <a:lstStyle/>
        <a:p>
          <a:endParaRPr lang="en-US"/>
        </a:p>
      </dgm:t>
    </dgm:pt>
    <dgm:pt modelId="{558D9870-05E2-484E-9241-818D42D9FADA}" type="pres">
      <dgm:prSet presAssocID="{5BE2D0CB-5BBD-4A03-A3CB-F48B34989FA3}" presName="Name1" presStyleCnt="0"/>
      <dgm:spPr/>
    </dgm:pt>
    <dgm:pt modelId="{39FD721C-A262-4C4E-B494-AC1732E6F3A0}" type="pres">
      <dgm:prSet presAssocID="{5BE2D0CB-5BBD-4A03-A3CB-F48B34989FA3}" presName="cycle" presStyleCnt="0"/>
      <dgm:spPr/>
    </dgm:pt>
    <dgm:pt modelId="{849B6A22-FC21-4DC5-A1AF-CBADFA6E7F70}" type="pres">
      <dgm:prSet presAssocID="{5BE2D0CB-5BBD-4A03-A3CB-F48B34989FA3}" presName="srcNode" presStyleLbl="node1" presStyleIdx="0" presStyleCnt="3"/>
      <dgm:spPr/>
    </dgm:pt>
    <dgm:pt modelId="{D0EDBA11-CE96-4FCC-BFE8-4DE9D160E032}" type="pres">
      <dgm:prSet presAssocID="{5BE2D0CB-5BBD-4A03-A3CB-F48B34989FA3}" presName="conn" presStyleLbl="parChTrans1D2" presStyleIdx="0" presStyleCnt="1"/>
      <dgm:spPr/>
      <dgm:t>
        <a:bodyPr/>
        <a:lstStyle/>
        <a:p>
          <a:endParaRPr lang="en-US"/>
        </a:p>
      </dgm:t>
    </dgm:pt>
    <dgm:pt modelId="{AF90F929-E81A-499C-8856-3125BD5771DB}" type="pres">
      <dgm:prSet presAssocID="{5BE2D0CB-5BBD-4A03-A3CB-F48B34989FA3}" presName="extraNode" presStyleLbl="node1" presStyleIdx="0" presStyleCnt="3"/>
      <dgm:spPr/>
    </dgm:pt>
    <dgm:pt modelId="{AC2B4F2C-FF8C-404D-92B0-C7C0A29210D1}" type="pres">
      <dgm:prSet presAssocID="{5BE2D0CB-5BBD-4A03-A3CB-F48B34989FA3}" presName="dstNode" presStyleLbl="node1" presStyleIdx="0" presStyleCnt="3"/>
      <dgm:spPr/>
    </dgm:pt>
    <dgm:pt modelId="{16095D2C-57B4-48CA-953C-267BD9DD484B}" type="pres">
      <dgm:prSet presAssocID="{5DD8EB11-5406-4D7D-A4B3-982550787B16}" presName="text_1" presStyleLbl="node1" presStyleIdx="0" presStyleCnt="3">
        <dgm:presLayoutVars>
          <dgm:bulletEnabled val="1"/>
        </dgm:presLayoutVars>
      </dgm:prSet>
      <dgm:spPr/>
      <dgm:t>
        <a:bodyPr/>
        <a:lstStyle/>
        <a:p>
          <a:endParaRPr lang="en-US"/>
        </a:p>
      </dgm:t>
    </dgm:pt>
    <dgm:pt modelId="{57F98E08-EB63-4773-8250-9B6C8F0D79DB}" type="pres">
      <dgm:prSet presAssocID="{5DD8EB11-5406-4D7D-A4B3-982550787B16}" presName="accent_1" presStyleCnt="0"/>
      <dgm:spPr/>
    </dgm:pt>
    <dgm:pt modelId="{73F439AE-4020-45C5-B27A-2DB6095092F8}" type="pres">
      <dgm:prSet presAssocID="{5DD8EB11-5406-4D7D-A4B3-982550787B16}" presName="accentRepeatNode" presStyleLbl="solidFgAcc1" presStyleIdx="0" presStyleCnt="3" custLinFactX="-34568" custLinFactNeighborX="-100000" custLinFactNeighborY="-6820"/>
      <dgm:spPr>
        <a:blipFill rotWithShape="0">
          <a:blip xmlns:r="http://schemas.openxmlformats.org/officeDocument/2006/relationships" r:embed="rId1"/>
          <a:stretch>
            <a:fillRect/>
          </a:stretch>
        </a:blipFill>
      </dgm:spPr>
    </dgm:pt>
    <dgm:pt modelId="{DB69836F-FE00-4372-B69A-DF0D28029991}" type="pres">
      <dgm:prSet presAssocID="{2539990F-C84A-42AC-88CF-45ED9AC1F08B}" presName="text_2" presStyleLbl="node1" presStyleIdx="1" presStyleCnt="3" custScaleX="103089" custLinFactNeighborX="-1180" custLinFactNeighborY="-4689">
        <dgm:presLayoutVars>
          <dgm:bulletEnabled val="1"/>
        </dgm:presLayoutVars>
      </dgm:prSet>
      <dgm:spPr/>
      <dgm:t>
        <a:bodyPr/>
        <a:lstStyle/>
        <a:p>
          <a:endParaRPr lang="en-US"/>
        </a:p>
      </dgm:t>
    </dgm:pt>
    <dgm:pt modelId="{A23500C6-60B1-485B-9CAE-0E2BED65C988}" type="pres">
      <dgm:prSet presAssocID="{2539990F-C84A-42AC-88CF-45ED9AC1F08B}" presName="accent_2" presStyleCnt="0"/>
      <dgm:spPr/>
    </dgm:pt>
    <dgm:pt modelId="{425517B2-2BDC-437A-9C2F-A102F25D4FDA}" type="pres">
      <dgm:prSet presAssocID="{2539990F-C84A-42AC-88CF-45ED9AC1F08B}" presName="accentRepeatNode" presStyleLbl="solidFgAcc1" presStyleIdx="1" presStyleCnt="3"/>
      <dgm:spPr>
        <a:blipFill rotWithShape="0">
          <a:blip xmlns:r="http://schemas.openxmlformats.org/officeDocument/2006/relationships" r:embed="rId1"/>
          <a:stretch>
            <a:fillRect/>
          </a:stretch>
        </a:blipFill>
      </dgm:spPr>
    </dgm:pt>
    <dgm:pt modelId="{7A289A2F-41D2-4310-A18C-8347F89AA6B9}" type="pres">
      <dgm:prSet presAssocID="{9B3653D9-CB4F-4D19-BD7A-77902A94D6B9}" presName="text_3" presStyleLbl="node1" presStyleIdx="2" presStyleCnt="3" custScaleX="103089" custLinFactNeighborX="-1180" custLinFactNeighborY="-4689">
        <dgm:presLayoutVars>
          <dgm:bulletEnabled val="1"/>
        </dgm:presLayoutVars>
      </dgm:prSet>
      <dgm:spPr/>
      <dgm:t>
        <a:bodyPr/>
        <a:lstStyle/>
        <a:p>
          <a:endParaRPr lang="en-US"/>
        </a:p>
      </dgm:t>
    </dgm:pt>
    <dgm:pt modelId="{9E66E6D6-CB41-453D-81E8-440C0CD6FAC5}" type="pres">
      <dgm:prSet presAssocID="{9B3653D9-CB4F-4D19-BD7A-77902A94D6B9}" presName="accent_3" presStyleCnt="0"/>
      <dgm:spPr/>
    </dgm:pt>
    <dgm:pt modelId="{EF00C9D1-86B1-44BB-AAE8-BD1D1EE09133}" type="pres">
      <dgm:prSet presAssocID="{9B3653D9-CB4F-4D19-BD7A-77902A94D6B9}" presName="accentRepeatNode" presStyleLbl="solidFgAcc1" presStyleIdx="2" presStyleCnt="3"/>
      <dgm:spPr>
        <a:blipFill rotWithShape="0">
          <a:blip xmlns:r="http://schemas.openxmlformats.org/officeDocument/2006/relationships" r:embed="rId1"/>
          <a:stretch>
            <a:fillRect/>
          </a:stretch>
        </a:blipFill>
      </dgm:spPr>
    </dgm:pt>
  </dgm:ptLst>
  <dgm:cxnLst>
    <dgm:cxn modelId="{82521061-9D64-489A-94AF-75CB5236D996}" srcId="{5BE2D0CB-5BBD-4A03-A3CB-F48B34989FA3}" destId="{2539990F-C84A-42AC-88CF-45ED9AC1F08B}" srcOrd="1" destOrd="0" parTransId="{64574260-1FE0-4A89-BB78-BBB47D8101A1}" sibTransId="{C4849DA6-49CB-4958-8795-0F017F45D2A1}"/>
    <dgm:cxn modelId="{A1412823-E0EC-44B0-B744-33C46C6FCC76}" type="presOf" srcId="{9B3653D9-CB4F-4D19-BD7A-77902A94D6B9}" destId="{7A289A2F-41D2-4310-A18C-8347F89AA6B9}" srcOrd="0" destOrd="0" presId="urn:microsoft.com/office/officeart/2008/layout/VerticalCurvedList"/>
    <dgm:cxn modelId="{9275406E-D4B5-41ED-B027-0F104DD21D5C}" type="presOf" srcId="{C9CE7A57-E5A3-450C-8737-C72D44C4E0F3}" destId="{D0EDBA11-CE96-4FCC-BFE8-4DE9D160E032}" srcOrd="0" destOrd="0" presId="urn:microsoft.com/office/officeart/2008/layout/VerticalCurvedList"/>
    <dgm:cxn modelId="{2C001921-21F7-476C-8960-31419B0728E0}" type="presOf" srcId="{5BE2D0CB-5BBD-4A03-A3CB-F48B34989FA3}" destId="{3059196D-AF0C-4463-A93E-812664631BA3}" srcOrd="0" destOrd="0" presId="urn:microsoft.com/office/officeart/2008/layout/VerticalCurvedList"/>
    <dgm:cxn modelId="{2E39CDD6-2864-4521-85EB-70CBFC4180CD}" type="presOf" srcId="{2539990F-C84A-42AC-88CF-45ED9AC1F08B}" destId="{DB69836F-FE00-4372-B69A-DF0D28029991}" srcOrd="0" destOrd="0" presId="urn:microsoft.com/office/officeart/2008/layout/VerticalCurvedList"/>
    <dgm:cxn modelId="{24A79BC5-A3E3-46CF-A0DF-117C4EE6CA29}" srcId="{5BE2D0CB-5BBD-4A03-A3CB-F48B34989FA3}" destId="{9B3653D9-CB4F-4D19-BD7A-77902A94D6B9}" srcOrd="2" destOrd="0" parTransId="{56FAC2CB-CFD5-4ABB-A7FC-460B2BBDD46F}" sibTransId="{E8E4871F-4492-43CB-81A0-049A6C811526}"/>
    <dgm:cxn modelId="{4794F19C-C2BC-413B-956F-C765AE0675F1}" type="presOf" srcId="{5DD8EB11-5406-4D7D-A4B3-982550787B16}" destId="{16095D2C-57B4-48CA-953C-267BD9DD484B}" srcOrd="0" destOrd="0" presId="urn:microsoft.com/office/officeart/2008/layout/VerticalCurvedList"/>
    <dgm:cxn modelId="{38E86DE8-61DC-4F09-849E-CE139EA1C706}" srcId="{5BE2D0CB-5BBD-4A03-A3CB-F48B34989FA3}" destId="{5DD8EB11-5406-4D7D-A4B3-982550787B16}" srcOrd="0" destOrd="0" parTransId="{7A82C83A-6FFF-4940-9467-E0073BB9CA0B}" sibTransId="{C9CE7A57-E5A3-450C-8737-C72D44C4E0F3}"/>
    <dgm:cxn modelId="{CC39CAC8-395C-4EF3-B866-C36B29D35A38}" type="presParOf" srcId="{3059196D-AF0C-4463-A93E-812664631BA3}" destId="{558D9870-05E2-484E-9241-818D42D9FADA}" srcOrd="0" destOrd="0" presId="urn:microsoft.com/office/officeart/2008/layout/VerticalCurvedList"/>
    <dgm:cxn modelId="{B64CC82A-E141-41FE-88F3-0FAA15261E83}" type="presParOf" srcId="{558D9870-05E2-484E-9241-818D42D9FADA}" destId="{39FD721C-A262-4C4E-B494-AC1732E6F3A0}" srcOrd="0" destOrd="0" presId="urn:microsoft.com/office/officeart/2008/layout/VerticalCurvedList"/>
    <dgm:cxn modelId="{11088AF8-6BEA-4003-ABF5-3F9CD39760F2}" type="presParOf" srcId="{39FD721C-A262-4C4E-B494-AC1732E6F3A0}" destId="{849B6A22-FC21-4DC5-A1AF-CBADFA6E7F70}" srcOrd="0" destOrd="0" presId="urn:microsoft.com/office/officeart/2008/layout/VerticalCurvedList"/>
    <dgm:cxn modelId="{454D81E7-17F7-47F7-B151-107F9B07E66C}" type="presParOf" srcId="{39FD721C-A262-4C4E-B494-AC1732E6F3A0}" destId="{D0EDBA11-CE96-4FCC-BFE8-4DE9D160E032}" srcOrd="1" destOrd="0" presId="urn:microsoft.com/office/officeart/2008/layout/VerticalCurvedList"/>
    <dgm:cxn modelId="{5EAC2C12-0797-4473-8C09-8D9CB8896E7A}" type="presParOf" srcId="{39FD721C-A262-4C4E-B494-AC1732E6F3A0}" destId="{AF90F929-E81A-499C-8856-3125BD5771DB}" srcOrd="2" destOrd="0" presId="urn:microsoft.com/office/officeart/2008/layout/VerticalCurvedList"/>
    <dgm:cxn modelId="{0FF57ACA-1F6F-48AB-922B-E39FF9611C97}" type="presParOf" srcId="{39FD721C-A262-4C4E-B494-AC1732E6F3A0}" destId="{AC2B4F2C-FF8C-404D-92B0-C7C0A29210D1}" srcOrd="3" destOrd="0" presId="urn:microsoft.com/office/officeart/2008/layout/VerticalCurvedList"/>
    <dgm:cxn modelId="{315E5B4B-4DF3-47C1-8D28-F56E3131FA9F}" type="presParOf" srcId="{558D9870-05E2-484E-9241-818D42D9FADA}" destId="{16095D2C-57B4-48CA-953C-267BD9DD484B}" srcOrd="1" destOrd="0" presId="urn:microsoft.com/office/officeart/2008/layout/VerticalCurvedList"/>
    <dgm:cxn modelId="{EBD69FA0-F8EB-43DE-B8AF-56C96BB022A1}" type="presParOf" srcId="{558D9870-05E2-484E-9241-818D42D9FADA}" destId="{57F98E08-EB63-4773-8250-9B6C8F0D79DB}" srcOrd="2" destOrd="0" presId="urn:microsoft.com/office/officeart/2008/layout/VerticalCurvedList"/>
    <dgm:cxn modelId="{83D34B71-A4E0-4FFA-9ECE-910CE0FFE7FC}" type="presParOf" srcId="{57F98E08-EB63-4773-8250-9B6C8F0D79DB}" destId="{73F439AE-4020-45C5-B27A-2DB6095092F8}" srcOrd="0" destOrd="0" presId="urn:microsoft.com/office/officeart/2008/layout/VerticalCurvedList"/>
    <dgm:cxn modelId="{C0E0C5D3-1786-4DE5-8175-096E3CF9E7A7}" type="presParOf" srcId="{558D9870-05E2-484E-9241-818D42D9FADA}" destId="{DB69836F-FE00-4372-B69A-DF0D28029991}" srcOrd="3" destOrd="0" presId="urn:microsoft.com/office/officeart/2008/layout/VerticalCurvedList"/>
    <dgm:cxn modelId="{9830D7E6-F86D-440C-9B74-A772EEC948FD}" type="presParOf" srcId="{558D9870-05E2-484E-9241-818D42D9FADA}" destId="{A23500C6-60B1-485B-9CAE-0E2BED65C988}" srcOrd="4" destOrd="0" presId="urn:microsoft.com/office/officeart/2008/layout/VerticalCurvedList"/>
    <dgm:cxn modelId="{71415DEB-26F0-47AC-B4C4-C37BF3E181CA}" type="presParOf" srcId="{A23500C6-60B1-485B-9CAE-0E2BED65C988}" destId="{425517B2-2BDC-437A-9C2F-A102F25D4FDA}" srcOrd="0" destOrd="0" presId="urn:microsoft.com/office/officeart/2008/layout/VerticalCurvedList"/>
    <dgm:cxn modelId="{02CAF921-32E5-4E5D-8C8B-73CF28C2057E}" type="presParOf" srcId="{558D9870-05E2-484E-9241-818D42D9FADA}" destId="{7A289A2F-41D2-4310-A18C-8347F89AA6B9}" srcOrd="5" destOrd="0" presId="urn:microsoft.com/office/officeart/2008/layout/VerticalCurvedList"/>
    <dgm:cxn modelId="{0C8DBA60-A9B9-4ECE-9021-FD9472770D69}" type="presParOf" srcId="{558D9870-05E2-484E-9241-818D42D9FADA}" destId="{9E66E6D6-CB41-453D-81E8-440C0CD6FAC5}" srcOrd="6" destOrd="0" presId="urn:microsoft.com/office/officeart/2008/layout/VerticalCurvedList"/>
    <dgm:cxn modelId="{DA30E9A5-9D04-4C56-8F73-B6A82A4704B4}" type="presParOf" srcId="{9E66E6D6-CB41-453D-81E8-440C0CD6FAC5}" destId="{EF00C9D1-86B1-44BB-AAE8-BD1D1EE09133}" srcOrd="0" destOrd="0" presId="urn:microsoft.com/office/officeart/2008/layout/VerticalCurvedList"/>
  </dgm:cxnLst>
  <dgm:bg/>
  <dgm:whole/>
  <dgm:extLst>
    <a:ext uri="http://schemas.microsoft.com/office/drawing/2008/diagram">
      <dsp:dataModelExt xmlns=""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E2D0CB-5BBD-4A03-A3CB-F48B34989FA3}" type="doc">
      <dgm:prSet loTypeId="urn:microsoft.com/office/officeart/2008/layout/VerticalCurvedList" loCatId="list" qsTypeId="urn:microsoft.com/office/officeart/2005/8/quickstyle/simple3" qsCatId="simple" csTypeId="urn:microsoft.com/office/officeart/2005/8/colors/colorful1#3" csCatId="colorful" phldr="1"/>
      <dgm:spPr/>
      <dgm:t>
        <a:bodyPr/>
        <a:lstStyle/>
        <a:p>
          <a:endParaRPr lang="en-US"/>
        </a:p>
      </dgm:t>
    </dgm:pt>
    <dgm:pt modelId="{5DD8EB11-5406-4D7D-A4B3-982550787B16}">
      <dgm:prSet custT="1"/>
      <dgm:spPr/>
      <dgm:t>
        <a:bodyPr/>
        <a:lstStyle/>
        <a:p>
          <a:pPr rtl="0"/>
          <a:endParaRPr lang="en-US" sz="4000" b="1" dirty="0">
            <a:solidFill>
              <a:schemeClr val="tx1"/>
            </a:solidFill>
            <a:latin typeface="Times New Roman" panose="02020603050405020304" pitchFamily="18" charset="0"/>
            <a:cs typeface="Times New Roman" panose="02020603050405020304" pitchFamily="18" charset="0"/>
          </a:endParaRPr>
        </a:p>
      </dgm:t>
    </dgm:pt>
    <dgm:pt modelId="{7A82C83A-6FFF-4940-9467-E0073BB9CA0B}" type="parTrans" cxnId="{38E86DE8-61DC-4F09-849E-CE139EA1C706}">
      <dgm:prSet/>
      <dgm:spPr/>
      <dgm:t>
        <a:bodyPr/>
        <a:lstStyle/>
        <a:p>
          <a:endParaRPr lang="en-US" b="1">
            <a:solidFill>
              <a:schemeClr val="accent6">
                <a:lumMod val="50000"/>
              </a:schemeClr>
            </a:solidFill>
            <a:latin typeface="Times New Roman" panose="02020603050405020304" pitchFamily="18" charset="0"/>
            <a:cs typeface="Times New Roman" panose="02020603050405020304" pitchFamily="18" charset="0"/>
          </a:endParaRPr>
        </a:p>
      </dgm:t>
    </dgm:pt>
    <dgm:pt modelId="{C9CE7A57-E5A3-450C-8737-C72D44C4E0F3}" type="sibTrans" cxnId="{38E86DE8-61DC-4F09-849E-CE139EA1C706}">
      <dgm:prSet/>
      <dgm:spPr/>
      <dgm:t>
        <a:bodyPr/>
        <a:lstStyle/>
        <a:p>
          <a:endParaRPr lang="en-US" b="1">
            <a:solidFill>
              <a:schemeClr val="accent6">
                <a:lumMod val="50000"/>
              </a:schemeClr>
            </a:solidFill>
            <a:latin typeface="Times New Roman" panose="02020603050405020304" pitchFamily="18" charset="0"/>
            <a:cs typeface="Times New Roman" panose="02020603050405020304" pitchFamily="18" charset="0"/>
          </a:endParaRPr>
        </a:p>
      </dgm:t>
    </dgm:pt>
    <dgm:pt modelId="{2539990F-C84A-42AC-88CF-45ED9AC1F08B}">
      <dgm:prSet custT="1">
        <dgm:style>
          <a:lnRef idx="1">
            <a:schemeClr val="accent5"/>
          </a:lnRef>
          <a:fillRef idx="2">
            <a:schemeClr val="accent5"/>
          </a:fillRef>
          <a:effectRef idx="1">
            <a:schemeClr val="accent5"/>
          </a:effectRef>
          <a:fontRef idx="minor">
            <a:schemeClr val="dk1"/>
          </a:fontRef>
        </dgm:style>
      </dgm:prSet>
      <dgm:spPr/>
      <dgm:t>
        <a:bodyPr/>
        <a:lstStyle/>
        <a:p>
          <a:pPr rtl="0"/>
          <a:endParaRPr lang="en-US" sz="4400" b="1" dirty="0">
            <a:solidFill>
              <a:schemeClr val="bg1"/>
            </a:solidFill>
            <a:latin typeface="Times New Roman" panose="02020603050405020304" pitchFamily="18" charset="0"/>
            <a:cs typeface="Times New Roman" panose="02020603050405020304" pitchFamily="18" charset="0"/>
          </a:endParaRPr>
        </a:p>
      </dgm:t>
    </dgm:pt>
    <dgm:pt modelId="{64574260-1FE0-4A89-BB78-BBB47D8101A1}" type="parTrans" cxnId="{82521061-9D64-489A-94AF-75CB5236D996}">
      <dgm:prSet/>
      <dgm:spPr/>
      <dgm:t>
        <a:bodyPr/>
        <a:lstStyle/>
        <a:p>
          <a:endParaRPr lang="en-US" b="1">
            <a:solidFill>
              <a:schemeClr val="accent6">
                <a:lumMod val="50000"/>
              </a:schemeClr>
            </a:solidFill>
            <a:latin typeface="Times New Roman" panose="02020603050405020304" pitchFamily="18" charset="0"/>
            <a:cs typeface="Times New Roman" panose="02020603050405020304" pitchFamily="18" charset="0"/>
          </a:endParaRPr>
        </a:p>
      </dgm:t>
    </dgm:pt>
    <dgm:pt modelId="{C4849DA6-49CB-4958-8795-0F017F45D2A1}" type="sibTrans" cxnId="{82521061-9D64-489A-94AF-75CB5236D996}">
      <dgm:prSet/>
      <dgm:spPr/>
      <dgm:t>
        <a:bodyPr/>
        <a:lstStyle/>
        <a:p>
          <a:endParaRPr lang="en-US" b="1">
            <a:solidFill>
              <a:schemeClr val="accent6">
                <a:lumMod val="50000"/>
              </a:schemeClr>
            </a:solidFill>
            <a:latin typeface="Times New Roman" panose="02020603050405020304" pitchFamily="18" charset="0"/>
            <a:cs typeface="Times New Roman" panose="02020603050405020304" pitchFamily="18" charset="0"/>
          </a:endParaRPr>
        </a:p>
      </dgm:t>
    </dgm:pt>
    <dgm:pt modelId="{9B3653D9-CB4F-4D19-BD7A-77902A94D6B9}">
      <dgm:prSet>
        <dgm:style>
          <a:lnRef idx="1">
            <a:schemeClr val="accent6"/>
          </a:lnRef>
          <a:fillRef idx="2">
            <a:schemeClr val="accent6"/>
          </a:fillRef>
          <a:effectRef idx="1">
            <a:schemeClr val="accent6"/>
          </a:effectRef>
          <a:fontRef idx="minor">
            <a:schemeClr val="dk1"/>
          </a:fontRef>
        </dgm:style>
      </dgm:prSet>
      <dgm:spPr/>
      <dgm:t>
        <a:bodyPr/>
        <a:lstStyle/>
        <a:p>
          <a:pPr rtl="0"/>
          <a:endParaRPr lang="en-US" b="1" dirty="0">
            <a:solidFill>
              <a:schemeClr val="bg1"/>
            </a:solidFill>
            <a:latin typeface="Times New Roman" panose="02020603050405020304" pitchFamily="18" charset="0"/>
            <a:cs typeface="Times New Roman" panose="02020603050405020304" pitchFamily="18" charset="0"/>
          </a:endParaRPr>
        </a:p>
      </dgm:t>
    </dgm:pt>
    <dgm:pt modelId="{56FAC2CB-CFD5-4ABB-A7FC-460B2BBDD46F}" type="parTrans" cxnId="{24A79BC5-A3E3-46CF-A0DF-117C4EE6CA29}">
      <dgm:prSet/>
      <dgm:spPr/>
      <dgm:t>
        <a:bodyPr/>
        <a:lstStyle/>
        <a:p>
          <a:endParaRPr lang="en-US"/>
        </a:p>
      </dgm:t>
    </dgm:pt>
    <dgm:pt modelId="{E8E4871F-4492-43CB-81A0-049A6C811526}" type="sibTrans" cxnId="{24A79BC5-A3E3-46CF-A0DF-117C4EE6CA29}">
      <dgm:prSet/>
      <dgm:spPr/>
      <dgm:t>
        <a:bodyPr/>
        <a:lstStyle/>
        <a:p>
          <a:endParaRPr lang="en-US"/>
        </a:p>
      </dgm:t>
    </dgm:pt>
    <dgm:pt modelId="{3059196D-AF0C-4463-A93E-812664631BA3}" type="pres">
      <dgm:prSet presAssocID="{5BE2D0CB-5BBD-4A03-A3CB-F48B34989FA3}" presName="Name0" presStyleCnt="0">
        <dgm:presLayoutVars>
          <dgm:chMax val="7"/>
          <dgm:chPref val="7"/>
          <dgm:dir/>
        </dgm:presLayoutVars>
      </dgm:prSet>
      <dgm:spPr/>
      <dgm:t>
        <a:bodyPr/>
        <a:lstStyle/>
        <a:p>
          <a:endParaRPr lang="en-US"/>
        </a:p>
      </dgm:t>
    </dgm:pt>
    <dgm:pt modelId="{558D9870-05E2-484E-9241-818D42D9FADA}" type="pres">
      <dgm:prSet presAssocID="{5BE2D0CB-5BBD-4A03-A3CB-F48B34989FA3}" presName="Name1" presStyleCnt="0"/>
      <dgm:spPr/>
    </dgm:pt>
    <dgm:pt modelId="{39FD721C-A262-4C4E-B494-AC1732E6F3A0}" type="pres">
      <dgm:prSet presAssocID="{5BE2D0CB-5BBD-4A03-A3CB-F48B34989FA3}" presName="cycle" presStyleCnt="0"/>
      <dgm:spPr/>
    </dgm:pt>
    <dgm:pt modelId="{849B6A22-FC21-4DC5-A1AF-CBADFA6E7F70}" type="pres">
      <dgm:prSet presAssocID="{5BE2D0CB-5BBD-4A03-A3CB-F48B34989FA3}" presName="srcNode" presStyleLbl="node1" presStyleIdx="0" presStyleCnt="3"/>
      <dgm:spPr/>
    </dgm:pt>
    <dgm:pt modelId="{D0EDBA11-CE96-4FCC-BFE8-4DE9D160E032}" type="pres">
      <dgm:prSet presAssocID="{5BE2D0CB-5BBD-4A03-A3CB-F48B34989FA3}" presName="conn" presStyleLbl="parChTrans1D2" presStyleIdx="0" presStyleCnt="1"/>
      <dgm:spPr/>
      <dgm:t>
        <a:bodyPr/>
        <a:lstStyle/>
        <a:p>
          <a:endParaRPr lang="en-US"/>
        </a:p>
      </dgm:t>
    </dgm:pt>
    <dgm:pt modelId="{AF90F929-E81A-499C-8856-3125BD5771DB}" type="pres">
      <dgm:prSet presAssocID="{5BE2D0CB-5BBD-4A03-A3CB-F48B34989FA3}" presName="extraNode" presStyleLbl="node1" presStyleIdx="0" presStyleCnt="3"/>
      <dgm:spPr/>
    </dgm:pt>
    <dgm:pt modelId="{AC2B4F2C-FF8C-404D-92B0-C7C0A29210D1}" type="pres">
      <dgm:prSet presAssocID="{5BE2D0CB-5BBD-4A03-A3CB-F48B34989FA3}" presName="dstNode" presStyleLbl="node1" presStyleIdx="0" presStyleCnt="3"/>
      <dgm:spPr/>
    </dgm:pt>
    <dgm:pt modelId="{16095D2C-57B4-48CA-953C-267BD9DD484B}" type="pres">
      <dgm:prSet presAssocID="{5DD8EB11-5406-4D7D-A4B3-982550787B16}" presName="text_1" presStyleLbl="node1" presStyleIdx="0" presStyleCnt="3">
        <dgm:presLayoutVars>
          <dgm:bulletEnabled val="1"/>
        </dgm:presLayoutVars>
      </dgm:prSet>
      <dgm:spPr/>
      <dgm:t>
        <a:bodyPr/>
        <a:lstStyle/>
        <a:p>
          <a:endParaRPr lang="en-US"/>
        </a:p>
      </dgm:t>
    </dgm:pt>
    <dgm:pt modelId="{57F98E08-EB63-4773-8250-9B6C8F0D79DB}" type="pres">
      <dgm:prSet presAssocID="{5DD8EB11-5406-4D7D-A4B3-982550787B16}" presName="accent_1" presStyleCnt="0"/>
      <dgm:spPr/>
    </dgm:pt>
    <dgm:pt modelId="{73F439AE-4020-45C5-B27A-2DB6095092F8}" type="pres">
      <dgm:prSet presAssocID="{5DD8EB11-5406-4D7D-A4B3-982550787B16}" presName="accentRepeatNode" presStyleLbl="solidFgAcc1" presStyleIdx="0" presStyleCnt="3" custLinFactX="-34568" custLinFactNeighborX="-100000" custLinFactNeighborY="-6820"/>
      <dgm:spPr>
        <a:blipFill rotWithShape="0">
          <a:blip xmlns:r="http://schemas.openxmlformats.org/officeDocument/2006/relationships" r:embed="rId1"/>
          <a:stretch>
            <a:fillRect/>
          </a:stretch>
        </a:blipFill>
      </dgm:spPr>
    </dgm:pt>
    <dgm:pt modelId="{DB69836F-FE00-4372-B69A-DF0D28029991}" type="pres">
      <dgm:prSet presAssocID="{2539990F-C84A-42AC-88CF-45ED9AC1F08B}" presName="text_2" presStyleLbl="node1" presStyleIdx="1" presStyleCnt="3" custScaleX="103089" custLinFactNeighborX="-1180" custLinFactNeighborY="-4689">
        <dgm:presLayoutVars>
          <dgm:bulletEnabled val="1"/>
        </dgm:presLayoutVars>
      </dgm:prSet>
      <dgm:spPr/>
      <dgm:t>
        <a:bodyPr/>
        <a:lstStyle/>
        <a:p>
          <a:endParaRPr lang="en-US"/>
        </a:p>
      </dgm:t>
    </dgm:pt>
    <dgm:pt modelId="{A23500C6-60B1-485B-9CAE-0E2BED65C988}" type="pres">
      <dgm:prSet presAssocID="{2539990F-C84A-42AC-88CF-45ED9AC1F08B}" presName="accent_2" presStyleCnt="0"/>
      <dgm:spPr/>
    </dgm:pt>
    <dgm:pt modelId="{425517B2-2BDC-437A-9C2F-A102F25D4FDA}" type="pres">
      <dgm:prSet presAssocID="{2539990F-C84A-42AC-88CF-45ED9AC1F08B}" presName="accentRepeatNode" presStyleLbl="solidFgAcc1" presStyleIdx="1" presStyleCnt="3"/>
      <dgm:spPr>
        <a:blipFill rotWithShape="0">
          <a:blip xmlns:r="http://schemas.openxmlformats.org/officeDocument/2006/relationships" r:embed="rId1"/>
          <a:stretch>
            <a:fillRect/>
          </a:stretch>
        </a:blipFill>
      </dgm:spPr>
    </dgm:pt>
    <dgm:pt modelId="{7A289A2F-41D2-4310-A18C-8347F89AA6B9}" type="pres">
      <dgm:prSet presAssocID="{9B3653D9-CB4F-4D19-BD7A-77902A94D6B9}" presName="text_3" presStyleLbl="node1" presStyleIdx="2" presStyleCnt="3" custScaleX="103089" custLinFactNeighborX="-1180" custLinFactNeighborY="-4689">
        <dgm:presLayoutVars>
          <dgm:bulletEnabled val="1"/>
        </dgm:presLayoutVars>
      </dgm:prSet>
      <dgm:spPr/>
      <dgm:t>
        <a:bodyPr/>
        <a:lstStyle/>
        <a:p>
          <a:endParaRPr lang="en-US"/>
        </a:p>
      </dgm:t>
    </dgm:pt>
    <dgm:pt modelId="{9E66E6D6-CB41-453D-81E8-440C0CD6FAC5}" type="pres">
      <dgm:prSet presAssocID="{9B3653D9-CB4F-4D19-BD7A-77902A94D6B9}" presName="accent_3" presStyleCnt="0"/>
      <dgm:spPr/>
    </dgm:pt>
    <dgm:pt modelId="{EF00C9D1-86B1-44BB-AAE8-BD1D1EE09133}" type="pres">
      <dgm:prSet presAssocID="{9B3653D9-CB4F-4D19-BD7A-77902A94D6B9}" presName="accentRepeatNode" presStyleLbl="solidFgAcc1" presStyleIdx="2" presStyleCnt="3"/>
      <dgm:spPr>
        <a:blipFill rotWithShape="0">
          <a:blip xmlns:r="http://schemas.openxmlformats.org/officeDocument/2006/relationships" r:embed="rId1"/>
          <a:stretch>
            <a:fillRect/>
          </a:stretch>
        </a:blipFill>
      </dgm:spPr>
    </dgm:pt>
  </dgm:ptLst>
  <dgm:cxnLst>
    <dgm:cxn modelId="{82521061-9D64-489A-94AF-75CB5236D996}" srcId="{5BE2D0CB-5BBD-4A03-A3CB-F48B34989FA3}" destId="{2539990F-C84A-42AC-88CF-45ED9AC1F08B}" srcOrd="1" destOrd="0" parTransId="{64574260-1FE0-4A89-BB78-BBB47D8101A1}" sibTransId="{C4849DA6-49CB-4958-8795-0F017F45D2A1}"/>
    <dgm:cxn modelId="{7F4B9A6A-BB12-4E8E-B40D-A1DEC9B74FBE}" type="presOf" srcId="{5DD8EB11-5406-4D7D-A4B3-982550787B16}" destId="{16095D2C-57B4-48CA-953C-267BD9DD484B}" srcOrd="0" destOrd="0" presId="urn:microsoft.com/office/officeart/2008/layout/VerticalCurvedList"/>
    <dgm:cxn modelId="{DD4293B2-1979-41A1-BE31-B932BC1E9D24}" type="presOf" srcId="{2539990F-C84A-42AC-88CF-45ED9AC1F08B}" destId="{DB69836F-FE00-4372-B69A-DF0D28029991}" srcOrd="0" destOrd="0" presId="urn:microsoft.com/office/officeart/2008/layout/VerticalCurvedList"/>
    <dgm:cxn modelId="{642D0599-FE40-4C42-9A68-259AEFCBB6F3}" type="presOf" srcId="{C9CE7A57-E5A3-450C-8737-C72D44C4E0F3}" destId="{D0EDBA11-CE96-4FCC-BFE8-4DE9D160E032}" srcOrd="0" destOrd="0" presId="urn:microsoft.com/office/officeart/2008/layout/VerticalCurvedList"/>
    <dgm:cxn modelId="{24A79BC5-A3E3-46CF-A0DF-117C4EE6CA29}" srcId="{5BE2D0CB-5BBD-4A03-A3CB-F48B34989FA3}" destId="{9B3653D9-CB4F-4D19-BD7A-77902A94D6B9}" srcOrd="2" destOrd="0" parTransId="{56FAC2CB-CFD5-4ABB-A7FC-460B2BBDD46F}" sibTransId="{E8E4871F-4492-43CB-81A0-049A6C811526}"/>
    <dgm:cxn modelId="{FC7DD5BC-481B-49FE-8BD0-B7B1BF70FEA1}" type="presOf" srcId="{9B3653D9-CB4F-4D19-BD7A-77902A94D6B9}" destId="{7A289A2F-41D2-4310-A18C-8347F89AA6B9}" srcOrd="0" destOrd="0" presId="urn:microsoft.com/office/officeart/2008/layout/VerticalCurvedList"/>
    <dgm:cxn modelId="{38E86DE8-61DC-4F09-849E-CE139EA1C706}" srcId="{5BE2D0CB-5BBD-4A03-A3CB-F48B34989FA3}" destId="{5DD8EB11-5406-4D7D-A4B3-982550787B16}" srcOrd="0" destOrd="0" parTransId="{7A82C83A-6FFF-4940-9467-E0073BB9CA0B}" sibTransId="{C9CE7A57-E5A3-450C-8737-C72D44C4E0F3}"/>
    <dgm:cxn modelId="{0EF17473-981A-4F33-8910-43C1BC5A772D}" type="presOf" srcId="{5BE2D0CB-5BBD-4A03-A3CB-F48B34989FA3}" destId="{3059196D-AF0C-4463-A93E-812664631BA3}" srcOrd="0" destOrd="0" presId="urn:microsoft.com/office/officeart/2008/layout/VerticalCurvedList"/>
    <dgm:cxn modelId="{8908C7F7-D5CF-4B4B-8A23-D7FE0F5549CB}" type="presParOf" srcId="{3059196D-AF0C-4463-A93E-812664631BA3}" destId="{558D9870-05E2-484E-9241-818D42D9FADA}" srcOrd="0" destOrd="0" presId="urn:microsoft.com/office/officeart/2008/layout/VerticalCurvedList"/>
    <dgm:cxn modelId="{F675BEEB-65B9-4390-AD08-9BB074E6BFFA}" type="presParOf" srcId="{558D9870-05E2-484E-9241-818D42D9FADA}" destId="{39FD721C-A262-4C4E-B494-AC1732E6F3A0}" srcOrd="0" destOrd="0" presId="urn:microsoft.com/office/officeart/2008/layout/VerticalCurvedList"/>
    <dgm:cxn modelId="{C01EA824-EA6A-4859-A678-8C24482610F1}" type="presParOf" srcId="{39FD721C-A262-4C4E-B494-AC1732E6F3A0}" destId="{849B6A22-FC21-4DC5-A1AF-CBADFA6E7F70}" srcOrd="0" destOrd="0" presId="urn:microsoft.com/office/officeart/2008/layout/VerticalCurvedList"/>
    <dgm:cxn modelId="{60757884-7E4F-4F6A-9315-0FAB3403B8AE}" type="presParOf" srcId="{39FD721C-A262-4C4E-B494-AC1732E6F3A0}" destId="{D0EDBA11-CE96-4FCC-BFE8-4DE9D160E032}" srcOrd="1" destOrd="0" presId="urn:microsoft.com/office/officeart/2008/layout/VerticalCurvedList"/>
    <dgm:cxn modelId="{E365310C-AF51-4253-B226-36BA3E6AE94F}" type="presParOf" srcId="{39FD721C-A262-4C4E-B494-AC1732E6F3A0}" destId="{AF90F929-E81A-499C-8856-3125BD5771DB}" srcOrd="2" destOrd="0" presId="urn:microsoft.com/office/officeart/2008/layout/VerticalCurvedList"/>
    <dgm:cxn modelId="{132174DD-BA2A-4DF3-81DE-7516781775A8}" type="presParOf" srcId="{39FD721C-A262-4C4E-B494-AC1732E6F3A0}" destId="{AC2B4F2C-FF8C-404D-92B0-C7C0A29210D1}" srcOrd="3" destOrd="0" presId="urn:microsoft.com/office/officeart/2008/layout/VerticalCurvedList"/>
    <dgm:cxn modelId="{BDD56F18-1100-4E2D-A9E6-B2AB07F7A5A9}" type="presParOf" srcId="{558D9870-05E2-484E-9241-818D42D9FADA}" destId="{16095D2C-57B4-48CA-953C-267BD9DD484B}" srcOrd="1" destOrd="0" presId="urn:microsoft.com/office/officeart/2008/layout/VerticalCurvedList"/>
    <dgm:cxn modelId="{4A78646B-C105-4B40-8EE4-8A2C27472FB1}" type="presParOf" srcId="{558D9870-05E2-484E-9241-818D42D9FADA}" destId="{57F98E08-EB63-4773-8250-9B6C8F0D79DB}" srcOrd="2" destOrd="0" presId="urn:microsoft.com/office/officeart/2008/layout/VerticalCurvedList"/>
    <dgm:cxn modelId="{571D9CFA-F60C-489E-90DC-6A9E9C4DB56B}" type="presParOf" srcId="{57F98E08-EB63-4773-8250-9B6C8F0D79DB}" destId="{73F439AE-4020-45C5-B27A-2DB6095092F8}" srcOrd="0" destOrd="0" presId="urn:microsoft.com/office/officeart/2008/layout/VerticalCurvedList"/>
    <dgm:cxn modelId="{D84AAFDA-4A62-4B9C-8987-FDB24D012B47}" type="presParOf" srcId="{558D9870-05E2-484E-9241-818D42D9FADA}" destId="{DB69836F-FE00-4372-B69A-DF0D28029991}" srcOrd="3" destOrd="0" presId="urn:microsoft.com/office/officeart/2008/layout/VerticalCurvedList"/>
    <dgm:cxn modelId="{6EB19A4E-076A-4AF1-828E-CC8C1B84E034}" type="presParOf" srcId="{558D9870-05E2-484E-9241-818D42D9FADA}" destId="{A23500C6-60B1-485B-9CAE-0E2BED65C988}" srcOrd="4" destOrd="0" presId="urn:microsoft.com/office/officeart/2008/layout/VerticalCurvedList"/>
    <dgm:cxn modelId="{168FE3B0-9D44-4336-AA4F-A50B62FBEE1C}" type="presParOf" srcId="{A23500C6-60B1-485B-9CAE-0E2BED65C988}" destId="{425517B2-2BDC-437A-9C2F-A102F25D4FDA}" srcOrd="0" destOrd="0" presId="urn:microsoft.com/office/officeart/2008/layout/VerticalCurvedList"/>
    <dgm:cxn modelId="{F5D33B20-BA0F-4BEC-841C-007DAB632335}" type="presParOf" srcId="{558D9870-05E2-484E-9241-818D42D9FADA}" destId="{7A289A2F-41D2-4310-A18C-8347F89AA6B9}" srcOrd="5" destOrd="0" presId="urn:microsoft.com/office/officeart/2008/layout/VerticalCurvedList"/>
    <dgm:cxn modelId="{745C9418-CE46-402A-A426-DA9CBF1F51A5}" type="presParOf" srcId="{558D9870-05E2-484E-9241-818D42D9FADA}" destId="{9E66E6D6-CB41-453D-81E8-440C0CD6FAC5}" srcOrd="6" destOrd="0" presId="urn:microsoft.com/office/officeart/2008/layout/VerticalCurvedList"/>
    <dgm:cxn modelId="{2CCBABEB-443A-4A26-BC91-3A5207B03840}" type="presParOf" srcId="{9E66E6D6-CB41-453D-81E8-440C0CD6FAC5}" destId="{EF00C9D1-86B1-44BB-AAE8-BD1D1EE09133}" srcOrd="0" destOrd="0" presId="urn:microsoft.com/office/officeart/2008/layout/VerticalCurvedList"/>
  </dgm:cxnLst>
  <dgm:bg/>
  <dgm:whole/>
  <dgm:extLst>
    <a:ext uri="http://schemas.microsoft.com/office/drawing/2008/diagram">
      <dsp:dataModelExt xmlns=""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EDBA11-CE96-4FCC-BFE8-4DE9D160E032}">
      <dsp:nvSpPr>
        <dsp:cNvPr id="0" name=""/>
        <dsp:cNvSpPr/>
      </dsp:nvSpPr>
      <dsp:spPr>
        <a:xfrm>
          <a:off x="-6224378" y="-943011"/>
          <a:ext cx="7337253" cy="7337253"/>
        </a:xfrm>
        <a:prstGeom prst="blockArc">
          <a:avLst>
            <a:gd name="adj1" fmla="val 18900000"/>
            <a:gd name="adj2" fmla="val 2700000"/>
            <a:gd name="adj3" fmla="val 294"/>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095D2C-57B4-48CA-953C-267BD9DD484B}">
      <dsp:nvSpPr>
        <dsp:cNvPr id="0" name=""/>
        <dsp:cNvSpPr/>
      </dsp:nvSpPr>
      <dsp:spPr>
        <a:xfrm>
          <a:off x="694205" y="545123"/>
          <a:ext cx="8083542" cy="1090246"/>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65383" tIns="101600" rIns="101600" bIns="101600" numCol="1" spcCol="1270" anchor="ctr" anchorCtr="0">
          <a:noAutofit/>
        </a:bodyPr>
        <a:lstStyle/>
        <a:p>
          <a:pPr lvl="0" algn="l" defTabSz="1778000" rtl="0">
            <a:lnSpc>
              <a:spcPct val="90000"/>
            </a:lnSpc>
            <a:spcBef>
              <a:spcPct val="0"/>
            </a:spcBef>
            <a:spcAft>
              <a:spcPct val="35000"/>
            </a:spcAft>
          </a:pPr>
          <a:endParaRPr lang="en-US" sz="4000" b="1" kern="1200" dirty="0">
            <a:solidFill>
              <a:schemeClr val="tx1"/>
            </a:solidFill>
            <a:latin typeface="Times New Roman" panose="02020603050405020304" pitchFamily="18" charset="0"/>
            <a:cs typeface="Times New Roman" panose="02020603050405020304" pitchFamily="18" charset="0"/>
          </a:endParaRPr>
        </a:p>
      </dsp:txBody>
      <dsp:txXfrm>
        <a:off x="694205" y="545123"/>
        <a:ext cx="8083542" cy="1090246"/>
      </dsp:txXfrm>
    </dsp:sp>
    <dsp:sp modelId="{73F439AE-4020-45C5-B27A-2DB6095092F8}">
      <dsp:nvSpPr>
        <dsp:cNvPr id="0" name=""/>
        <dsp:cNvSpPr/>
      </dsp:nvSpPr>
      <dsp:spPr>
        <a:xfrm>
          <a:off x="0" y="315898"/>
          <a:ext cx="1362807" cy="1362807"/>
        </a:xfrm>
        <a:prstGeom prst="ellipse">
          <a:avLst/>
        </a:prstGeom>
        <a:blipFill rotWithShape="0">
          <a:blip xmlns:r="http://schemas.openxmlformats.org/officeDocument/2006/relationships" r:embed="rId1"/>
          <a:stretch>
            <a:fillRect/>
          </a:stretch>
        </a:blip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DB69836F-FE00-4372-B69A-DF0D28029991}">
      <dsp:nvSpPr>
        <dsp:cNvPr id="0" name=""/>
        <dsp:cNvSpPr/>
      </dsp:nvSpPr>
      <dsp:spPr>
        <a:xfrm>
          <a:off x="881071" y="2129370"/>
          <a:ext cx="7924696" cy="1090246"/>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865383" tIns="111760" rIns="111760" bIns="111760" numCol="1" spcCol="1270" anchor="ctr" anchorCtr="0">
          <a:noAutofit/>
        </a:bodyPr>
        <a:lstStyle/>
        <a:p>
          <a:pPr lvl="0" algn="l" defTabSz="1955800" rtl="0">
            <a:lnSpc>
              <a:spcPct val="90000"/>
            </a:lnSpc>
            <a:spcBef>
              <a:spcPct val="0"/>
            </a:spcBef>
            <a:spcAft>
              <a:spcPct val="35000"/>
            </a:spcAft>
          </a:pPr>
          <a:endParaRPr lang="en-US" sz="4400" b="1" kern="1200" dirty="0">
            <a:solidFill>
              <a:schemeClr val="bg1"/>
            </a:solidFill>
            <a:latin typeface="Times New Roman" panose="02020603050405020304" pitchFamily="18" charset="0"/>
            <a:cs typeface="Times New Roman" panose="02020603050405020304" pitchFamily="18" charset="0"/>
          </a:endParaRPr>
        </a:p>
      </dsp:txBody>
      <dsp:txXfrm>
        <a:off x="881071" y="2129370"/>
        <a:ext cx="7924696" cy="1090246"/>
      </dsp:txXfrm>
    </dsp:sp>
    <dsp:sp modelId="{425517B2-2BDC-437A-9C2F-A102F25D4FDA}">
      <dsp:nvSpPr>
        <dsp:cNvPr id="0" name=""/>
        <dsp:cNvSpPr/>
      </dsp:nvSpPr>
      <dsp:spPr>
        <a:xfrm>
          <a:off x="409106" y="2044211"/>
          <a:ext cx="1362807" cy="1362807"/>
        </a:xfrm>
        <a:prstGeom prst="ellipse">
          <a:avLst/>
        </a:prstGeom>
        <a:blipFill rotWithShape="0">
          <a:blip xmlns:r="http://schemas.openxmlformats.org/officeDocument/2006/relationships" r:embed="rId1"/>
          <a:stretch>
            <a:fillRect/>
          </a:stretch>
        </a:blip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7A289A2F-41D2-4310-A18C-8347F89AA6B9}">
      <dsp:nvSpPr>
        <dsp:cNvPr id="0" name=""/>
        <dsp:cNvSpPr/>
      </dsp:nvSpPr>
      <dsp:spPr>
        <a:xfrm>
          <a:off x="473969" y="3764739"/>
          <a:ext cx="8333242" cy="1090246"/>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865383" tIns="149860" rIns="149860" bIns="149860" numCol="1" spcCol="1270" anchor="ctr" anchorCtr="0">
          <a:noAutofit/>
        </a:bodyPr>
        <a:lstStyle/>
        <a:p>
          <a:pPr lvl="0" algn="l" defTabSz="2622550" rtl="0">
            <a:lnSpc>
              <a:spcPct val="90000"/>
            </a:lnSpc>
            <a:spcBef>
              <a:spcPct val="0"/>
            </a:spcBef>
            <a:spcAft>
              <a:spcPct val="35000"/>
            </a:spcAft>
          </a:pPr>
          <a:endParaRPr lang="en-US" sz="5900" b="1" kern="1200" dirty="0">
            <a:solidFill>
              <a:schemeClr val="bg1"/>
            </a:solidFill>
            <a:latin typeface="Times New Roman" panose="02020603050405020304" pitchFamily="18" charset="0"/>
            <a:cs typeface="Times New Roman" panose="02020603050405020304" pitchFamily="18" charset="0"/>
          </a:endParaRPr>
        </a:p>
      </dsp:txBody>
      <dsp:txXfrm>
        <a:off x="473969" y="3764739"/>
        <a:ext cx="8333242" cy="1090246"/>
      </dsp:txXfrm>
    </dsp:sp>
    <dsp:sp modelId="{EF00C9D1-86B1-44BB-AAE8-BD1D1EE09133}">
      <dsp:nvSpPr>
        <dsp:cNvPr id="0" name=""/>
        <dsp:cNvSpPr/>
      </dsp:nvSpPr>
      <dsp:spPr>
        <a:xfrm>
          <a:off x="12801" y="3679580"/>
          <a:ext cx="1362807" cy="1362807"/>
        </a:xfrm>
        <a:prstGeom prst="ellipse">
          <a:avLst/>
        </a:prstGeom>
        <a:blipFill rotWithShape="0">
          <a:blip xmlns:r="http://schemas.openxmlformats.org/officeDocument/2006/relationships" r:embed="rId1"/>
          <a:stretch>
            <a:fillRect/>
          </a:stretch>
        </a:blip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EDBA11-CE96-4FCC-BFE8-4DE9D160E032}">
      <dsp:nvSpPr>
        <dsp:cNvPr id="0" name=""/>
        <dsp:cNvSpPr/>
      </dsp:nvSpPr>
      <dsp:spPr>
        <a:xfrm>
          <a:off x="-6224378" y="-943011"/>
          <a:ext cx="7337253" cy="7337253"/>
        </a:xfrm>
        <a:prstGeom prst="blockArc">
          <a:avLst>
            <a:gd name="adj1" fmla="val 18900000"/>
            <a:gd name="adj2" fmla="val 2700000"/>
            <a:gd name="adj3" fmla="val 294"/>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095D2C-57B4-48CA-953C-267BD9DD484B}">
      <dsp:nvSpPr>
        <dsp:cNvPr id="0" name=""/>
        <dsp:cNvSpPr/>
      </dsp:nvSpPr>
      <dsp:spPr>
        <a:xfrm>
          <a:off x="694205" y="545123"/>
          <a:ext cx="8083542" cy="1090246"/>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65383" tIns="101600" rIns="101600" bIns="101600" numCol="1" spcCol="1270" anchor="ctr" anchorCtr="0">
          <a:noAutofit/>
        </a:bodyPr>
        <a:lstStyle/>
        <a:p>
          <a:pPr lvl="0" algn="l" defTabSz="1778000" rtl="0">
            <a:lnSpc>
              <a:spcPct val="90000"/>
            </a:lnSpc>
            <a:spcBef>
              <a:spcPct val="0"/>
            </a:spcBef>
            <a:spcAft>
              <a:spcPct val="35000"/>
            </a:spcAft>
          </a:pPr>
          <a:endParaRPr lang="en-US" sz="4000" b="1" kern="1200" dirty="0">
            <a:solidFill>
              <a:schemeClr val="tx1"/>
            </a:solidFill>
            <a:latin typeface="Times New Roman" panose="02020603050405020304" pitchFamily="18" charset="0"/>
            <a:cs typeface="Times New Roman" panose="02020603050405020304" pitchFamily="18" charset="0"/>
          </a:endParaRPr>
        </a:p>
      </dsp:txBody>
      <dsp:txXfrm>
        <a:off x="694205" y="545123"/>
        <a:ext cx="8083542" cy="1090246"/>
      </dsp:txXfrm>
    </dsp:sp>
    <dsp:sp modelId="{73F439AE-4020-45C5-B27A-2DB6095092F8}">
      <dsp:nvSpPr>
        <dsp:cNvPr id="0" name=""/>
        <dsp:cNvSpPr/>
      </dsp:nvSpPr>
      <dsp:spPr>
        <a:xfrm>
          <a:off x="0" y="315898"/>
          <a:ext cx="1362807" cy="1362807"/>
        </a:xfrm>
        <a:prstGeom prst="ellipse">
          <a:avLst/>
        </a:prstGeom>
        <a:blipFill rotWithShape="0">
          <a:blip xmlns:r="http://schemas.openxmlformats.org/officeDocument/2006/relationships" r:embed="rId1"/>
          <a:stretch>
            <a:fillRect/>
          </a:stretch>
        </a:blip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DB69836F-FE00-4372-B69A-DF0D28029991}">
      <dsp:nvSpPr>
        <dsp:cNvPr id="0" name=""/>
        <dsp:cNvSpPr/>
      </dsp:nvSpPr>
      <dsp:spPr>
        <a:xfrm>
          <a:off x="881071" y="2129370"/>
          <a:ext cx="7924696" cy="1090246"/>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865383" tIns="111760" rIns="111760" bIns="111760" numCol="1" spcCol="1270" anchor="ctr" anchorCtr="0">
          <a:noAutofit/>
        </a:bodyPr>
        <a:lstStyle/>
        <a:p>
          <a:pPr lvl="0" algn="l" defTabSz="1955800" rtl="0">
            <a:lnSpc>
              <a:spcPct val="90000"/>
            </a:lnSpc>
            <a:spcBef>
              <a:spcPct val="0"/>
            </a:spcBef>
            <a:spcAft>
              <a:spcPct val="35000"/>
            </a:spcAft>
          </a:pPr>
          <a:endParaRPr lang="en-US" sz="4400" b="1" kern="1200" dirty="0">
            <a:solidFill>
              <a:schemeClr val="bg1"/>
            </a:solidFill>
            <a:latin typeface="Times New Roman" panose="02020603050405020304" pitchFamily="18" charset="0"/>
            <a:cs typeface="Times New Roman" panose="02020603050405020304" pitchFamily="18" charset="0"/>
          </a:endParaRPr>
        </a:p>
      </dsp:txBody>
      <dsp:txXfrm>
        <a:off x="881071" y="2129370"/>
        <a:ext cx="7924696" cy="1090246"/>
      </dsp:txXfrm>
    </dsp:sp>
    <dsp:sp modelId="{425517B2-2BDC-437A-9C2F-A102F25D4FDA}">
      <dsp:nvSpPr>
        <dsp:cNvPr id="0" name=""/>
        <dsp:cNvSpPr/>
      </dsp:nvSpPr>
      <dsp:spPr>
        <a:xfrm>
          <a:off x="409106" y="2044211"/>
          <a:ext cx="1362807" cy="1362807"/>
        </a:xfrm>
        <a:prstGeom prst="ellipse">
          <a:avLst/>
        </a:prstGeom>
        <a:blipFill rotWithShape="0">
          <a:blip xmlns:r="http://schemas.openxmlformats.org/officeDocument/2006/relationships" r:embed="rId1"/>
          <a:stretch>
            <a:fillRect/>
          </a:stretch>
        </a:blip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7A289A2F-41D2-4310-A18C-8347F89AA6B9}">
      <dsp:nvSpPr>
        <dsp:cNvPr id="0" name=""/>
        <dsp:cNvSpPr/>
      </dsp:nvSpPr>
      <dsp:spPr>
        <a:xfrm>
          <a:off x="473969" y="3764739"/>
          <a:ext cx="8333242" cy="1090246"/>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865383" tIns="149860" rIns="149860" bIns="149860" numCol="1" spcCol="1270" anchor="ctr" anchorCtr="0">
          <a:noAutofit/>
        </a:bodyPr>
        <a:lstStyle/>
        <a:p>
          <a:pPr lvl="0" algn="l" defTabSz="2622550" rtl="0">
            <a:lnSpc>
              <a:spcPct val="90000"/>
            </a:lnSpc>
            <a:spcBef>
              <a:spcPct val="0"/>
            </a:spcBef>
            <a:spcAft>
              <a:spcPct val="35000"/>
            </a:spcAft>
          </a:pPr>
          <a:endParaRPr lang="en-US" sz="5900" b="1" kern="1200" dirty="0">
            <a:solidFill>
              <a:schemeClr val="bg1"/>
            </a:solidFill>
            <a:latin typeface="Times New Roman" panose="02020603050405020304" pitchFamily="18" charset="0"/>
            <a:cs typeface="Times New Roman" panose="02020603050405020304" pitchFamily="18" charset="0"/>
          </a:endParaRPr>
        </a:p>
      </dsp:txBody>
      <dsp:txXfrm>
        <a:off x="473969" y="3764739"/>
        <a:ext cx="8333242" cy="1090246"/>
      </dsp:txXfrm>
    </dsp:sp>
    <dsp:sp modelId="{EF00C9D1-86B1-44BB-AAE8-BD1D1EE09133}">
      <dsp:nvSpPr>
        <dsp:cNvPr id="0" name=""/>
        <dsp:cNvSpPr/>
      </dsp:nvSpPr>
      <dsp:spPr>
        <a:xfrm>
          <a:off x="12801" y="3679580"/>
          <a:ext cx="1362807" cy="1362807"/>
        </a:xfrm>
        <a:prstGeom prst="ellipse">
          <a:avLst/>
        </a:prstGeom>
        <a:blipFill rotWithShape="0">
          <a:blip xmlns:r="http://schemas.openxmlformats.org/officeDocument/2006/relationships" r:embed="rId1"/>
          <a:stretch>
            <a:fillRect/>
          </a:stretch>
        </a:blip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F90324-A318-437B-A4F8-0EC9EC2CA6C3}" type="datetimeFigureOut">
              <a:rPr lang="en-US" smtClean="0"/>
              <a:pPr/>
              <a:t>9/19/2021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C35DB-5228-4AF3-9009-A2964038EB2D}" type="slidenum">
              <a:rPr lang="en-US" smtClean="0"/>
              <a:pPr/>
              <a:t>‹#›</a:t>
            </a:fld>
            <a:endParaRPr lang="en-US"/>
          </a:p>
        </p:txBody>
      </p:sp>
    </p:spTree>
    <p:extLst>
      <p:ext uri="{BB962C8B-B14F-4D97-AF65-F5344CB8AC3E}">
        <p14:creationId xmlns="" xmlns:p14="http://schemas.microsoft.com/office/powerpoint/2010/main" val="1137414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291" name="Notes Placeholder 2"/>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smtClean="0"/>
              <a:t>Em đã đạt được những yêu cầu nào của buổi học hôm nay? </a:t>
            </a:r>
          </a:p>
          <a:p>
            <a:pPr marL="171450" indent="-171450">
              <a:buFontTx/>
              <a:buChar char="-"/>
              <a:defRPr/>
            </a:pPr>
            <a:r>
              <a:rPr lang="en-US" smtClean="0"/>
              <a:t>Mục tiêu nào em chưa đạt được? </a:t>
            </a:r>
          </a:p>
          <a:p>
            <a:pPr marL="171450" indent="-171450">
              <a:buFontTx/>
              <a:buChar char="-"/>
              <a:defRPr/>
            </a:pPr>
            <a:r>
              <a:rPr lang="en-US" smtClean="0"/>
              <a:t>Em có  kế hoạch hoàn thành mục tiêu đó vào thời gian nào? Em cần ai hỗ trợ? </a:t>
            </a:r>
            <a:endParaRPr lang="vi-VN" dirty="0"/>
          </a:p>
        </p:txBody>
      </p:sp>
      <p:sp>
        <p:nvSpPr>
          <p:cNvPr id="12292" name="Slide Number Placeholder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7257B8D-6F2F-49B0-AFCA-DC2FE6A254DE}" type="slidenum">
              <a:rPr lang="en-US" altLang="en-US"/>
              <a:pPr/>
              <a:t>24</a:t>
            </a:fld>
            <a:endParaRPr lang="en-US" altLang="en-US"/>
          </a:p>
        </p:txBody>
      </p:sp>
    </p:spTree>
    <p:extLst>
      <p:ext uri="{BB962C8B-B14F-4D97-AF65-F5344CB8AC3E}">
        <p14:creationId xmlns="" xmlns:p14="http://schemas.microsoft.com/office/powerpoint/2010/main" val="2920627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3F7E7BC-9604-4720-B53F-29107E049A32}" type="slidenum">
              <a:rPr lang="en-US" altLang="en-US"/>
              <a:pPr>
                <a:spcBef>
                  <a:spcPct val="0"/>
                </a:spcBef>
              </a:pPr>
              <a:t>25</a:t>
            </a:fld>
            <a:endParaRPr lang="en-US" altLang="en-US"/>
          </a:p>
        </p:txBody>
      </p:sp>
      <p:sp>
        <p:nvSpPr>
          <p:cNvPr id="17411" name="Rectangle 2"/>
          <p:cNvSpPr>
            <a:spLocks noGrp="1" noRot="1" noChangeAspect="1" noChangeArrowheads="1" noTextEdit="1"/>
          </p:cNvSpPr>
          <p:nvPr>
            <p:ph type="sldImg"/>
          </p:nvPr>
        </p:nvSpPr>
        <p:spPr>
          <a:xfrm>
            <a:off x="685800" y="1143000"/>
            <a:ext cx="5486400" cy="3086100"/>
          </a:xfrm>
          <a:ln/>
        </p:spPr>
      </p:sp>
      <p:sp>
        <p:nvSpPr>
          <p:cNvPr id="1741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248012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685800" y="1143000"/>
            <a:ext cx="5486400" cy="3086100"/>
          </a:xfrm>
        </p:spPr>
      </p:sp>
      <p:sp>
        <p:nvSpPr>
          <p:cNvPr id="35843" name="Notes Placeholder 2"/>
          <p:cNvSpPr>
            <a:spLocks noGrp="1"/>
          </p:cNvSpPr>
          <p:nvPr>
            <p:ph type="body" idx="1"/>
          </p:nvPr>
        </p:nvSpPr>
        <p:spPr/>
        <p:txBody>
          <a:bodyPr wrap="square" lIns="91440" tIns="45720" rIns="91440" bIns="45720" anchor="t" anchorCtr="0"/>
          <a:lstStyle/>
          <a:p>
            <a:pPr lvl="0"/>
            <a:endParaRPr lang="vi-VN" altLang="x-none" dirty="0"/>
          </a:p>
        </p:txBody>
      </p:sp>
      <p:sp>
        <p:nvSpPr>
          <p:cNvPr id="3584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pPr lvl="0" algn="r" eaLnBrk="1" hangingPunct="1"/>
              <a:t>6</a:t>
            </a:fld>
            <a:endParaRPr lang="en-US"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291" name="Notes Placeholder 2"/>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vi-VN" altLang="en-US" smtClean="0"/>
              <a:t>Gọi hs đọc </a:t>
            </a:r>
            <a:endParaRPr lang="en-US" altLang="en-US" smtClean="0"/>
          </a:p>
        </p:txBody>
      </p:sp>
      <p:sp>
        <p:nvSpPr>
          <p:cNvPr id="12292" name="Slide Number Placeholder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7257B8D-6F2F-49B0-AFCA-DC2FE6A254DE}" type="slidenum">
              <a:rPr lang="en-US" altLang="en-US"/>
              <a:pPr/>
              <a:t>7</a:t>
            </a:fld>
            <a:endParaRPr lang="en-US" altLang="en-US"/>
          </a:p>
        </p:txBody>
      </p:sp>
    </p:spTree>
    <p:extLst>
      <p:ext uri="{BB962C8B-B14F-4D97-AF65-F5344CB8AC3E}">
        <p14:creationId xmlns="" xmlns:p14="http://schemas.microsoft.com/office/powerpoint/2010/main" val="1367841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1C35DB-5228-4AF3-9009-A2964038EB2D}" type="slidenum">
              <a:rPr lang="en-US" smtClean="0"/>
              <a:pPr/>
              <a:t>11</a:t>
            </a:fld>
            <a:endParaRPr lang="en-US"/>
          </a:p>
        </p:txBody>
      </p:sp>
    </p:spTree>
    <p:extLst>
      <p:ext uri="{BB962C8B-B14F-4D97-AF65-F5344CB8AC3E}">
        <p14:creationId xmlns="" xmlns:p14="http://schemas.microsoft.com/office/powerpoint/2010/main" val="2253192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vi-VN" smtClean="0"/>
              <a:t>Bài</a:t>
            </a:r>
            <a:r>
              <a:rPr lang="vi-VN" baseline="0" smtClean="0"/>
              <a:t> 1: làm miệng</a:t>
            </a:r>
            <a:endParaRPr lang="en-US"/>
          </a:p>
        </p:txBody>
      </p:sp>
      <p:sp>
        <p:nvSpPr>
          <p:cNvPr id="4" name="Slide Number Placeholder 3"/>
          <p:cNvSpPr>
            <a:spLocks noGrp="1"/>
          </p:cNvSpPr>
          <p:nvPr>
            <p:ph type="sldNum" sz="quarter" idx="10"/>
          </p:nvPr>
        </p:nvSpPr>
        <p:spPr/>
        <p:txBody>
          <a:bodyPr/>
          <a:lstStyle/>
          <a:p>
            <a:fld id="{051C35DB-5228-4AF3-9009-A2964038EB2D}" type="slidenum">
              <a:rPr lang="en-US" smtClean="0"/>
              <a:pPr/>
              <a:t>13</a:t>
            </a:fld>
            <a:endParaRPr lang="en-US"/>
          </a:p>
        </p:txBody>
      </p:sp>
    </p:spTree>
    <p:extLst>
      <p:ext uri="{BB962C8B-B14F-4D97-AF65-F5344CB8AC3E}">
        <p14:creationId xmlns="" xmlns:p14="http://schemas.microsoft.com/office/powerpoint/2010/main" val="1555927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vi-VN" smtClean="0"/>
              <a:t>Với</a:t>
            </a:r>
            <a:r>
              <a:rPr lang="vi-VN" baseline="0" smtClean="0"/>
              <a:t> bài tập 3 cô sẽ thay đổi hình thức làm bài thành dạng bảng như sau:</a:t>
            </a:r>
          </a:p>
          <a:p>
            <a:endParaRPr lang="en-US"/>
          </a:p>
        </p:txBody>
      </p:sp>
      <p:sp>
        <p:nvSpPr>
          <p:cNvPr id="4" name="Slide Number Placeholder 3"/>
          <p:cNvSpPr>
            <a:spLocks noGrp="1"/>
          </p:cNvSpPr>
          <p:nvPr>
            <p:ph type="sldNum" sz="quarter" idx="10"/>
          </p:nvPr>
        </p:nvSpPr>
        <p:spPr/>
        <p:txBody>
          <a:bodyPr/>
          <a:lstStyle/>
          <a:p>
            <a:fld id="{051C35DB-5228-4AF3-9009-A2964038EB2D}" type="slidenum">
              <a:rPr lang="en-US" smtClean="0"/>
              <a:pPr/>
              <a:t>15</a:t>
            </a:fld>
            <a:endParaRPr lang="en-US"/>
          </a:p>
        </p:txBody>
      </p:sp>
    </p:spTree>
    <p:extLst>
      <p:ext uri="{BB962C8B-B14F-4D97-AF65-F5344CB8AC3E}">
        <p14:creationId xmlns="" xmlns:p14="http://schemas.microsoft.com/office/powerpoint/2010/main" val="547014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vi-VN" smtClean="0"/>
              <a:t>Với</a:t>
            </a:r>
            <a:r>
              <a:rPr lang="vi-VN" baseline="0" smtClean="0"/>
              <a:t> bài tập 3 cô sẽ thay đổi hình thức làm bài thành dạng bảng như sau:</a:t>
            </a:r>
          </a:p>
          <a:p>
            <a:endParaRPr lang="en-US"/>
          </a:p>
        </p:txBody>
      </p:sp>
      <p:sp>
        <p:nvSpPr>
          <p:cNvPr id="4" name="Slide Number Placeholder 3"/>
          <p:cNvSpPr>
            <a:spLocks noGrp="1"/>
          </p:cNvSpPr>
          <p:nvPr>
            <p:ph type="sldNum" sz="quarter" idx="10"/>
          </p:nvPr>
        </p:nvSpPr>
        <p:spPr/>
        <p:txBody>
          <a:bodyPr/>
          <a:lstStyle/>
          <a:p>
            <a:fld id="{051C35DB-5228-4AF3-9009-A2964038EB2D}" type="slidenum">
              <a:rPr lang="en-US" smtClean="0"/>
              <a:pPr/>
              <a:t>16</a:t>
            </a:fld>
            <a:endParaRPr lang="en-US"/>
          </a:p>
        </p:txBody>
      </p:sp>
    </p:spTree>
    <p:extLst>
      <p:ext uri="{BB962C8B-B14F-4D97-AF65-F5344CB8AC3E}">
        <p14:creationId xmlns="" xmlns:p14="http://schemas.microsoft.com/office/powerpoint/2010/main" val="1256905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AC1FF88-7A07-46E1-A95A-87AA30EE5277}" type="slidenum">
              <a:rPr lang="en-US" altLang="en-US"/>
              <a:pPr>
                <a:spcBef>
                  <a:spcPct val="0"/>
                </a:spcBef>
              </a:pPr>
              <a:t>19</a:t>
            </a:fld>
            <a:endParaRPr lang="en-US" altLang="en-US"/>
          </a:p>
        </p:txBody>
      </p:sp>
      <p:sp>
        <p:nvSpPr>
          <p:cNvPr id="13315" name="Rectangle 2"/>
          <p:cNvSpPr>
            <a:spLocks noGrp="1" noRot="1" noChangeAspect="1" noChangeArrowheads="1" noTextEdit="1"/>
          </p:cNvSpPr>
          <p:nvPr>
            <p:ph type="sldImg"/>
          </p:nvPr>
        </p:nvSpPr>
        <p:spPr>
          <a:xfrm>
            <a:off x="685800" y="1143000"/>
            <a:ext cx="5486400" cy="3086100"/>
          </a:xfrm>
          <a:ln/>
        </p:spPr>
      </p:sp>
      <p:sp>
        <p:nvSpPr>
          <p:cNvPr id="1331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531726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ChangeArrowheads="1" noTextEdit="1"/>
          </p:cNvSpPr>
          <p:nvPr>
            <p:ph type="sldImg"/>
          </p:nvPr>
        </p:nvSpPr>
        <p:spPr>
          <a:xfrm>
            <a:off x="685800" y="1143000"/>
            <a:ext cx="5486400" cy="3086100"/>
          </a:xfrm>
          <a:ln/>
        </p:spPr>
      </p:sp>
      <p:sp>
        <p:nvSpPr>
          <p:cNvPr id="3" name="Notes Placeholder 2"/>
          <p:cNvSpPr>
            <a:spLocks noGrp="1"/>
          </p:cNvSpPr>
          <p:nvPr>
            <p:ph type="body" idx="1"/>
          </p:nvPr>
        </p:nvSpPr>
        <p:spPr/>
        <p:txBody>
          <a:bodyPr/>
          <a:lstStyle/>
          <a:p>
            <a:pPr>
              <a:defRPr/>
            </a:pPr>
            <a:endParaRPr lang="vi-VN" dirty="0"/>
          </a:p>
        </p:txBody>
      </p:sp>
      <p:sp>
        <p:nvSpPr>
          <p:cNvPr id="54276" name="Slide Number Placeholder 3"/>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ACF7826-B1B4-4397-8CDB-4AA922AB7C3D}" type="slidenum">
              <a:rPr lang="en-US" altLang="en-US"/>
              <a:pPr/>
              <a:t>23</a:t>
            </a:fld>
            <a:endParaRPr lang="en-US" altLang="en-US"/>
          </a:p>
        </p:txBody>
      </p:sp>
    </p:spTree>
    <p:extLst>
      <p:ext uri="{BB962C8B-B14F-4D97-AF65-F5344CB8AC3E}">
        <p14:creationId xmlns="" xmlns:p14="http://schemas.microsoft.com/office/powerpoint/2010/main" val="3768161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23455E-3500-4D7D-8126-86E987962AA1}" type="datetimeFigureOut">
              <a:rPr lang="en-US" smtClean="0"/>
              <a:pPr/>
              <a:t>9/19/2021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pPr/>
              <a:t>‹#›</a:t>
            </a:fld>
            <a:endParaRPr lang="en-US"/>
          </a:p>
        </p:txBody>
      </p:sp>
    </p:spTree>
    <p:extLst>
      <p:ext uri="{BB962C8B-B14F-4D97-AF65-F5344CB8AC3E}">
        <p14:creationId xmlns="" xmlns:p14="http://schemas.microsoft.com/office/powerpoint/2010/main" val="2294555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smtClean="0"/>
              <a:pPr/>
              <a:t>9/19/2021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pPr/>
              <a:t>‹#›</a:t>
            </a:fld>
            <a:endParaRPr lang="en-US"/>
          </a:p>
        </p:txBody>
      </p:sp>
    </p:spTree>
    <p:extLst>
      <p:ext uri="{BB962C8B-B14F-4D97-AF65-F5344CB8AC3E}">
        <p14:creationId xmlns="" xmlns:p14="http://schemas.microsoft.com/office/powerpoint/2010/main" val="3915202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smtClean="0"/>
              <a:pPr/>
              <a:t>9/19/2021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pPr/>
              <a:t>‹#›</a:t>
            </a:fld>
            <a:endParaRPr lang="en-US"/>
          </a:p>
        </p:txBody>
      </p:sp>
    </p:spTree>
    <p:extLst>
      <p:ext uri="{BB962C8B-B14F-4D97-AF65-F5344CB8AC3E}">
        <p14:creationId xmlns="" xmlns:p14="http://schemas.microsoft.com/office/powerpoint/2010/main" val="906812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59696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695684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1945255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9/19/2021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341054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23455E-3500-4D7D-8126-86E987962AA1}" type="datetimeFigureOut">
              <a:rPr lang="en-US">
                <a:solidFill>
                  <a:prstClr val="black">
                    <a:tint val="75000"/>
                  </a:prstClr>
                </a:solidFill>
              </a:rPr>
              <a:pPr/>
              <a:t>9/19/2021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8459187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23455E-3500-4D7D-8126-86E987962AA1}" type="datetimeFigureOut">
              <a:rPr lang="en-US">
                <a:solidFill>
                  <a:prstClr val="black">
                    <a:tint val="75000"/>
                  </a:prstClr>
                </a:solidFill>
              </a:rPr>
              <a:pPr/>
              <a:t>9/19/2021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5040844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455E-3500-4D7D-8126-86E987962AA1}" type="datetimeFigureOut">
              <a:rPr lang="en-US">
                <a:solidFill>
                  <a:prstClr val="black">
                    <a:tint val="75000"/>
                  </a:prstClr>
                </a:solidFill>
              </a:rPr>
              <a:pPr/>
              <a:t>9/19/2021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6528297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9/19/2021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226835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smtClean="0"/>
              <a:pPr/>
              <a:t>9/19/2021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pPr/>
              <a:t>‹#›</a:t>
            </a:fld>
            <a:endParaRPr lang="en-US"/>
          </a:p>
        </p:txBody>
      </p:sp>
    </p:spTree>
    <p:extLst>
      <p:ext uri="{BB962C8B-B14F-4D97-AF65-F5344CB8AC3E}">
        <p14:creationId xmlns="" xmlns:p14="http://schemas.microsoft.com/office/powerpoint/2010/main" val="40938336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9/19/2021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3779360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4864579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7831706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64515DAC-9C8F-4C9A-B3E2-AAE72C694573}" type="slidenum">
              <a:rPr lang="en-US" altLang="en-US"/>
              <a:pPr/>
              <a:t>‹#›</a:t>
            </a:fld>
            <a:endParaRPr lang="en-US" altLang="en-US"/>
          </a:p>
        </p:txBody>
      </p:sp>
    </p:spTree>
    <p:extLst>
      <p:ext uri="{BB962C8B-B14F-4D97-AF65-F5344CB8AC3E}">
        <p14:creationId xmlns="" xmlns:p14="http://schemas.microsoft.com/office/powerpoint/2010/main" val="14746944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00150"/>
            <a:ext cx="4038600" cy="1639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2953942"/>
            <a:ext cx="4038600" cy="1640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F25A0AC4-BED8-4E9E-BD38-F4C26A812ADE}" type="slidenum">
              <a:rPr lang="en-US" altLang="en-US"/>
              <a:pPr/>
              <a:t>‹#›</a:t>
            </a:fld>
            <a:endParaRPr lang="en-US" altLang="en-US"/>
          </a:p>
        </p:txBody>
      </p:sp>
    </p:spTree>
    <p:extLst>
      <p:ext uri="{BB962C8B-B14F-4D97-AF65-F5344CB8AC3E}">
        <p14:creationId xmlns="" xmlns:p14="http://schemas.microsoft.com/office/powerpoint/2010/main" val="40928526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Text Placeholder 2"/>
          <p:cNvSpPr>
            <a:spLocks noGrp="1"/>
          </p:cNvSpPr>
          <p:nvPr>
            <p:ph type="body" sz="half" idx="1"/>
          </p:nvPr>
        </p:nvSpPr>
        <p:spPr>
          <a:xfrm>
            <a:off x="457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00150"/>
            <a:ext cx="4038600" cy="1639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2953942"/>
            <a:ext cx="4038600" cy="1640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E709E02B-8106-43F0-96C7-672B06D0B5CF}" type="slidenum">
              <a:rPr lang="en-US" altLang="en-US"/>
              <a:pPr/>
              <a:t>‹#›</a:t>
            </a:fld>
            <a:endParaRPr lang="en-US" altLang="en-US"/>
          </a:p>
        </p:txBody>
      </p:sp>
    </p:spTree>
    <p:extLst>
      <p:ext uri="{BB962C8B-B14F-4D97-AF65-F5344CB8AC3E}">
        <p14:creationId xmlns="" xmlns:p14="http://schemas.microsoft.com/office/powerpoint/2010/main" val="21709722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596961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6956841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1945255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9/19/2021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34105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23455E-3500-4D7D-8126-86E987962AA1}" type="datetimeFigureOut">
              <a:rPr lang="en-US" smtClean="0"/>
              <a:pPr/>
              <a:t>9/19/2021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pPr/>
              <a:t>‹#›</a:t>
            </a:fld>
            <a:endParaRPr lang="en-US"/>
          </a:p>
        </p:txBody>
      </p:sp>
    </p:spTree>
    <p:extLst>
      <p:ext uri="{BB962C8B-B14F-4D97-AF65-F5344CB8AC3E}">
        <p14:creationId xmlns="" xmlns:p14="http://schemas.microsoft.com/office/powerpoint/2010/main" val="9641660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23455E-3500-4D7D-8126-86E987962AA1}" type="datetimeFigureOut">
              <a:rPr lang="en-US">
                <a:solidFill>
                  <a:prstClr val="black">
                    <a:tint val="75000"/>
                  </a:prstClr>
                </a:solidFill>
              </a:rPr>
              <a:pPr/>
              <a:t>9/19/2021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8459187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23455E-3500-4D7D-8126-86E987962AA1}" type="datetimeFigureOut">
              <a:rPr lang="en-US">
                <a:solidFill>
                  <a:prstClr val="black">
                    <a:tint val="75000"/>
                  </a:prstClr>
                </a:solidFill>
              </a:rPr>
              <a:pPr/>
              <a:t>9/19/2021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5040844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455E-3500-4D7D-8126-86E987962AA1}" type="datetimeFigureOut">
              <a:rPr lang="en-US">
                <a:solidFill>
                  <a:prstClr val="black">
                    <a:tint val="75000"/>
                  </a:prstClr>
                </a:solidFill>
              </a:rPr>
              <a:pPr/>
              <a:t>9/19/2021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6528297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9/19/2021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2268351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9/19/2021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3779360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4864579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783170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23455E-3500-4D7D-8126-86E987962AA1}" type="datetimeFigureOut">
              <a:rPr lang="en-US" smtClean="0"/>
              <a:pPr/>
              <a:t>9/19/2021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BAFDC-099D-49D8-B069-B2ED966DA100}" type="slidenum">
              <a:rPr lang="en-US" smtClean="0"/>
              <a:pPr/>
              <a:t>‹#›</a:t>
            </a:fld>
            <a:endParaRPr lang="en-US"/>
          </a:p>
        </p:txBody>
      </p:sp>
    </p:spTree>
    <p:extLst>
      <p:ext uri="{BB962C8B-B14F-4D97-AF65-F5344CB8AC3E}">
        <p14:creationId xmlns="" xmlns:p14="http://schemas.microsoft.com/office/powerpoint/2010/main" val="232286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23455E-3500-4D7D-8126-86E987962AA1}" type="datetimeFigureOut">
              <a:rPr lang="en-US" smtClean="0"/>
              <a:pPr/>
              <a:t>9/19/2021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BBAFDC-099D-49D8-B069-B2ED966DA100}" type="slidenum">
              <a:rPr lang="en-US" smtClean="0"/>
              <a:pPr/>
              <a:t>‹#›</a:t>
            </a:fld>
            <a:endParaRPr lang="en-US"/>
          </a:p>
        </p:txBody>
      </p:sp>
    </p:spTree>
    <p:extLst>
      <p:ext uri="{BB962C8B-B14F-4D97-AF65-F5344CB8AC3E}">
        <p14:creationId xmlns="" xmlns:p14="http://schemas.microsoft.com/office/powerpoint/2010/main" val="1506483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23455E-3500-4D7D-8126-86E987962AA1}" type="datetimeFigureOut">
              <a:rPr lang="en-US" smtClean="0"/>
              <a:pPr/>
              <a:t>9/19/2021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BBAFDC-099D-49D8-B069-B2ED966DA100}" type="slidenum">
              <a:rPr lang="en-US" smtClean="0"/>
              <a:pPr/>
              <a:t>‹#›</a:t>
            </a:fld>
            <a:endParaRPr lang="en-US"/>
          </a:p>
        </p:txBody>
      </p:sp>
    </p:spTree>
    <p:extLst>
      <p:ext uri="{BB962C8B-B14F-4D97-AF65-F5344CB8AC3E}">
        <p14:creationId xmlns="" xmlns:p14="http://schemas.microsoft.com/office/powerpoint/2010/main" val="399953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455E-3500-4D7D-8126-86E987962AA1}" type="datetimeFigureOut">
              <a:rPr lang="en-US" smtClean="0"/>
              <a:pPr/>
              <a:t>9/19/2021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BBAFDC-099D-49D8-B069-B2ED966DA100}" type="slidenum">
              <a:rPr lang="en-US" smtClean="0"/>
              <a:pPr/>
              <a:t>‹#›</a:t>
            </a:fld>
            <a:endParaRPr lang="en-US"/>
          </a:p>
        </p:txBody>
      </p:sp>
    </p:spTree>
    <p:extLst>
      <p:ext uri="{BB962C8B-B14F-4D97-AF65-F5344CB8AC3E}">
        <p14:creationId xmlns="" xmlns:p14="http://schemas.microsoft.com/office/powerpoint/2010/main" val="42206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smtClean="0"/>
              <a:pPr/>
              <a:t>9/19/2021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BAFDC-099D-49D8-B069-B2ED966DA100}" type="slidenum">
              <a:rPr lang="en-US" smtClean="0"/>
              <a:pPr/>
              <a:t>‹#›</a:t>
            </a:fld>
            <a:endParaRPr lang="en-US"/>
          </a:p>
        </p:txBody>
      </p:sp>
    </p:spTree>
    <p:extLst>
      <p:ext uri="{BB962C8B-B14F-4D97-AF65-F5344CB8AC3E}">
        <p14:creationId xmlns="" xmlns:p14="http://schemas.microsoft.com/office/powerpoint/2010/main" val="1870511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smtClean="0"/>
              <a:pPr/>
              <a:t>9/19/2021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BAFDC-099D-49D8-B069-B2ED966DA100}" type="slidenum">
              <a:rPr lang="en-US" smtClean="0"/>
              <a:pPr/>
              <a:t>‹#›</a:t>
            </a:fld>
            <a:endParaRPr lang="en-US"/>
          </a:p>
        </p:txBody>
      </p:sp>
    </p:spTree>
    <p:extLst>
      <p:ext uri="{BB962C8B-B14F-4D97-AF65-F5344CB8AC3E}">
        <p14:creationId xmlns="" xmlns:p14="http://schemas.microsoft.com/office/powerpoint/2010/main" val="4264177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8000" b="-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923455E-3500-4D7D-8126-86E987962AA1}" type="datetimeFigureOut">
              <a:rPr lang="en-US" smtClean="0"/>
              <a:pPr/>
              <a:t>9/19/2021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2BBAFDC-099D-49D8-B069-B2ED966DA100}" type="slidenum">
              <a:rPr lang="en-US" smtClean="0"/>
              <a:pPr/>
              <a:t>‹#›</a:t>
            </a:fld>
            <a:endParaRPr lang="en-US"/>
          </a:p>
        </p:txBody>
      </p:sp>
    </p:spTree>
    <p:extLst>
      <p:ext uri="{BB962C8B-B14F-4D97-AF65-F5344CB8AC3E}">
        <p14:creationId xmlns="" xmlns:p14="http://schemas.microsoft.com/office/powerpoint/2010/main" val="126233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t="-8000" b="-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923455E-3500-4D7D-8126-86E987962AA1}" type="datetimeFigureOut">
              <a:rPr lang="en-US">
                <a:solidFill>
                  <a:prstClr val="black">
                    <a:tint val="75000"/>
                  </a:prstClr>
                </a:solidFill>
              </a:rPr>
              <a:pPr/>
              <a:t>9/19/2021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27518324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20" r:id="rId12"/>
    <p:sldLayoutId id="2147483721" r:id="rId13"/>
    <p:sldLayoutId id="214748372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8000" b="-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923455E-3500-4D7D-8126-86E987962AA1}" type="datetimeFigureOut">
              <a:rPr lang="en-US">
                <a:solidFill>
                  <a:prstClr val="black">
                    <a:tint val="75000"/>
                  </a:prstClr>
                </a:solidFill>
              </a:rPr>
              <a:pPr/>
              <a:t>9/19/2021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27518324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3.xml"/><Relationship Id="rId1" Type="http://schemas.openxmlformats.org/officeDocument/2006/relationships/vmlDrawing" Target="../drawings/vmlDrawing1.v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8" Type="http://schemas.microsoft.com/office/2007/relationships/media" Target="../media/media1.mp3"/><Relationship Id="rId3" Type="http://schemas.openxmlformats.org/officeDocument/2006/relationships/slide" Target="slide4.xml"/><Relationship Id="rId7" Type="http://schemas.microsoft.com/office/2007/relationships/hdphoto" Target="../media/hdphoto1.wdp"/><Relationship Id="rId2" Type="http://schemas.openxmlformats.org/officeDocument/2006/relationships/slideLayout" Target="../slideLayouts/slideLayout1.xml"/><Relationship Id="rId1" Type="http://schemas.openxmlformats.org/officeDocument/2006/relationships/video" Target="NULL" TargetMode="External"/><Relationship Id="rId4" Type="http://schemas.openxmlformats.org/officeDocument/2006/relationships/image" Target="../media/image5.png"/><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5.xml"/><Relationship Id="rId6" Type="http://schemas.openxmlformats.org/officeDocument/2006/relationships/image" Target="../media/image17.wmf"/><Relationship Id="rId5" Type="http://schemas.openxmlformats.org/officeDocument/2006/relationships/image" Target="../media/image16.gif"/><Relationship Id="rId4" Type="http://schemas.openxmlformats.org/officeDocument/2006/relationships/image" Target="../media/image15.gif"/></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5.xml"/><Relationship Id="rId6" Type="http://schemas.openxmlformats.org/officeDocument/2006/relationships/image" Target="../media/image17.wmf"/><Relationship Id="rId5" Type="http://schemas.openxmlformats.org/officeDocument/2006/relationships/image" Target="../media/image16.gif"/><Relationship Id="rId4" Type="http://schemas.openxmlformats.org/officeDocument/2006/relationships/image" Target="../media/image15.gif"/></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5.xml"/><Relationship Id="rId5" Type="http://schemas.openxmlformats.org/officeDocument/2006/relationships/image" Target="../media/image16.gif"/><Relationship Id="rId4" Type="http://schemas.openxmlformats.org/officeDocument/2006/relationships/image" Target="../media/image15.gif"/></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0.jpeg"/><Relationship Id="rId7" Type="http://schemas.openxmlformats.org/officeDocument/2006/relationships/diagramQuickStyle" Target="../diagrams/quickStyle2.xml"/><Relationship Id="rId12"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diagramLayout" Target="../diagrams/layout2.xml"/><Relationship Id="rId11" Type="http://schemas.openxmlformats.org/officeDocument/2006/relationships/image" Target="../media/image21.jpeg"/><Relationship Id="rId5" Type="http://schemas.openxmlformats.org/officeDocument/2006/relationships/diagramData" Target="../diagrams/data2.xml"/><Relationship Id="rId10" Type="http://schemas.openxmlformats.org/officeDocument/2006/relationships/image" Target="../media/image20.png"/><Relationship Id="rId4" Type="http://schemas.openxmlformats.org/officeDocument/2006/relationships/image" Target="../media/image11.jpeg"/><Relationship Id="rId9"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slideLayout" Target="../slideLayouts/slideLayout18.xml"/><Relationship Id="rId1" Type="http://schemas.openxmlformats.org/officeDocument/2006/relationships/audio" Target="file:///D:\ca%20nhac\Nhac%20Do\Mua%20xuan%20tren%20thanh%20pho%20Ho%20Chi%20Minh.wma" TargetMode="External"/><Relationship Id="rId5" Type="http://schemas.openxmlformats.org/officeDocument/2006/relationships/image" Target="../media/image25.png"/><Relationship Id="rId4" Type="http://schemas.openxmlformats.org/officeDocument/2006/relationships/image" Target="../media/image24.gif"/></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13" Type="http://schemas.microsoft.com/office/2007/relationships/media" Target="../media/media3.mp3"/><Relationship Id="rId3" Type="http://schemas.openxmlformats.org/officeDocument/2006/relationships/image" Target="../media/image7.png"/><Relationship Id="rId12" Type="http://schemas.microsoft.com/office/2007/relationships/hdphoto" Target="../media/hdphoto3.wdp"/><Relationship Id="rId2" Type="http://schemas.openxmlformats.org/officeDocument/2006/relationships/slideLayout" Target="../slideLayouts/slideLayout32.xml"/><Relationship Id="rId16" Type="http://schemas.microsoft.com/office/2007/relationships/hdphoto" Target="../media/hdphoto1.wdp"/><Relationship Id="rId1" Type="http://schemas.openxmlformats.org/officeDocument/2006/relationships/video" Target="NULL" TargetMode="External"/><Relationship Id="rId11" Type="http://schemas.openxmlformats.org/officeDocument/2006/relationships/image" Target="../media/image8.png"/><Relationship Id="rId15" Type="http://schemas.openxmlformats.org/officeDocument/2006/relationships/image" Target="../media/image5.png"/><Relationship Id="rId10" Type="http://schemas.openxmlformats.org/officeDocument/2006/relationships/image" Target="../media/image6.png"/><Relationship Id="rId9" Type="http://schemas.microsoft.com/office/2007/relationships/media" Target="../media/media2.mp3"/><Relationship Id="rId14" Type="http://schemas.openxmlformats.org/officeDocument/2006/relationships/slide" Target="slide5.xml"/></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13" Type="http://schemas.microsoft.com/office/2007/relationships/media" Target="../media/media3.mp3"/><Relationship Id="rId3" Type="http://schemas.openxmlformats.org/officeDocument/2006/relationships/image" Target="../media/image7.png"/><Relationship Id="rId12" Type="http://schemas.microsoft.com/office/2007/relationships/hdphoto" Target="../media/hdphoto3.wdp"/><Relationship Id="rId2" Type="http://schemas.openxmlformats.org/officeDocument/2006/relationships/slideLayout" Target="../slideLayouts/slideLayout7.xml"/><Relationship Id="rId16" Type="http://schemas.microsoft.com/office/2007/relationships/hdphoto" Target="../media/hdphoto1.wdp"/><Relationship Id="rId1" Type="http://schemas.openxmlformats.org/officeDocument/2006/relationships/video" Target="NULL" TargetMode="External"/><Relationship Id="rId11" Type="http://schemas.openxmlformats.org/officeDocument/2006/relationships/image" Target="../media/image8.png"/><Relationship Id="rId15" Type="http://schemas.openxmlformats.org/officeDocument/2006/relationships/image" Target="../media/image5.png"/><Relationship Id="rId10" Type="http://schemas.openxmlformats.org/officeDocument/2006/relationships/image" Target="../media/image6.png"/><Relationship Id="rId9" Type="http://schemas.microsoft.com/office/2007/relationships/media" Target="../media/media2.mp3"/><Relationship Id="rId14"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13" Type="http://schemas.microsoft.com/office/2007/relationships/media" Target="../media/media3.mp3"/><Relationship Id="rId3" Type="http://schemas.openxmlformats.org/officeDocument/2006/relationships/image" Target="../media/image7.png"/><Relationship Id="rId12" Type="http://schemas.microsoft.com/office/2007/relationships/hdphoto" Target="../media/hdphoto3.wdp"/><Relationship Id="rId2" Type="http://schemas.openxmlformats.org/officeDocument/2006/relationships/slideLayout" Target="../slideLayouts/slideLayout18.xml"/><Relationship Id="rId16" Type="http://schemas.microsoft.com/office/2007/relationships/hdphoto" Target="../media/hdphoto1.wdp"/><Relationship Id="rId1" Type="http://schemas.openxmlformats.org/officeDocument/2006/relationships/video" Target="NULL" TargetMode="External"/><Relationship Id="rId11" Type="http://schemas.openxmlformats.org/officeDocument/2006/relationships/image" Target="../media/image8.png"/><Relationship Id="rId15" Type="http://schemas.openxmlformats.org/officeDocument/2006/relationships/image" Target="../media/image5.png"/><Relationship Id="rId10" Type="http://schemas.openxmlformats.org/officeDocument/2006/relationships/image" Target="../media/image6.png"/><Relationship Id="rId9" Type="http://schemas.microsoft.com/office/2007/relationships/media" Target="../media/media2.mp3"/><Relationship Id="rId14" Type="http://schemas.openxmlformats.org/officeDocument/2006/relationships/slide" Target="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0.jpe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1.jpeg"/><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9"/>
          <p:cNvSpPr txBox="1">
            <a:spLocks noGrp="1"/>
          </p:cNvSpPr>
          <p:nvPr>
            <p:ph type="ctrTitle"/>
          </p:nvPr>
        </p:nvSpPr>
        <p:spPr>
          <a:xfrm>
            <a:off x="762000" y="1123950"/>
            <a:ext cx="8153400" cy="1497573"/>
          </a:xfrm>
          <a:prstGeom prst="rect">
            <a:avLst/>
          </a:prstGeom>
        </p:spPr>
        <p:txBody>
          <a:bodyPr spcFirstLastPara="1" wrap="square" lIns="121894" tIns="121894" rIns="121894" bIns="121894" anchor="b" anchorCtr="0">
            <a:noAutofit/>
          </a:bodyPr>
          <a:lstStyle/>
          <a:p>
            <a:pPr>
              <a:spcBef>
                <a:spcPts val="0"/>
              </a:spcBef>
            </a:pPr>
            <a:r>
              <a:rPr lang="en" sz="8000" b="1" smtClean="0">
                <a:solidFill>
                  <a:srgbClr val="FF0000"/>
                </a:solidFill>
                <a:latin typeface="Times New Roman" pitchFamily="18" charset="0"/>
                <a:cs typeface="Times New Roman" pitchFamily="18" charset="0"/>
              </a:rPr>
              <a:t>TOÁN  LỚP 4</a:t>
            </a:r>
            <a:endParaRPr sz="8000" b="1">
              <a:solidFill>
                <a:srgbClr val="FF0000"/>
              </a:solidFill>
              <a:latin typeface="Times New Roman" pitchFamily="18" charset="0"/>
              <a:cs typeface="Times New Roman" pitchFamily="18" charset="0"/>
            </a:endParaRPr>
          </a:p>
        </p:txBody>
      </p:sp>
      <p:sp>
        <p:nvSpPr>
          <p:cNvPr id="180" name="Google Shape;180;p29"/>
          <p:cNvSpPr/>
          <p:nvPr/>
        </p:nvSpPr>
        <p:spPr>
          <a:xfrm>
            <a:off x="1889900" y="4413504"/>
            <a:ext cx="992850" cy="102600"/>
          </a:xfrm>
          <a:custGeom>
            <a:avLst/>
            <a:gdLst/>
            <a:ahLst/>
            <a:cxnLst/>
            <a:rect l="l" t="t" r="r" b="b"/>
            <a:pathLst>
              <a:path w="39714" h="4104" extrusionOk="0">
                <a:moveTo>
                  <a:pt x="0" y="4104"/>
                </a:moveTo>
                <a:cubicBezTo>
                  <a:pt x="11382" y="-2730"/>
                  <a:pt x="26437" y="1070"/>
                  <a:pt x="39714" y="1070"/>
                </a:cubicBezTo>
              </a:path>
            </a:pathLst>
          </a:custGeom>
          <a:noFill/>
          <a:ln w="28575" cap="flat" cmpd="sng">
            <a:solidFill>
              <a:schemeClr val="accent4"/>
            </a:solidFill>
            <a:prstDash val="solid"/>
            <a:round/>
            <a:headEnd type="none" w="med" len="med"/>
            <a:tailEnd type="none" w="med" len="med"/>
          </a:ln>
        </p:spPr>
      </p:sp>
      <p:pic>
        <p:nvPicPr>
          <p:cNvPr id="181" name="Google Shape;181;p29"/>
          <p:cNvPicPr preferRelativeResize="0"/>
          <p:nvPr/>
        </p:nvPicPr>
        <p:blipFill rotWithShape="1">
          <a:blip r:embed="rId3">
            <a:alphaModFix/>
          </a:blip>
          <a:srcRect t="16970" r="8892" b="21025"/>
          <a:stretch/>
        </p:blipFill>
        <p:spPr>
          <a:xfrm>
            <a:off x="6539175" y="3603223"/>
            <a:ext cx="2036850" cy="810276"/>
          </a:xfrm>
          <a:prstGeom prst="rect">
            <a:avLst/>
          </a:prstGeom>
          <a:noFill/>
          <a:ln>
            <a:noFill/>
          </a:ln>
        </p:spPr>
      </p:pic>
      <p:pic>
        <p:nvPicPr>
          <p:cNvPr id="182" name="Google Shape;182;p29"/>
          <p:cNvPicPr preferRelativeResize="0"/>
          <p:nvPr/>
        </p:nvPicPr>
        <p:blipFill rotWithShape="1">
          <a:blip r:embed="rId4">
            <a:alphaModFix/>
          </a:blip>
          <a:srcRect t="16734" r="8892" b="18300"/>
          <a:stretch/>
        </p:blipFill>
        <p:spPr>
          <a:xfrm>
            <a:off x="6539175" y="3055100"/>
            <a:ext cx="2036850" cy="846042"/>
          </a:xfrm>
          <a:prstGeom prst="rect">
            <a:avLst/>
          </a:prstGeom>
          <a:noFill/>
          <a:ln>
            <a:noFill/>
          </a:ln>
        </p:spPr>
      </p:pic>
      <p:pic>
        <p:nvPicPr>
          <p:cNvPr id="8" name="Picture 4" descr="Premium Vector | Happy cute little kid girl with idea lamp sign"/>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t="8397"/>
          <a:stretch/>
        </p:blipFill>
        <p:spPr bwMode="auto">
          <a:xfrm>
            <a:off x="1143001" y="2724152"/>
            <a:ext cx="2372024" cy="265272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700" name="Group 4"/>
          <p:cNvGraphicFramePr>
            <a:graphicFrameLocks noGrp="1"/>
          </p:cNvGraphicFramePr>
          <p:nvPr/>
        </p:nvGraphicFramePr>
        <p:xfrm>
          <a:off x="152400" y="2464594"/>
          <a:ext cx="8801100" cy="2550321"/>
        </p:xfrm>
        <a:graphic>
          <a:graphicData uri="http://schemas.openxmlformats.org/drawingml/2006/table">
            <a:tbl>
              <a:tblPr/>
              <a:tblGrid>
                <a:gridCol w="977900"/>
                <a:gridCol w="965200"/>
                <a:gridCol w="990600"/>
                <a:gridCol w="977900"/>
                <a:gridCol w="1104900"/>
                <a:gridCol w="1071563"/>
                <a:gridCol w="879475"/>
                <a:gridCol w="879475"/>
                <a:gridCol w="954087"/>
              </a:tblGrid>
              <a:tr h="434381">
                <a:tc gridSpan="3">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VnTime" pitchFamily="34" charset="0"/>
                        <a:cs typeface="Arial" charset="0"/>
                      </a:endParaRPr>
                    </a:p>
                  </a:txBody>
                  <a:tcPr marT="34293" marB="342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gridSpan="3">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100" b="0" i="0" u="none" strike="noStrike" cap="none" normalizeH="0" baseline="0" smtClean="0">
                        <a:ln>
                          <a:noFill/>
                        </a:ln>
                        <a:solidFill>
                          <a:schemeClr val="tx1"/>
                        </a:solidFill>
                        <a:effectLst/>
                        <a:latin typeface=".VnTime" pitchFamily="34" charset="0"/>
                        <a:cs typeface="Arial" charset="0"/>
                      </a:endParaRPr>
                    </a:p>
                  </a:txBody>
                  <a:tcPr marT="34293" marB="342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gridSpan="3">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100" b="0" i="0" u="none" strike="noStrike" cap="none" normalizeH="0" baseline="0" smtClean="0">
                        <a:ln>
                          <a:noFill/>
                        </a:ln>
                        <a:solidFill>
                          <a:schemeClr val="tx1"/>
                        </a:solidFill>
                        <a:effectLst/>
                        <a:latin typeface=".VnTime" pitchFamily="34" charset="0"/>
                        <a:cs typeface="Arial" charset="0"/>
                      </a:endParaRPr>
                    </a:p>
                  </a:txBody>
                  <a:tcPr marT="34293" marB="3429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r>
              <a:tr h="931156">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VnTime" pitchFamily="34" charset="0"/>
                        <a:cs typeface="Arial" charset="0"/>
                      </a:endParaRPr>
                    </a:p>
                  </a:txBody>
                  <a:tcPr marT="34293" marB="342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VnTime" pitchFamily="34" charset="0"/>
                        <a:cs typeface="Arial" charset="0"/>
                      </a:endParaRPr>
                    </a:p>
                  </a:txBody>
                  <a:tcPr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VnTime" pitchFamily="34" charset="0"/>
                        <a:cs typeface="Arial" charset="0"/>
                      </a:endParaRPr>
                    </a:p>
                  </a:txBody>
                  <a:tcPr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VnTime" pitchFamily="34" charset="0"/>
                        <a:cs typeface="Arial" charset="0"/>
                      </a:endParaRPr>
                    </a:p>
                  </a:txBody>
                  <a:tcPr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VnTime" pitchFamily="34" charset="0"/>
                        <a:cs typeface="Arial" charset="0"/>
                      </a:endParaRPr>
                    </a:p>
                  </a:txBody>
                  <a:tcPr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VnTime" pitchFamily="34" charset="0"/>
                        <a:cs typeface="Arial" charset="0"/>
                      </a:endParaRPr>
                    </a:p>
                  </a:txBody>
                  <a:tcPr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VnTime" pitchFamily="34" charset="0"/>
                        <a:cs typeface="Arial" charset="0"/>
                      </a:endParaRPr>
                    </a:p>
                  </a:txBody>
                  <a:tcPr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VnTime" pitchFamily="34" charset="0"/>
                        <a:cs typeface="Arial" charset="0"/>
                      </a:endParaRPr>
                    </a:p>
                  </a:txBody>
                  <a:tcPr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VnTime" pitchFamily="34" charset="0"/>
                        <a:cs typeface="Arial" charset="0"/>
                      </a:endParaRPr>
                    </a:p>
                  </a:txBody>
                  <a:tcPr marT="34293" marB="342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41764">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smtClean="0">
                        <a:ln>
                          <a:noFill/>
                        </a:ln>
                        <a:solidFill>
                          <a:srgbClr val="FF0000"/>
                        </a:solidFill>
                        <a:effectLst/>
                        <a:latin typeface=".VnTime" pitchFamily="34" charset="0"/>
                        <a:cs typeface="Arial" charset="0"/>
                      </a:endParaRPr>
                    </a:p>
                  </a:txBody>
                  <a:tcPr marT="34293" marB="342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smtClean="0">
                        <a:ln>
                          <a:noFill/>
                        </a:ln>
                        <a:solidFill>
                          <a:srgbClr val="FF0000"/>
                        </a:solidFill>
                        <a:effectLst/>
                        <a:latin typeface=".VnTime" pitchFamily="34" charset="0"/>
                        <a:cs typeface="Arial" charset="0"/>
                      </a:endParaRPr>
                    </a:p>
                  </a:txBody>
                  <a:tcPr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smtClean="0">
                        <a:ln>
                          <a:noFill/>
                        </a:ln>
                        <a:solidFill>
                          <a:srgbClr val="FF0000"/>
                        </a:solidFill>
                        <a:effectLst/>
                        <a:latin typeface=".VnTime" pitchFamily="34" charset="0"/>
                        <a:cs typeface="Arial" charset="0"/>
                      </a:endParaRPr>
                    </a:p>
                  </a:txBody>
                  <a:tcPr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smtClean="0">
                        <a:ln>
                          <a:noFill/>
                        </a:ln>
                        <a:solidFill>
                          <a:srgbClr val="FF0000"/>
                        </a:solidFill>
                        <a:effectLst/>
                        <a:latin typeface=".VnTime" pitchFamily="34" charset="0"/>
                        <a:cs typeface="Arial" charset="0"/>
                      </a:endParaRPr>
                    </a:p>
                  </a:txBody>
                  <a:tcPr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smtClean="0">
                        <a:ln>
                          <a:noFill/>
                        </a:ln>
                        <a:solidFill>
                          <a:srgbClr val="FF0000"/>
                        </a:solidFill>
                        <a:effectLst/>
                        <a:latin typeface=".VnTime" pitchFamily="34" charset="0"/>
                        <a:cs typeface="Arial" charset="0"/>
                      </a:endParaRPr>
                    </a:p>
                  </a:txBody>
                  <a:tcPr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smtClean="0">
                        <a:ln>
                          <a:noFill/>
                        </a:ln>
                        <a:solidFill>
                          <a:srgbClr val="FF0000"/>
                        </a:solidFill>
                        <a:effectLst/>
                        <a:latin typeface=".VnTime" pitchFamily="34" charset="0"/>
                        <a:cs typeface="Arial" charset="0"/>
                      </a:endParaRPr>
                    </a:p>
                  </a:txBody>
                  <a:tcPr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smtClean="0">
                        <a:ln>
                          <a:noFill/>
                        </a:ln>
                        <a:solidFill>
                          <a:srgbClr val="FF0000"/>
                        </a:solidFill>
                        <a:effectLst/>
                        <a:latin typeface=".VnTime" pitchFamily="34" charset="0"/>
                        <a:cs typeface="Arial" charset="0"/>
                      </a:endParaRPr>
                    </a:p>
                  </a:txBody>
                  <a:tcPr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smtClean="0">
                        <a:ln>
                          <a:noFill/>
                        </a:ln>
                        <a:solidFill>
                          <a:srgbClr val="FF0000"/>
                        </a:solidFill>
                        <a:effectLst/>
                        <a:latin typeface=".VnTime" pitchFamily="34" charset="0"/>
                        <a:cs typeface="Arial" charset="0"/>
                      </a:endParaRPr>
                    </a:p>
                  </a:txBody>
                  <a:tcPr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smtClean="0">
                        <a:ln>
                          <a:noFill/>
                        </a:ln>
                        <a:solidFill>
                          <a:srgbClr val="FF0000"/>
                        </a:solidFill>
                        <a:effectLst/>
                        <a:latin typeface=".VnTime" pitchFamily="34" charset="0"/>
                        <a:cs typeface="Arial" charset="0"/>
                      </a:endParaRPr>
                    </a:p>
                  </a:txBody>
                  <a:tcPr marT="34293" marB="342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0088">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VnTime" pitchFamily="34" charset="0"/>
                        <a:cs typeface="Arial" charset="0"/>
                      </a:endParaRPr>
                    </a:p>
                  </a:txBody>
                  <a:tcPr marT="34293" marB="342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smtClean="0">
                        <a:ln>
                          <a:noFill/>
                        </a:ln>
                        <a:solidFill>
                          <a:srgbClr val="00FF00"/>
                        </a:solidFill>
                        <a:effectLst/>
                        <a:latin typeface=".VnTime" pitchFamily="34" charset="0"/>
                        <a:cs typeface="Arial" charset="0"/>
                      </a:endParaRPr>
                    </a:p>
                  </a:txBody>
                  <a:tcPr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smtClean="0">
                        <a:ln>
                          <a:noFill/>
                        </a:ln>
                        <a:solidFill>
                          <a:srgbClr val="00FF00"/>
                        </a:solidFill>
                        <a:effectLst/>
                        <a:latin typeface=".VnTime" pitchFamily="34" charset="0"/>
                        <a:cs typeface="Arial" charset="0"/>
                      </a:endParaRPr>
                    </a:p>
                  </a:txBody>
                  <a:tcPr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smtClean="0">
                        <a:ln>
                          <a:noFill/>
                        </a:ln>
                        <a:solidFill>
                          <a:srgbClr val="00FF00"/>
                        </a:solidFill>
                        <a:effectLst/>
                        <a:latin typeface=".VnTime" pitchFamily="34" charset="0"/>
                        <a:cs typeface="Arial" charset="0"/>
                      </a:endParaRPr>
                    </a:p>
                  </a:txBody>
                  <a:tcPr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smtClean="0">
                        <a:ln>
                          <a:noFill/>
                        </a:ln>
                        <a:solidFill>
                          <a:srgbClr val="00FF00"/>
                        </a:solidFill>
                        <a:effectLst/>
                        <a:latin typeface=".VnTime" pitchFamily="34" charset="0"/>
                        <a:cs typeface="Arial" charset="0"/>
                      </a:endParaRPr>
                    </a:p>
                  </a:txBody>
                  <a:tcPr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smtClean="0">
                        <a:ln>
                          <a:noFill/>
                        </a:ln>
                        <a:solidFill>
                          <a:srgbClr val="00FF00"/>
                        </a:solidFill>
                        <a:effectLst/>
                        <a:latin typeface=".VnTime" pitchFamily="34" charset="0"/>
                        <a:cs typeface="Arial" charset="0"/>
                      </a:endParaRPr>
                    </a:p>
                  </a:txBody>
                  <a:tcPr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smtClean="0">
                        <a:ln>
                          <a:noFill/>
                        </a:ln>
                        <a:solidFill>
                          <a:srgbClr val="00FF00"/>
                        </a:solidFill>
                        <a:effectLst/>
                        <a:latin typeface=".VnTime" pitchFamily="34" charset="0"/>
                        <a:cs typeface="Arial" charset="0"/>
                      </a:endParaRPr>
                    </a:p>
                  </a:txBody>
                  <a:tcPr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smtClean="0">
                        <a:ln>
                          <a:noFill/>
                        </a:ln>
                        <a:solidFill>
                          <a:srgbClr val="00FF00"/>
                        </a:solidFill>
                        <a:effectLst/>
                        <a:latin typeface=".VnTime" pitchFamily="34" charset="0"/>
                        <a:cs typeface="Arial" charset="0"/>
                      </a:endParaRPr>
                    </a:p>
                  </a:txBody>
                  <a:tcPr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smtClean="0">
                        <a:ln>
                          <a:noFill/>
                        </a:ln>
                        <a:solidFill>
                          <a:srgbClr val="00FF00"/>
                        </a:solidFill>
                        <a:effectLst/>
                        <a:latin typeface=".VnTime" pitchFamily="34" charset="0"/>
                        <a:cs typeface="Arial" charset="0"/>
                      </a:endParaRPr>
                    </a:p>
                  </a:txBody>
                  <a:tcPr marT="34293" marB="342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42932">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VnTime" pitchFamily="34" charset="0"/>
                        <a:cs typeface="Arial" charset="0"/>
                      </a:endParaRPr>
                    </a:p>
                  </a:txBody>
                  <a:tcPr marT="34293" marB="342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VnTime" pitchFamily="34" charset="0"/>
                        <a:cs typeface="Arial" charset="0"/>
                      </a:endParaRPr>
                    </a:p>
                  </a:txBody>
                  <a:tcPr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VnTime" pitchFamily="34" charset="0"/>
                        <a:cs typeface="Arial" charset="0"/>
                      </a:endParaRPr>
                    </a:p>
                  </a:txBody>
                  <a:tcPr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VnTime" pitchFamily="34" charset="0"/>
                        <a:cs typeface="Arial" charset="0"/>
                      </a:endParaRPr>
                    </a:p>
                  </a:txBody>
                  <a:tcPr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VnTime" pitchFamily="34" charset="0"/>
                        <a:cs typeface="Arial" charset="0"/>
                      </a:endParaRPr>
                    </a:p>
                  </a:txBody>
                  <a:tcPr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VnTime" pitchFamily="34" charset="0"/>
                        <a:cs typeface="Arial" charset="0"/>
                      </a:endParaRPr>
                    </a:p>
                  </a:txBody>
                  <a:tcPr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VnTime" pitchFamily="34" charset="0"/>
                        <a:cs typeface="Arial" charset="0"/>
                      </a:endParaRPr>
                    </a:p>
                  </a:txBody>
                  <a:tcPr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VnTime" pitchFamily="34" charset="0"/>
                        <a:cs typeface="Arial" charset="0"/>
                      </a:endParaRPr>
                    </a:p>
                  </a:txBody>
                  <a:tcPr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VnTime" pitchFamily="34" charset="0"/>
                        <a:cs typeface="Arial" charset="0"/>
                      </a:endParaRPr>
                    </a:p>
                  </a:txBody>
                  <a:tcPr marT="34293" marB="342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9757" name="AutoShape 61"/>
          <p:cNvSpPr>
            <a:spLocks noChangeArrowheads="1"/>
          </p:cNvSpPr>
          <p:nvPr/>
        </p:nvSpPr>
        <p:spPr bwMode="auto">
          <a:xfrm>
            <a:off x="2819400" y="1485900"/>
            <a:ext cx="3733800" cy="971550"/>
          </a:xfrm>
          <a:prstGeom prst="cloudCallout">
            <a:avLst>
              <a:gd name="adj1" fmla="val -61991"/>
              <a:gd name="adj2" fmla="val 55269"/>
            </a:avLst>
          </a:prstGeom>
          <a:solidFill>
            <a:srgbClr val="A3F3FB"/>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endParaRPr lang="en-US" altLang="en-US" b="0"/>
          </a:p>
        </p:txBody>
      </p:sp>
      <p:sp>
        <p:nvSpPr>
          <p:cNvPr id="29758" name="Text Box 62"/>
          <p:cNvSpPr txBox="1">
            <a:spLocks noChangeArrowheads="1"/>
          </p:cNvSpPr>
          <p:nvPr/>
        </p:nvSpPr>
        <p:spPr bwMode="auto">
          <a:xfrm>
            <a:off x="3276600" y="1600200"/>
            <a:ext cx="3048000" cy="9541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latin typeface="Times New Roman" panose="02020603050405020304" pitchFamily="18" charset="0"/>
              </a:rPr>
              <a:t>So sánh các hàng trong lớp triệu?</a:t>
            </a:r>
          </a:p>
        </p:txBody>
      </p:sp>
      <p:sp>
        <p:nvSpPr>
          <p:cNvPr id="11325" name="Text Box 63"/>
          <p:cNvSpPr txBox="1">
            <a:spLocks noChangeArrowheads="1"/>
          </p:cNvSpPr>
          <p:nvPr/>
        </p:nvSpPr>
        <p:spPr bwMode="auto">
          <a:xfrm>
            <a:off x="2006600" y="2914650"/>
            <a:ext cx="1295400"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US" altLang="en-US" smtClean="0">
                <a:solidFill>
                  <a:srgbClr val="FF0000"/>
                </a:solidFill>
                <a:latin typeface="Times New Roman" panose="02020603050405020304" pitchFamily="18" charset="0"/>
              </a:rPr>
              <a:t>Hàng</a:t>
            </a:r>
          </a:p>
          <a:p>
            <a:pPr algn="ctr" eaLnBrk="1" hangingPunct="1"/>
            <a:r>
              <a:rPr lang="en-US" altLang="en-US" smtClean="0">
                <a:solidFill>
                  <a:srgbClr val="FF0000"/>
                </a:solidFill>
                <a:latin typeface="Times New Roman" panose="02020603050405020304" pitchFamily="18" charset="0"/>
              </a:rPr>
              <a:t> </a:t>
            </a:r>
            <a:r>
              <a:rPr lang="en-US" altLang="en-US">
                <a:solidFill>
                  <a:srgbClr val="FF0000"/>
                </a:solidFill>
                <a:latin typeface="Times New Roman" panose="02020603050405020304" pitchFamily="18" charset="0"/>
              </a:rPr>
              <a:t>triệu</a:t>
            </a:r>
          </a:p>
        </p:txBody>
      </p:sp>
      <p:sp>
        <p:nvSpPr>
          <p:cNvPr id="11326" name="Text Box 64"/>
          <p:cNvSpPr txBox="1">
            <a:spLocks noChangeArrowheads="1"/>
          </p:cNvSpPr>
          <p:nvPr/>
        </p:nvSpPr>
        <p:spPr bwMode="auto">
          <a:xfrm>
            <a:off x="1104900" y="2914650"/>
            <a:ext cx="914400" cy="9233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US" altLang="en-US">
                <a:solidFill>
                  <a:srgbClr val="FF0000"/>
                </a:solidFill>
                <a:latin typeface="Times New Roman" panose="02020603050405020304" pitchFamily="18" charset="0"/>
              </a:rPr>
              <a:t>Hàng chục triệu</a:t>
            </a:r>
          </a:p>
        </p:txBody>
      </p:sp>
      <p:sp>
        <p:nvSpPr>
          <p:cNvPr id="11327" name="Text Box 65"/>
          <p:cNvSpPr txBox="1">
            <a:spLocks noChangeArrowheads="1"/>
          </p:cNvSpPr>
          <p:nvPr/>
        </p:nvSpPr>
        <p:spPr bwMode="auto">
          <a:xfrm>
            <a:off x="228600" y="2914650"/>
            <a:ext cx="914400" cy="9233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US" altLang="en-US">
                <a:solidFill>
                  <a:srgbClr val="FF0000"/>
                </a:solidFill>
                <a:latin typeface="Times New Roman" panose="02020603050405020304" pitchFamily="18" charset="0"/>
              </a:rPr>
              <a:t>Hàng tr</a:t>
            </a:r>
            <a:r>
              <a:rPr lang="en-US" altLang="en-US" sz="1400">
                <a:solidFill>
                  <a:srgbClr val="FF0000"/>
                </a:solidFill>
                <a:latin typeface="Times New Roman" panose="02020603050405020304" pitchFamily="18" charset="0"/>
              </a:rPr>
              <a:t>ă</a:t>
            </a:r>
            <a:r>
              <a:rPr lang="en-US" altLang="en-US">
                <a:solidFill>
                  <a:srgbClr val="FF0000"/>
                </a:solidFill>
                <a:latin typeface="Times New Roman" panose="02020603050405020304" pitchFamily="18" charset="0"/>
              </a:rPr>
              <a:t>m triệu</a:t>
            </a:r>
          </a:p>
        </p:txBody>
      </p:sp>
      <p:sp>
        <p:nvSpPr>
          <p:cNvPr id="11328" name="Text Box 66"/>
          <p:cNvSpPr txBox="1">
            <a:spLocks noChangeArrowheads="1"/>
          </p:cNvSpPr>
          <p:nvPr/>
        </p:nvSpPr>
        <p:spPr bwMode="auto">
          <a:xfrm>
            <a:off x="838200" y="2465785"/>
            <a:ext cx="1231427"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rgbClr val="FF0000"/>
                </a:solidFill>
                <a:latin typeface="Times New Roman" panose="02020603050405020304" pitchFamily="18" charset="0"/>
              </a:rPr>
              <a:t>Lớp triệu</a:t>
            </a:r>
          </a:p>
        </p:txBody>
      </p:sp>
      <p:sp>
        <p:nvSpPr>
          <p:cNvPr id="29763" name="AutoShape 67"/>
          <p:cNvSpPr>
            <a:spLocks noChangeArrowheads="1"/>
          </p:cNvSpPr>
          <p:nvPr/>
        </p:nvSpPr>
        <p:spPr bwMode="auto">
          <a:xfrm>
            <a:off x="0" y="857250"/>
            <a:ext cx="5257800" cy="914400"/>
          </a:xfrm>
          <a:prstGeom prst="wedgeRoundRectCallout">
            <a:avLst>
              <a:gd name="adj1" fmla="val -9060"/>
              <a:gd name="adj2" fmla="val 285676"/>
              <a:gd name="adj3" fmla="val 16667"/>
            </a:avLst>
          </a:prstGeom>
          <a:gradFill rotWithShape="1">
            <a:gsLst>
              <a:gs pos="0">
                <a:schemeClr val="bg1"/>
              </a:gs>
              <a:gs pos="50000">
                <a:srgbClr val="00FF00"/>
              </a:gs>
              <a:gs pos="100000">
                <a:schemeClr val="bg1"/>
              </a:gs>
            </a:gsLst>
            <a:lin ang="540000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a:defRPr/>
            </a:pPr>
            <a:endParaRPr lang="en-US" altLang="en-US" b="0">
              <a:latin typeface="Arial" charset="0"/>
              <a:cs typeface="Arial" charset="0"/>
            </a:endParaRPr>
          </a:p>
        </p:txBody>
      </p:sp>
      <p:sp>
        <p:nvSpPr>
          <p:cNvPr id="29764" name="Text Box 68"/>
          <p:cNvSpPr txBox="1">
            <a:spLocks noChangeArrowheads="1"/>
          </p:cNvSpPr>
          <p:nvPr/>
        </p:nvSpPr>
        <p:spPr bwMode="auto">
          <a:xfrm>
            <a:off x="0" y="925116"/>
            <a:ext cx="52578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latin typeface="Times New Roman" panose="02020603050405020304" pitchFamily="18" charset="0"/>
              </a:rPr>
              <a:t>1 tr</a:t>
            </a:r>
            <a:r>
              <a:rPr lang="en-US" altLang="en-US" sz="2400">
                <a:latin typeface="Times New Roman" panose="02020603050405020304" pitchFamily="18" charset="0"/>
              </a:rPr>
              <a:t>ă</a:t>
            </a:r>
            <a:r>
              <a:rPr lang="en-US" altLang="en-US" sz="2800">
                <a:latin typeface="Times New Roman" panose="02020603050405020304" pitchFamily="18" charset="0"/>
              </a:rPr>
              <a:t>m triệu bằng 10 chục triệu.   </a:t>
            </a:r>
          </a:p>
        </p:txBody>
      </p:sp>
      <p:sp>
        <p:nvSpPr>
          <p:cNvPr id="11332" name="Text Box 70"/>
          <p:cNvSpPr txBox="1">
            <a:spLocks noChangeArrowheads="1"/>
          </p:cNvSpPr>
          <p:nvPr/>
        </p:nvSpPr>
        <p:spPr bwMode="auto">
          <a:xfrm>
            <a:off x="3048000" y="2914650"/>
            <a:ext cx="990600" cy="9233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US" altLang="en-US">
                <a:solidFill>
                  <a:srgbClr val="FF0000"/>
                </a:solidFill>
                <a:latin typeface="Times New Roman" panose="02020603050405020304" pitchFamily="18" charset="0"/>
              </a:rPr>
              <a:t>Hàng </a:t>
            </a:r>
            <a:endParaRPr lang="en-US" altLang="en-US" smtClean="0">
              <a:solidFill>
                <a:srgbClr val="FF0000"/>
              </a:solidFill>
              <a:latin typeface="Times New Roman" panose="02020603050405020304" pitchFamily="18" charset="0"/>
            </a:endParaRPr>
          </a:p>
          <a:p>
            <a:pPr algn="ctr" eaLnBrk="1" hangingPunct="1"/>
            <a:r>
              <a:rPr lang="en-US" altLang="en-US" smtClean="0">
                <a:solidFill>
                  <a:srgbClr val="FF0000"/>
                </a:solidFill>
                <a:latin typeface="Times New Roman" panose="02020603050405020304" pitchFamily="18" charset="0"/>
              </a:rPr>
              <a:t>tr</a:t>
            </a:r>
            <a:r>
              <a:rPr lang="en-US" altLang="en-US" sz="1400" smtClean="0">
                <a:solidFill>
                  <a:srgbClr val="FF0000"/>
                </a:solidFill>
                <a:latin typeface="Times New Roman" panose="02020603050405020304" pitchFamily="18" charset="0"/>
              </a:rPr>
              <a:t>ă</a:t>
            </a:r>
            <a:r>
              <a:rPr lang="en-US" altLang="en-US" smtClean="0">
                <a:solidFill>
                  <a:srgbClr val="FF0000"/>
                </a:solidFill>
                <a:latin typeface="Times New Roman" panose="02020603050405020304" pitchFamily="18" charset="0"/>
              </a:rPr>
              <a:t>m </a:t>
            </a:r>
          </a:p>
          <a:p>
            <a:pPr algn="ctr" eaLnBrk="1" hangingPunct="1"/>
            <a:r>
              <a:rPr lang="en-US" altLang="en-US" smtClean="0">
                <a:solidFill>
                  <a:srgbClr val="FF0000"/>
                </a:solidFill>
                <a:latin typeface="Times New Roman" panose="02020603050405020304" pitchFamily="18" charset="0"/>
              </a:rPr>
              <a:t>nghìn</a:t>
            </a:r>
            <a:endParaRPr lang="en-US" altLang="en-US">
              <a:solidFill>
                <a:srgbClr val="FF0000"/>
              </a:solidFill>
              <a:latin typeface="Times New Roman" panose="02020603050405020304" pitchFamily="18" charset="0"/>
            </a:endParaRPr>
          </a:p>
        </p:txBody>
      </p:sp>
      <p:sp>
        <p:nvSpPr>
          <p:cNvPr id="11333" name="Text Box 71"/>
          <p:cNvSpPr txBox="1">
            <a:spLocks noChangeArrowheads="1"/>
          </p:cNvSpPr>
          <p:nvPr/>
        </p:nvSpPr>
        <p:spPr bwMode="auto">
          <a:xfrm>
            <a:off x="4191000" y="2914650"/>
            <a:ext cx="990600" cy="9233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US" altLang="en-US">
                <a:solidFill>
                  <a:srgbClr val="FF0000"/>
                </a:solidFill>
                <a:latin typeface="Times New Roman" panose="02020603050405020304" pitchFamily="18" charset="0"/>
              </a:rPr>
              <a:t>Hàng </a:t>
            </a:r>
            <a:endParaRPr lang="en-US" altLang="en-US" smtClean="0">
              <a:solidFill>
                <a:srgbClr val="FF0000"/>
              </a:solidFill>
              <a:latin typeface="Times New Roman" panose="02020603050405020304" pitchFamily="18" charset="0"/>
            </a:endParaRPr>
          </a:p>
          <a:p>
            <a:pPr algn="ctr" eaLnBrk="1" hangingPunct="1"/>
            <a:r>
              <a:rPr lang="en-US" altLang="en-US" smtClean="0">
                <a:solidFill>
                  <a:srgbClr val="FF0000"/>
                </a:solidFill>
                <a:latin typeface="Times New Roman" panose="02020603050405020304" pitchFamily="18" charset="0"/>
              </a:rPr>
              <a:t>chục </a:t>
            </a:r>
          </a:p>
          <a:p>
            <a:pPr algn="ctr" eaLnBrk="1" hangingPunct="1"/>
            <a:r>
              <a:rPr lang="en-US" altLang="en-US" smtClean="0">
                <a:solidFill>
                  <a:srgbClr val="FF0000"/>
                </a:solidFill>
                <a:latin typeface="Times New Roman" panose="02020603050405020304" pitchFamily="18" charset="0"/>
              </a:rPr>
              <a:t>ngh</a:t>
            </a:r>
            <a:r>
              <a:rPr lang="en-US" altLang="en-US" sz="1400" smtClean="0">
                <a:solidFill>
                  <a:srgbClr val="FF0000"/>
                </a:solidFill>
                <a:latin typeface="Times New Roman" panose="02020603050405020304" pitchFamily="18" charset="0"/>
              </a:rPr>
              <a:t>ì</a:t>
            </a:r>
            <a:r>
              <a:rPr lang="en-US" altLang="en-US" smtClean="0">
                <a:solidFill>
                  <a:srgbClr val="FF0000"/>
                </a:solidFill>
                <a:latin typeface="Times New Roman" panose="02020603050405020304" pitchFamily="18" charset="0"/>
              </a:rPr>
              <a:t>n</a:t>
            </a:r>
            <a:endParaRPr lang="en-US" altLang="en-US">
              <a:solidFill>
                <a:srgbClr val="FF0000"/>
              </a:solidFill>
              <a:latin typeface="Times New Roman" panose="02020603050405020304" pitchFamily="18" charset="0"/>
            </a:endParaRPr>
          </a:p>
        </p:txBody>
      </p:sp>
      <p:sp>
        <p:nvSpPr>
          <p:cNvPr id="11334" name="Text Box 72"/>
          <p:cNvSpPr txBox="1">
            <a:spLocks noChangeArrowheads="1"/>
          </p:cNvSpPr>
          <p:nvPr/>
        </p:nvSpPr>
        <p:spPr bwMode="auto">
          <a:xfrm>
            <a:off x="5029200" y="2965450"/>
            <a:ext cx="1295400"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US" altLang="en-US">
                <a:solidFill>
                  <a:srgbClr val="FF0000"/>
                </a:solidFill>
                <a:latin typeface="Times New Roman" panose="02020603050405020304" pitchFamily="18" charset="0"/>
              </a:rPr>
              <a:t>Hàng  ngh</a:t>
            </a:r>
            <a:r>
              <a:rPr lang="en-US" altLang="en-US" sz="1600">
                <a:solidFill>
                  <a:srgbClr val="FF0000"/>
                </a:solidFill>
                <a:latin typeface="Times New Roman" panose="02020603050405020304" pitchFamily="18" charset="0"/>
              </a:rPr>
              <a:t>ì</a:t>
            </a:r>
            <a:r>
              <a:rPr lang="en-US" altLang="en-US">
                <a:solidFill>
                  <a:srgbClr val="FF0000"/>
                </a:solidFill>
                <a:latin typeface="Times New Roman" panose="02020603050405020304" pitchFamily="18" charset="0"/>
              </a:rPr>
              <a:t>n</a:t>
            </a:r>
          </a:p>
        </p:txBody>
      </p:sp>
      <p:sp>
        <p:nvSpPr>
          <p:cNvPr id="11335" name="Text Box 73"/>
          <p:cNvSpPr txBox="1">
            <a:spLocks noChangeArrowheads="1"/>
          </p:cNvSpPr>
          <p:nvPr/>
        </p:nvSpPr>
        <p:spPr bwMode="auto">
          <a:xfrm>
            <a:off x="6019800" y="2965450"/>
            <a:ext cx="1295400"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US" altLang="en-US">
                <a:solidFill>
                  <a:srgbClr val="FF0000"/>
                </a:solidFill>
                <a:latin typeface="Times New Roman" panose="02020603050405020304" pitchFamily="18" charset="0"/>
              </a:rPr>
              <a:t>Hàng </a:t>
            </a:r>
            <a:endParaRPr lang="en-US" altLang="en-US" smtClean="0">
              <a:solidFill>
                <a:srgbClr val="FF0000"/>
              </a:solidFill>
              <a:latin typeface="Times New Roman" panose="02020603050405020304" pitchFamily="18" charset="0"/>
            </a:endParaRPr>
          </a:p>
          <a:p>
            <a:pPr algn="ctr" eaLnBrk="1" hangingPunct="1"/>
            <a:r>
              <a:rPr lang="en-US" altLang="en-US" smtClean="0">
                <a:solidFill>
                  <a:srgbClr val="FF0000"/>
                </a:solidFill>
                <a:latin typeface="Times New Roman" panose="02020603050405020304" pitchFamily="18" charset="0"/>
              </a:rPr>
              <a:t>tr</a:t>
            </a:r>
            <a:r>
              <a:rPr lang="en-US" altLang="en-US" sz="1400" smtClean="0">
                <a:solidFill>
                  <a:srgbClr val="FF0000"/>
                </a:solidFill>
                <a:latin typeface="Times New Roman" panose="02020603050405020304" pitchFamily="18" charset="0"/>
              </a:rPr>
              <a:t>ă</a:t>
            </a:r>
            <a:r>
              <a:rPr lang="en-US" altLang="en-US" smtClean="0">
                <a:solidFill>
                  <a:srgbClr val="FF0000"/>
                </a:solidFill>
                <a:latin typeface="Times New Roman" panose="02020603050405020304" pitchFamily="18" charset="0"/>
              </a:rPr>
              <a:t>m </a:t>
            </a:r>
            <a:endParaRPr lang="en-US" altLang="en-US">
              <a:solidFill>
                <a:srgbClr val="FF0000"/>
              </a:solidFill>
              <a:latin typeface="Times New Roman" panose="02020603050405020304" pitchFamily="18" charset="0"/>
            </a:endParaRPr>
          </a:p>
        </p:txBody>
      </p:sp>
      <p:sp>
        <p:nvSpPr>
          <p:cNvPr id="11336" name="Text Box 74"/>
          <p:cNvSpPr txBox="1">
            <a:spLocks noChangeArrowheads="1"/>
          </p:cNvSpPr>
          <p:nvPr/>
        </p:nvSpPr>
        <p:spPr bwMode="auto">
          <a:xfrm>
            <a:off x="7010400" y="2965450"/>
            <a:ext cx="1295400"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US" altLang="en-US">
                <a:solidFill>
                  <a:srgbClr val="FF0000"/>
                </a:solidFill>
                <a:latin typeface="Times New Roman" panose="02020603050405020304" pitchFamily="18" charset="0"/>
              </a:rPr>
              <a:t>Hàng </a:t>
            </a:r>
            <a:endParaRPr lang="en-US" altLang="en-US" smtClean="0">
              <a:solidFill>
                <a:srgbClr val="FF0000"/>
              </a:solidFill>
              <a:latin typeface="Times New Roman" panose="02020603050405020304" pitchFamily="18" charset="0"/>
            </a:endParaRPr>
          </a:p>
          <a:p>
            <a:pPr algn="ctr" eaLnBrk="1" hangingPunct="1"/>
            <a:r>
              <a:rPr lang="en-US" altLang="en-US" smtClean="0">
                <a:solidFill>
                  <a:srgbClr val="FF0000"/>
                </a:solidFill>
                <a:latin typeface="Times New Roman" panose="02020603050405020304" pitchFamily="18" charset="0"/>
              </a:rPr>
              <a:t>chục </a:t>
            </a:r>
            <a:endParaRPr lang="en-US" altLang="en-US">
              <a:solidFill>
                <a:srgbClr val="FF0000"/>
              </a:solidFill>
              <a:latin typeface="Times New Roman" panose="02020603050405020304" pitchFamily="18" charset="0"/>
            </a:endParaRPr>
          </a:p>
        </p:txBody>
      </p:sp>
      <p:sp>
        <p:nvSpPr>
          <p:cNvPr id="11337" name="Text Box 75"/>
          <p:cNvSpPr txBox="1">
            <a:spLocks noChangeArrowheads="1"/>
          </p:cNvSpPr>
          <p:nvPr/>
        </p:nvSpPr>
        <p:spPr bwMode="auto">
          <a:xfrm>
            <a:off x="7848600" y="2965450"/>
            <a:ext cx="1295400"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US" altLang="en-US" smtClean="0">
                <a:solidFill>
                  <a:srgbClr val="FF0000"/>
                </a:solidFill>
                <a:latin typeface="Times New Roman" panose="02020603050405020304" pitchFamily="18" charset="0"/>
              </a:rPr>
              <a:t>Hàng</a:t>
            </a:r>
          </a:p>
          <a:p>
            <a:pPr algn="ctr" eaLnBrk="1" hangingPunct="1"/>
            <a:r>
              <a:rPr lang="en-US" altLang="en-US" smtClean="0">
                <a:solidFill>
                  <a:srgbClr val="FF0000"/>
                </a:solidFill>
                <a:latin typeface="Times New Roman" panose="02020603050405020304" pitchFamily="18" charset="0"/>
              </a:rPr>
              <a:t> </a:t>
            </a:r>
            <a:r>
              <a:rPr lang="en-US" altLang="en-US">
                <a:solidFill>
                  <a:srgbClr val="FF0000"/>
                </a:solidFill>
                <a:latin typeface="Times New Roman" panose="02020603050405020304" pitchFamily="18" charset="0"/>
              </a:rPr>
              <a:t>đơn vị</a:t>
            </a:r>
          </a:p>
        </p:txBody>
      </p:sp>
      <p:sp>
        <p:nvSpPr>
          <p:cNvPr id="11338" name="Text Box 76"/>
          <p:cNvSpPr txBox="1">
            <a:spLocks noChangeArrowheads="1"/>
          </p:cNvSpPr>
          <p:nvPr/>
        </p:nvSpPr>
        <p:spPr bwMode="auto">
          <a:xfrm>
            <a:off x="6553200" y="2457450"/>
            <a:ext cx="213360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rgbClr val="FF0000"/>
                </a:solidFill>
                <a:latin typeface="Times New Roman" panose="02020603050405020304" pitchFamily="18" charset="0"/>
              </a:rPr>
              <a:t>Lớp đơn vị</a:t>
            </a:r>
          </a:p>
        </p:txBody>
      </p:sp>
      <p:sp>
        <p:nvSpPr>
          <p:cNvPr id="11339" name="Text Box 77"/>
          <p:cNvSpPr txBox="1">
            <a:spLocks noChangeArrowheads="1"/>
          </p:cNvSpPr>
          <p:nvPr/>
        </p:nvSpPr>
        <p:spPr bwMode="auto">
          <a:xfrm>
            <a:off x="3733800" y="2457450"/>
            <a:ext cx="213360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rgbClr val="FF0000"/>
                </a:solidFill>
                <a:latin typeface="Times New Roman" panose="02020603050405020304" pitchFamily="18" charset="0"/>
              </a:rPr>
              <a:t>Lớp ngh</a:t>
            </a:r>
            <a:r>
              <a:rPr lang="en-US" altLang="en-US">
                <a:solidFill>
                  <a:srgbClr val="FF0000"/>
                </a:solidFill>
                <a:latin typeface="Times New Roman" panose="02020603050405020304" pitchFamily="18" charset="0"/>
              </a:rPr>
              <a:t>ì</a:t>
            </a:r>
            <a:r>
              <a:rPr lang="en-US" altLang="en-US" sz="2000">
                <a:solidFill>
                  <a:srgbClr val="FF0000"/>
                </a:solidFill>
                <a:latin typeface="Times New Roman" panose="02020603050405020304" pitchFamily="18" charset="0"/>
              </a:rPr>
              <a:t>n</a:t>
            </a:r>
          </a:p>
        </p:txBody>
      </p:sp>
      <p:sp>
        <p:nvSpPr>
          <p:cNvPr id="29774" name="Text Box 78"/>
          <p:cNvSpPr txBox="1">
            <a:spLocks noChangeArrowheads="1"/>
          </p:cNvSpPr>
          <p:nvPr/>
        </p:nvSpPr>
        <p:spPr bwMode="auto">
          <a:xfrm>
            <a:off x="304800" y="1257300"/>
            <a:ext cx="45720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latin typeface="Times New Roman" panose="02020603050405020304" pitchFamily="18" charset="0"/>
              </a:rPr>
              <a:t>1 chục triệu bằng 10 triệu</a:t>
            </a:r>
            <a:endParaRPr lang="en-US" altLang="en-US" sz="4000">
              <a:latin typeface="Times New Roman" panose="02020603050405020304" pitchFamily="18" charset="0"/>
            </a:endParaRPr>
          </a:p>
        </p:txBody>
      </p:sp>
      <p:sp>
        <p:nvSpPr>
          <p:cNvPr id="29775" name="Text Box 79"/>
          <p:cNvSpPr txBox="1">
            <a:spLocks noChangeArrowheads="1"/>
          </p:cNvSpPr>
          <p:nvPr/>
        </p:nvSpPr>
        <p:spPr bwMode="auto">
          <a:xfrm>
            <a:off x="457200" y="3886200"/>
            <a:ext cx="5334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FF0000"/>
                </a:solidFill>
                <a:latin typeface="Times New Roman" panose="02020603050405020304" pitchFamily="18" charset="0"/>
              </a:rPr>
              <a:t>1</a:t>
            </a:r>
          </a:p>
        </p:txBody>
      </p:sp>
      <p:sp>
        <p:nvSpPr>
          <p:cNvPr id="29776" name="Text Box 80"/>
          <p:cNvSpPr txBox="1">
            <a:spLocks noChangeArrowheads="1"/>
          </p:cNvSpPr>
          <p:nvPr/>
        </p:nvSpPr>
        <p:spPr bwMode="auto">
          <a:xfrm>
            <a:off x="1371600" y="3886200"/>
            <a:ext cx="5334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FF0000"/>
                </a:solidFill>
                <a:latin typeface="Times New Roman" panose="02020603050405020304" pitchFamily="18" charset="0"/>
              </a:rPr>
              <a:t>0</a:t>
            </a:r>
          </a:p>
        </p:txBody>
      </p:sp>
      <p:sp>
        <p:nvSpPr>
          <p:cNvPr id="29777" name="Text Box 81"/>
          <p:cNvSpPr txBox="1">
            <a:spLocks noChangeArrowheads="1"/>
          </p:cNvSpPr>
          <p:nvPr/>
        </p:nvSpPr>
        <p:spPr bwMode="auto">
          <a:xfrm>
            <a:off x="2286000" y="3886200"/>
            <a:ext cx="5334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FF0000"/>
                </a:solidFill>
                <a:latin typeface="Times New Roman" panose="02020603050405020304" pitchFamily="18" charset="0"/>
              </a:rPr>
              <a:t>0</a:t>
            </a:r>
          </a:p>
        </p:txBody>
      </p:sp>
      <p:sp>
        <p:nvSpPr>
          <p:cNvPr id="29778" name="Text Box 82"/>
          <p:cNvSpPr txBox="1">
            <a:spLocks noChangeArrowheads="1"/>
          </p:cNvSpPr>
          <p:nvPr/>
        </p:nvSpPr>
        <p:spPr bwMode="auto">
          <a:xfrm>
            <a:off x="3276600" y="3886200"/>
            <a:ext cx="5334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FF0000"/>
                </a:solidFill>
                <a:latin typeface="Times New Roman" panose="02020603050405020304" pitchFamily="18" charset="0"/>
              </a:rPr>
              <a:t>0</a:t>
            </a:r>
          </a:p>
        </p:txBody>
      </p:sp>
      <p:sp>
        <p:nvSpPr>
          <p:cNvPr id="29779" name="Text Box 83"/>
          <p:cNvSpPr txBox="1">
            <a:spLocks noChangeArrowheads="1"/>
          </p:cNvSpPr>
          <p:nvPr/>
        </p:nvSpPr>
        <p:spPr bwMode="auto">
          <a:xfrm>
            <a:off x="4343400" y="3886200"/>
            <a:ext cx="5334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FF0000"/>
                </a:solidFill>
                <a:latin typeface="Times New Roman" panose="02020603050405020304" pitchFamily="18" charset="0"/>
              </a:rPr>
              <a:t>0</a:t>
            </a:r>
          </a:p>
        </p:txBody>
      </p:sp>
      <p:sp>
        <p:nvSpPr>
          <p:cNvPr id="29780" name="Text Box 84"/>
          <p:cNvSpPr txBox="1">
            <a:spLocks noChangeArrowheads="1"/>
          </p:cNvSpPr>
          <p:nvPr/>
        </p:nvSpPr>
        <p:spPr bwMode="auto">
          <a:xfrm>
            <a:off x="5410200" y="3886200"/>
            <a:ext cx="5334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FF0000"/>
                </a:solidFill>
                <a:latin typeface="Times New Roman" panose="02020603050405020304" pitchFamily="18" charset="0"/>
              </a:rPr>
              <a:t>0</a:t>
            </a:r>
          </a:p>
        </p:txBody>
      </p:sp>
      <p:sp>
        <p:nvSpPr>
          <p:cNvPr id="29781" name="Text Box 85"/>
          <p:cNvSpPr txBox="1">
            <a:spLocks noChangeArrowheads="1"/>
          </p:cNvSpPr>
          <p:nvPr/>
        </p:nvSpPr>
        <p:spPr bwMode="auto">
          <a:xfrm>
            <a:off x="6400800" y="3886200"/>
            <a:ext cx="5334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FF0000"/>
                </a:solidFill>
                <a:latin typeface="Times New Roman" panose="02020603050405020304" pitchFamily="18" charset="0"/>
              </a:rPr>
              <a:t>0</a:t>
            </a:r>
          </a:p>
        </p:txBody>
      </p:sp>
      <p:sp>
        <p:nvSpPr>
          <p:cNvPr id="29782" name="Text Box 86"/>
          <p:cNvSpPr txBox="1">
            <a:spLocks noChangeArrowheads="1"/>
          </p:cNvSpPr>
          <p:nvPr/>
        </p:nvSpPr>
        <p:spPr bwMode="auto">
          <a:xfrm>
            <a:off x="7315200" y="3886200"/>
            <a:ext cx="5334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FF0000"/>
                </a:solidFill>
                <a:latin typeface="Times New Roman" panose="02020603050405020304" pitchFamily="18" charset="0"/>
              </a:rPr>
              <a:t>0</a:t>
            </a:r>
          </a:p>
        </p:txBody>
      </p:sp>
      <p:sp>
        <p:nvSpPr>
          <p:cNvPr id="29783" name="Text Box 87"/>
          <p:cNvSpPr txBox="1">
            <a:spLocks noChangeArrowheads="1"/>
          </p:cNvSpPr>
          <p:nvPr/>
        </p:nvSpPr>
        <p:spPr bwMode="auto">
          <a:xfrm>
            <a:off x="8229600" y="3886200"/>
            <a:ext cx="5334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FF0000"/>
                </a:solidFill>
                <a:latin typeface="Times New Roman" panose="02020603050405020304" pitchFamily="18" charset="0"/>
              </a:rPr>
              <a:t>0</a:t>
            </a:r>
          </a:p>
        </p:txBody>
      </p:sp>
      <p:sp>
        <p:nvSpPr>
          <p:cNvPr id="29784" name="Text Box 88"/>
          <p:cNvSpPr txBox="1">
            <a:spLocks noChangeArrowheads="1"/>
          </p:cNvSpPr>
          <p:nvPr/>
        </p:nvSpPr>
        <p:spPr bwMode="auto">
          <a:xfrm>
            <a:off x="1371600" y="4286250"/>
            <a:ext cx="5334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FF00"/>
                </a:solidFill>
                <a:latin typeface="Times New Roman" panose="02020603050405020304" pitchFamily="18" charset="0"/>
              </a:rPr>
              <a:t>1</a:t>
            </a:r>
          </a:p>
        </p:txBody>
      </p:sp>
      <p:sp>
        <p:nvSpPr>
          <p:cNvPr id="29785" name="Text Box 89"/>
          <p:cNvSpPr txBox="1">
            <a:spLocks noChangeArrowheads="1"/>
          </p:cNvSpPr>
          <p:nvPr/>
        </p:nvSpPr>
        <p:spPr bwMode="auto">
          <a:xfrm>
            <a:off x="2286000" y="4286250"/>
            <a:ext cx="5334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FF00"/>
                </a:solidFill>
                <a:latin typeface="Times New Roman" panose="02020603050405020304" pitchFamily="18" charset="0"/>
              </a:rPr>
              <a:t>0</a:t>
            </a:r>
          </a:p>
        </p:txBody>
      </p:sp>
      <p:sp>
        <p:nvSpPr>
          <p:cNvPr id="29786" name="Text Box 90"/>
          <p:cNvSpPr txBox="1">
            <a:spLocks noChangeArrowheads="1"/>
          </p:cNvSpPr>
          <p:nvPr/>
        </p:nvSpPr>
        <p:spPr bwMode="auto">
          <a:xfrm>
            <a:off x="3276600" y="4286250"/>
            <a:ext cx="5334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FF00"/>
                </a:solidFill>
                <a:latin typeface="Times New Roman" panose="02020603050405020304" pitchFamily="18" charset="0"/>
              </a:rPr>
              <a:t>0</a:t>
            </a:r>
          </a:p>
        </p:txBody>
      </p:sp>
      <p:sp>
        <p:nvSpPr>
          <p:cNvPr id="29787" name="Text Box 91"/>
          <p:cNvSpPr txBox="1">
            <a:spLocks noChangeArrowheads="1"/>
          </p:cNvSpPr>
          <p:nvPr/>
        </p:nvSpPr>
        <p:spPr bwMode="auto">
          <a:xfrm>
            <a:off x="4343400" y="4286250"/>
            <a:ext cx="5334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FF00"/>
                </a:solidFill>
                <a:latin typeface="Times New Roman" panose="02020603050405020304" pitchFamily="18" charset="0"/>
              </a:rPr>
              <a:t>0</a:t>
            </a:r>
          </a:p>
        </p:txBody>
      </p:sp>
      <p:sp>
        <p:nvSpPr>
          <p:cNvPr id="29788" name="Text Box 92"/>
          <p:cNvSpPr txBox="1">
            <a:spLocks noChangeArrowheads="1"/>
          </p:cNvSpPr>
          <p:nvPr/>
        </p:nvSpPr>
        <p:spPr bwMode="auto">
          <a:xfrm>
            <a:off x="5410200" y="4286250"/>
            <a:ext cx="5334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FF00"/>
                </a:solidFill>
                <a:latin typeface="Times New Roman" panose="02020603050405020304" pitchFamily="18" charset="0"/>
              </a:rPr>
              <a:t>0</a:t>
            </a:r>
          </a:p>
        </p:txBody>
      </p:sp>
      <p:sp>
        <p:nvSpPr>
          <p:cNvPr id="29789" name="Text Box 93"/>
          <p:cNvSpPr txBox="1">
            <a:spLocks noChangeArrowheads="1"/>
          </p:cNvSpPr>
          <p:nvPr/>
        </p:nvSpPr>
        <p:spPr bwMode="auto">
          <a:xfrm>
            <a:off x="6400800" y="4286250"/>
            <a:ext cx="5334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FF00"/>
                </a:solidFill>
                <a:latin typeface="Times New Roman" panose="02020603050405020304" pitchFamily="18" charset="0"/>
              </a:rPr>
              <a:t>0</a:t>
            </a:r>
          </a:p>
        </p:txBody>
      </p:sp>
      <p:sp>
        <p:nvSpPr>
          <p:cNvPr id="29790" name="Text Box 94"/>
          <p:cNvSpPr txBox="1">
            <a:spLocks noChangeArrowheads="1"/>
          </p:cNvSpPr>
          <p:nvPr/>
        </p:nvSpPr>
        <p:spPr bwMode="auto">
          <a:xfrm>
            <a:off x="7239000" y="4286250"/>
            <a:ext cx="5334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FF00"/>
                </a:solidFill>
                <a:latin typeface="Times New Roman" panose="02020603050405020304" pitchFamily="18" charset="0"/>
              </a:rPr>
              <a:t>0</a:t>
            </a:r>
          </a:p>
        </p:txBody>
      </p:sp>
      <p:sp>
        <p:nvSpPr>
          <p:cNvPr id="29791" name="Text Box 95"/>
          <p:cNvSpPr txBox="1">
            <a:spLocks noChangeArrowheads="1"/>
          </p:cNvSpPr>
          <p:nvPr/>
        </p:nvSpPr>
        <p:spPr bwMode="auto">
          <a:xfrm>
            <a:off x="8229600" y="4286250"/>
            <a:ext cx="5334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FF00"/>
                </a:solidFill>
                <a:latin typeface="Times New Roman" panose="02020603050405020304" pitchFamily="18" charset="0"/>
              </a:rPr>
              <a:t>0</a:t>
            </a:r>
          </a:p>
        </p:txBody>
      </p:sp>
      <p:sp>
        <p:nvSpPr>
          <p:cNvPr id="2" name="Cloud Callout 1"/>
          <p:cNvSpPr/>
          <p:nvPr/>
        </p:nvSpPr>
        <p:spPr>
          <a:xfrm>
            <a:off x="4191000" y="-69465"/>
            <a:ext cx="4572000" cy="1143000"/>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648200" y="85658"/>
            <a:ext cx="4038600" cy="830997"/>
          </a:xfrm>
          <a:prstGeom prst="rect">
            <a:avLst/>
          </a:prstGeom>
          <a:noFill/>
        </p:spPr>
        <p:txBody>
          <a:bodyPr wrap="square" rtlCol="0">
            <a:spAutoFit/>
          </a:bodyPr>
          <a:lstStyle/>
          <a:p>
            <a:r>
              <a:rPr lang="vi-VN" altLang="en-US" sz="2400" smtClean="0">
                <a:solidFill>
                  <a:schemeClr val="tx2">
                    <a:lumMod val="50000"/>
                  </a:schemeClr>
                </a:solidFill>
                <a:latin typeface="Times New Roman" panose="02020603050405020304" pitchFamily="18" charset="0"/>
              </a:rPr>
              <a:t>Kể tên c</a:t>
            </a:r>
            <a:r>
              <a:rPr lang="en-US" altLang="en-US" sz="2400" smtClean="0">
                <a:solidFill>
                  <a:schemeClr val="tx2">
                    <a:lumMod val="50000"/>
                  </a:schemeClr>
                </a:solidFill>
                <a:latin typeface="Times New Roman" panose="02020603050405020304" pitchFamily="18" charset="0"/>
              </a:rPr>
              <a:t>ác </a:t>
            </a:r>
            <a:r>
              <a:rPr lang="en-US" altLang="en-US" sz="2400">
                <a:solidFill>
                  <a:schemeClr val="tx2">
                    <a:lumMod val="50000"/>
                  </a:schemeClr>
                </a:solidFill>
                <a:latin typeface="Times New Roman" panose="02020603050405020304" pitchFamily="18" charset="0"/>
              </a:rPr>
              <a:t>hàng, lớp đơn vị đã học theo thứ tự từ </a:t>
            </a:r>
            <a:r>
              <a:rPr lang="en-US" altLang="en-US" sz="2400" b="1">
                <a:solidFill>
                  <a:srgbClr val="FF0000"/>
                </a:solidFill>
                <a:latin typeface="Times New Roman" panose="02020603050405020304" pitchFamily="18" charset="0"/>
              </a:rPr>
              <a:t>bé đến lớn</a:t>
            </a:r>
            <a:r>
              <a:rPr lang="en-US" altLang="en-US" sz="2400" b="1" smtClean="0">
                <a:solidFill>
                  <a:srgbClr val="FF0000"/>
                </a:solidFill>
                <a:latin typeface="Times New Roman" panose="02020603050405020304" pitchFamily="18" charset="0"/>
              </a:rPr>
              <a:t>:</a:t>
            </a:r>
            <a:endParaRPr lang="en-US" altLang="en-US" sz="2400" b="1">
              <a:solidFill>
                <a:srgbClr val="FF0000"/>
              </a:solidFill>
              <a:latin typeface="Times New Roman" panose="02020603050405020304" pitchFamily="18" charset="0"/>
            </a:endParaRPr>
          </a:p>
        </p:txBody>
      </p:sp>
      <p:sp>
        <p:nvSpPr>
          <p:cNvPr id="41" name="TextBox 40"/>
          <p:cNvSpPr txBox="1"/>
          <p:nvPr/>
        </p:nvSpPr>
        <p:spPr>
          <a:xfrm>
            <a:off x="4630288" y="93939"/>
            <a:ext cx="4018413" cy="830997"/>
          </a:xfrm>
          <a:prstGeom prst="rect">
            <a:avLst/>
          </a:prstGeom>
          <a:noFill/>
        </p:spPr>
        <p:txBody>
          <a:bodyPr wrap="square" rtlCol="0">
            <a:spAutoFit/>
          </a:bodyPr>
          <a:lstStyle/>
          <a:p>
            <a:r>
              <a:rPr lang="vi-VN" altLang="en-US" sz="2400" smtClean="0">
                <a:solidFill>
                  <a:schemeClr val="tx2">
                    <a:lumMod val="50000"/>
                  </a:schemeClr>
                </a:solidFill>
                <a:latin typeface="Times New Roman" panose="02020603050405020304" pitchFamily="18" charset="0"/>
              </a:rPr>
              <a:t>Kể tên c</a:t>
            </a:r>
            <a:r>
              <a:rPr lang="en-US" altLang="en-US" sz="2400" smtClean="0">
                <a:solidFill>
                  <a:schemeClr val="tx2">
                    <a:lumMod val="50000"/>
                  </a:schemeClr>
                </a:solidFill>
                <a:latin typeface="Times New Roman" panose="02020603050405020304" pitchFamily="18" charset="0"/>
              </a:rPr>
              <a:t>ác </a:t>
            </a:r>
            <a:r>
              <a:rPr lang="en-US" altLang="en-US" sz="2400">
                <a:solidFill>
                  <a:schemeClr val="tx2">
                    <a:lumMod val="50000"/>
                  </a:schemeClr>
                </a:solidFill>
                <a:latin typeface="Times New Roman" panose="02020603050405020304" pitchFamily="18" charset="0"/>
              </a:rPr>
              <a:t>hàng, lớp đơn vị đã học theo thứ tự từ </a:t>
            </a:r>
            <a:r>
              <a:rPr lang="vi-VN" altLang="en-US" sz="2400" b="1" smtClean="0">
                <a:solidFill>
                  <a:srgbClr val="FF0000"/>
                </a:solidFill>
                <a:latin typeface="Times New Roman" panose="02020603050405020304" pitchFamily="18" charset="0"/>
              </a:rPr>
              <a:t>lớn</a:t>
            </a:r>
            <a:r>
              <a:rPr lang="en-US" altLang="en-US" sz="2400" b="1" smtClean="0">
                <a:solidFill>
                  <a:srgbClr val="FF0000"/>
                </a:solidFill>
                <a:latin typeface="Times New Roman" panose="02020603050405020304" pitchFamily="18" charset="0"/>
              </a:rPr>
              <a:t> </a:t>
            </a:r>
            <a:r>
              <a:rPr lang="en-US" altLang="en-US" sz="2400" b="1">
                <a:solidFill>
                  <a:srgbClr val="FF0000"/>
                </a:solidFill>
                <a:latin typeface="Times New Roman" panose="02020603050405020304" pitchFamily="18" charset="0"/>
              </a:rPr>
              <a:t>đến </a:t>
            </a:r>
            <a:r>
              <a:rPr lang="vi-VN" altLang="en-US" sz="2400" b="1" smtClean="0">
                <a:solidFill>
                  <a:srgbClr val="FF0000"/>
                </a:solidFill>
                <a:latin typeface="Times New Roman" panose="02020603050405020304" pitchFamily="18" charset="0"/>
              </a:rPr>
              <a:t>bé</a:t>
            </a:r>
            <a:r>
              <a:rPr lang="en-US" altLang="en-US" sz="2400" b="1" smtClean="0">
                <a:solidFill>
                  <a:srgbClr val="FF0000"/>
                </a:solidFill>
                <a:latin typeface="Times New Roman" panose="02020603050405020304" pitchFamily="18" charset="0"/>
              </a:rPr>
              <a:t>:</a:t>
            </a:r>
            <a:endParaRPr lang="en-US" altLang="en-US" sz="2400" b="1">
              <a:solidFill>
                <a:srgbClr val="FF0000"/>
              </a:solidFill>
              <a:latin typeface="Times New Roman" panose="02020603050405020304" pitchFamily="18" charset="0"/>
            </a:endParaRPr>
          </a:p>
        </p:txBody>
      </p:sp>
    </p:spTree>
    <p:extLst>
      <p:ext uri="{BB962C8B-B14F-4D97-AF65-F5344CB8AC3E}">
        <p14:creationId xmlns="" xmlns:p14="http://schemas.microsoft.com/office/powerpoint/2010/main" val="17333159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9758"/>
                                        </p:tgtEl>
                                        <p:attrNameLst>
                                          <p:attrName>style.visibility</p:attrName>
                                        </p:attrNameLst>
                                      </p:cBhvr>
                                      <p:to>
                                        <p:strVal val="visible"/>
                                      </p:to>
                                    </p:set>
                                    <p:animEffect transition="in" filter="checkerboard(across)">
                                      <p:cBhvr>
                                        <p:cTn id="7" dur="500"/>
                                        <p:tgtEl>
                                          <p:spTgt spid="2975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9757"/>
                                        </p:tgtEl>
                                        <p:attrNameLst>
                                          <p:attrName>style.visibility</p:attrName>
                                        </p:attrNameLst>
                                      </p:cBhvr>
                                      <p:to>
                                        <p:strVal val="visible"/>
                                      </p:to>
                                    </p:set>
                                    <p:animEffect transition="in" filter="checkerboard(across)">
                                      <p:cBhvr>
                                        <p:cTn id="10" dur="500"/>
                                        <p:tgtEl>
                                          <p:spTgt spid="2975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xit" presetSubtype="16" fill="hold" grpId="1" nodeType="clickEffect">
                                  <p:stCondLst>
                                    <p:cond delay="0"/>
                                  </p:stCondLst>
                                  <p:childTnLst>
                                    <p:animEffect transition="out" filter="diamond(in)">
                                      <p:cBhvr>
                                        <p:cTn id="14" dur="2000"/>
                                        <p:tgtEl>
                                          <p:spTgt spid="29758"/>
                                        </p:tgtEl>
                                      </p:cBhvr>
                                    </p:animEffect>
                                    <p:set>
                                      <p:cBhvr>
                                        <p:cTn id="15" dur="1" fill="hold">
                                          <p:stCondLst>
                                            <p:cond delay="1999"/>
                                          </p:stCondLst>
                                        </p:cTn>
                                        <p:tgtEl>
                                          <p:spTgt spid="29758"/>
                                        </p:tgtEl>
                                        <p:attrNameLst>
                                          <p:attrName>style.visibility</p:attrName>
                                        </p:attrNameLst>
                                      </p:cBhvr>
                                      <p:to>
                                        <p:strVal val="hidden"/>
                                      </p:to>
                                    </p:set>
                                  </p:childTnLst>
                                </p:cTn>
                              </p:par>
                              <p:par>
                                <p:cTn id="16" presetID="8" presetClass="exit" presetSubtype="16" fill="hold" grpId="1" nodeType="withEffect">
                                  <p:stCondLst>
                                    <p:cond delay="0"/>
                                  </p:stCondLst>
                                  <p:childTnLst>
                                    <p:animEffect transition="out" filter="diamond(in)">
                                      <p:cBhvr>
                                        <p:cTn id="17" dur="2000"/>
                                        <p:tgtEl>
                                          <p:spTgt spid="29757"/>
                                        </p:tgtEl>
                                      </p:cBhvr>
                                    </p:animEffect>
                                    <p:set>
                                      <p:cBhvr>
                                        <p:cTn id="18" dur="1" fill="hold">
                                          <p:stCondLst>
                                            <p:cond delay="1999"/>
                                          </p:stCondLst>
                                        </p:cTn>
                                        <p:tgtEl>
                                          <p:spTgt spid="29757"/>
                                        </p:tgtEl>
                                        <p:attrNameLst>
                                          <p:attrName>style.visibility</p:attrName>
                                        </p:attrNameLst>
                                      </p:cBhvr>
                                      <p:to>
                                        <p:strVal val="hidden"/>
                                      </p:to>
                                    </p:set>
                                  </p:childTnLst>
                                </p:cTn>
                              </p:par>
                              <p:par>
                                <p:cTn id="19" presetID="8" presetClass="entr" presetSubtype="16" fill="hold" grpId="0" nodeType="withEffect">
                                  <p:stCondLst>
                                    <p:cond delay="0"/>
                                  </p:stCondLst>
                                  <p:childTnLst>
                                    <p:set>
                                      <p:cBhvr>
                                        <p:cTn id="20" dur="1" fill="hold">
                                          <p:stCondLst>
                                            <p:cond delay="0"/>
                                          </p:stCondLst>
                                        </p:cTn>
                                        <p:tgtEl>
                                          <p:spTgt spid="29763"/>
                                        </p:tgtEl>
                                        <p:attrNameLst>
                                          <p:attrName>style.visibility</p:attrName>
                                        </p:attrNameLst>
                                      </p:cBhvr>
                                      <p:to>
                                        <p:strVal val="visible"/>
                                      </p:to>
                                    </p:set>
                                    <p:animEffect transition="in" filter="diamond(in)">
                                      <p:cBhvr>
                                        <p:cTn id="21" dur="2000"/>
                                        <p:tgtEl>
                                          <p:spTgt spid="29763"/>
                                        </p:tgtEl>
                                      </p:cBhvr>
                                    </p:animEffect>
                                  </p:childTnLst>
                                </p:cTn>
                              </p:par>
                              <p:par>
                                <p:cTn id="22" presetID="8" presetClass="entr" presetSubtype="16" fill="hold" grpId="0" nodeType="withEffect">
                                  <p:stCondLst>
                                    <p:cond delay="0"/>
                                  </p:stCondLst>
                                  <p:childTnLst>
                                    <p:set>
                                      <p:cBhvr>
                                        <p:cTn id="23" dur="1" fill="hold">
                                          <p:stCondLst>
                                            <p:cond delay="0"/>
                                          </p:stCondLst>
                                        </p:cTn>
                                        <p:tgtEl>
                                          <p:spTgt spid="29764"/>
                                        </p:tgtEl>
                                        <p:attrNameLst>
                                          <p:attrName>style.visibility</p:attrName>
                                        </p:attrNameLst>
                                      </p:cBhvr>
                                      <p:to>
                                        <p:strVal val="visible"/>
                                      </p:to>
                                    </p:set>
                                    <p:animEffect transition="in" filter="diamond(in)">
                                      <p:cBhvr>
                                        <p:cTn id="24" dur="2000"/>
                                        <p:tgtEl>
                                          <p:spTgt spid="2976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29775"/>
                                        </p:tgtEl>
                                        <p:attrNameLst>
                                          <p:attrName>style.visibility</p:attrName>
                                        </p:attrNameLst>
                                      </p:cBhvr>
                                      <p:to>
                                        <p:strVal val="visible"/>
                                      </p:to>
                                    </p:set>
                                    <p:animEffect transition="in" filter="checkerboard(across)">
                                      <p:cBhvr>
                                        <p:cTn id="29" dur="500"/>
                                        <p:tgtEl>
                                          <p:spTgt spid="29775"/>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29776"/>
                                        </p:tgtEl>
                                        <p:attrNameLst>
                                          <p:attrName>style.visibility</p:attrName>
                                        </p:attrNameLst>
                                      </p:cBhvr>
                                      <p:to>
                                        <p:strVal val="visible"/>
                                      </p:to>
                                    </p:set>
                                    <p:animEffect transition="in" filter="checkerboard(across)">
                                      <p:cBhvr>
                                        <p:cTn id="32" dur="500"/>
                                        <p:tgtEl>
                                          <p:spTgt spid="29776"/>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29777"/>
                                        </p:tgtEl>
                                        <p:attrNameLst>
                                          <p:attrName>style.visibility</p:attrName>
                                        </p:attrNameLst>
                                      </p:cBhvr>
                                      <p:to>
                                        <p:strVal val="visible"/>
                                      </p:to>
                                    </p:set>
                                    <p:animEffect transition="in" filter="checkerboard(across)">
                                      <p:cBhvr>
                                        <p:cTn id="35" dur="500"/>
                                        <p:tgtEl>
                                          <p:spTgt spid="29777"/>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29778"/>
                                        </p:tgtEl>
                                        <p:attrNameLst>
                                          <p:attrName>style.visibility</p:attrName>
                                        </p:attrNameLst>
                                      </p:cBhvr>
                                      <p:to>
                                        <p:strVal val="visible"/>
                                      </p:to>
                                    </p:set>
                                    <p:animEffect transition="in" filter="checkerboard(across)">
                                      <p:cBhvr>
                                        <p:cTn id="38" dur="500"/>
                                        <p:tgtEl>
                                          <p:spTgt spid="29778"/>
                                        </p:tgtEl>
                                      </p:cBhvr>
                                    </p:animEffect>
                                  </p:childTnLst>
                                </p:cTn>
                              </p:par>
                              <p:par>
                                <p:cTn id="39" presetID="5" presetClass="entr" presetSubtype="10" fill="hold" grpId="0" nodeType="withEffect">
                                  <p:stCondLst>
                                    <p:cond delay="0"/>
                                  </p:stCondLst>
                                  <p:childTnLst>
                                    <p:set>
                                      <p:cBhvr>
                                        <p:cTn id="40" dur="1" fill="hold">
                                          <p:stCondLst>
                                            <p:cond delay="0"/>
                                          </p:stCondLst>
                                        </p:cTn>
                                        <p:tgtEl>
                                          <p:spTgt spid="29779"/>
                                        </p:tgtEl>
                                        <p:attrNameLst>
                                          <p:attrName>style.visibility</p:attrName>
                                        </p:attrNameLst>
                                      </p:cBhvr>
                                      <p:to>
                                        <p:strVal val="visible"/>
                                      </p:to>
                                    </p:set>
                                    <p:animEffect transition="in" filter="checkerboard(across)">
                                      <p:cBhvr>
                                        <p:cTn id="41" dur="500"/>
                                        <p:tgtEl>
                                          <p:spTgt spid="29779"/>
                                        </p:tgtEl>
                                      </p:cBhvr>
                                    </p:animEffect>
                                  </p:childTnLst>
                                </p:cTn>
                              </p:par>
                              <p:par>
                                <p:cTn id="42" presetID="5" presetClass="entr" presetSubtype="10" fill="hold" grpId="0" nodeType="withEffect">
                                  <p:stCondLst>
                                    <p:cond delay="0"/>
                                  </p:stCondLst>
                                  <p:childTnLst>
                                    <p:set>
                                      <p:cBhvr>
                                        <p:cTn id="43" dur="1" fill="hold">
                                          <p:stCondLst>
                                            <p:cond delay="0"/>
                                          </p:stCondLst>
                                        </p:cTn>
                                        <p:tgtEl>
                                          <p:spTgt spid="29780"/>
                                        </p:tgtEl>
                                        <p:attrNameLst>
                                          <p:attrName>style.visibility</p:attrName>
                                        </p:attrNameLst>
                                      </p:cBhvr>
                                      <p:to>
                                        <p:strVal val="visible"/>
                                      </p:to>
                                    </p:set>
                                    <p:animEffect transition="in" filter="checkerboard(across)">
                                      <p:cBhvr>
                                        <p:cTn id="44" dur="500"/>
                                        <p:tgtEl>
                                          <p:spTgt spid="29780"/>
                                        </p:tgtEl>
                                      </p:cBhvr>
                                    </p:animEffect>
                                  </p:childTnLst>
                                </p:cTn>
                              </p:par>
                              <p:par>
                                <p:cTn id="45" presetID="5" presetClass="entr" presetSubtype="10" fill="hold" grpId="0" nodeType="withEffect">
                                  <p:stCondLst>
                                    <p:cond delay="0"/>
                                  </p:stCondLst>
                                  <p:childTnLst>
                                    <p:set>
                                      <p:cBhvr>
                                        <p:cTn id="46" dur="1" fill="hold">
                                          <p:stCondLst>
                                            <p:cond delay="0"/>
                                          </p:stCondLst>
                                        </p:cTn>
                                        <p:tgtEl>
                                          <p:spTgt spid="29781"/>
                                        </p:tgtEl>
                                        <p:attrNameLst>
                                          <p:attrName>style.visibility</p:attrName>
                                        </p:attrNameLst>
                                      </p:cBhvr>
                                      <p:to>
                                        <p:strVal val="visible"/>
                                      </p:to>
                                    </p:set>
                                    <p:animEffect transition="in" filter="checkerboard(across)">
                                      <p:cBhvr>
                                        <p:cTn id="47" dur="500"/>
                                        <p:tgtEl>
                                          <p:spTgt spid="29781"/>
                                        </p:tgtEl>
                                      </p:cBhvr>
                                    </p:animEffect>
                                  </p:childTnLst>
                                </p:cTn>
                              </p:par>
                              <p:par>
                                <p:cTn id="48" presetID="5" presetClass="entr" presetSubtype="10" fill="hold" grpId="0" nodeType="withEffect">
                                  <p:stCondLst>
                                    <p:cond delay="0"/>
                                  </p:stCondLst>
                                  <p:childTnLst>
                                    <p:set>
                                      <p:cBhvr>
                                        <p:cTn id="49" dur="1" fill="hold">
                                          <p:stCondLst>
                                            <p:cond delay="0"/>
                                          </p:stCondLst>
                                        </p:cTn>
                                        <p:tgtEl>
                                          <p:spTgt spid="29782"/>
                                        </p:tgtEl>
                                        <p:attrNameLst>
                                          <p:attrName>style.visibility</p:attrName>
                                        </p:attrNameLst>
                                      </p:cBhvr>
                                      <p:to>
                                        <p:strVal val="visible"/>
                                      </p:to>
                                    </p:set>
                                    <p:animEffect transition="in" filter="checkerboard(across)">
                                      <p:cBhvr>
                                        <p:cTn id="50" dur="500"/>
                                        <p:tgtEl>
                                          <p:spTgt spid="29782"/>
                                        </p:tgtEl>
                                      </p:cBhvr>
                                    </p:animEffect>
                                  </p:childTnLst>
                                </p:cTn>
                              </p:par>
                              <p:par>
                                <p:cTn id="51" presetID="5" presetClass="entr" presetSubtype="10" fill="hold" grpId="0" nodeType="withEffect">
                                  <p:stCondLst>
                                    <p:cond delay="0"/>
                                  </p:stCondLst>
                                  <p:childTnLst>
                                    <p:set>
                                      <p:cBhvr>
                                        <p:cTn id="52" dur="1" fill="hold">
                                          <p:stCondLst>
                                            <p:cond delay="0"/>
                                          </p:stCondLst>
                                        </p:cTn>
                                        <p:tgtEl>
                                          <p:spTgt spid="29783"/>
                                        </p:tgtEl>
                                        <p:attrNameLst>
                                          <p:attrName>style.visibility</p:attrName>
                                        </p:attrNameLst>
                                      </p:cBhvr>
                                      <p:to>
                                        <p:strVal val="visible"/>
                                      </p:to>
                                    </p:set>
                                    <p:animEffect transition="in" filter="checkerboard(across)">
                                      <p:cBhvr>
                                        <p:cTn id="53" dur="500"/>
                                        <p:tgtEl>
                                          <p:spTgt spid="29783"/>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4" presetClass="entr" presetSubtype="16" fill="hold" grpId="0" nodeType="clickEffect">
                                  <p:stCondLst>
                                    <p:cond delay="0"/>
                                  </p:stCondLst>
                                  <p:childTnLst>
                                    <p:set>
                                      <p:cBhvr>
                                        <p:cTn id="57" dur="1" fill="hold">
                                          <p:stCondLst>
                                            <p:cond delay="0"/>
                                          </p:stCondLst>
                                        </p:cTn>
                                        <p:tgtEl>
                                          <p:spTgt spid="29774"/>
                                        </p:tgtEl>
                                        <p:attrNameLst>
                                          <p:attrName>style.visibility</p:attrName>
                                        </p:attrNameLst>
                                      </p:cBhvr>
                                      <p:to>
                                        <p:strVal val="visible"/>
                                      </p:to>
                                    </p:set>
                                    <p:animEffect transition="in" filter="box(in)">
                                      <p:cBhvr>
                                        <p:cTn id="58" dur="500"/>
                                        <p:tgtEl>
                                          <p:spTgt spid="29774"/>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9784"/>
                                        </p:tgtEl>
                                        <p:attrNameLst>
                                          <p:attrName>style.visibility</p:attrName>
                                        </p:attrNameLst>
                                      </p:cBhvr>
                                      <p:to>
                                        <p:strVal val="visible"/>
                                      </p:to>
                                    </p:set>
                                    <p:anim calcmode="lin" valueType="num">
                                      <p:cBhvr additive="base">
                                        <p:cTn id="63" dur="500" fill="hold"/>
                                        <p:tgtEl>
                                          <p:spTgt spid="29784"/>
                                        </p:tgtEl>
                                        <p:attrNameLst>
                                          <p:attrName>ppt_x</p:attrName>
                                        </p:attrNameLst>
                                      </p:cBhvr>
                                      <p:tavLst>
                                        <p:tav tm="0">
                                          <p:val>
                                            <p:strVal val="#ppt_x"/>
                                          </p:val>
                                        </p:tav>
                                        <p:tav tm="100000">
                                          <p:val>
                                            <p:strVal val="#ppt_x"/>
                                          </p:val>
                                        </p:tav>
                                      </p:tavLst>
                                    </p:anim>
                                    <p:anim calcmode="lin" valueType="num">
                                      <p:cBhvr additive="base">
                                        <p:cTn id="64" dur="500" fill="hold"/>
                                        <p:tgtEl>
                                          <p:spTgt spid="2978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9785"/>
                                        </p:tgtEl>
                                        <p:attrNameLst>
                                          <p:attrName>style.visibility</p:attrName>
                                        </p:attrNameLst>
                                      </p:cBhvr>
                                      <p:to>
                                        <p:strVal val="visible"/>
                                      </p:to>
                                    </p:set>
                                    <p:anim calcmode="lin" valueType="num">
                                      <p:cBhvr additive="base">
                                        <p:cTn id="67" dur="500" fill="hold"/>
                                        <p:tgtEl>
                                          <p:spTgt spid="29785"/>
                                        </p:tgtEl>
                                        <p:attrNameLst>
                                          <p:attrName>ppt_x</p:attrName>
                                        </p:attrNameLst>
                                      </p:cBhvr>
                                      <p:tavLst>
                                        <p:tav tm="0">
                                          <p:val>
                                            <p:strVal val="#ppt_x"/>
                                          </p:val>
                                        </p:tav>
                                        <p:tav tm="100000">
                                          <p:val>
                                            <p:strVal val="#ppt_x"/>
                                          </p:val>
                                        </p:tav>
                                      </p:tavLst>
                                    </p:anim>
                                    <p:anim calcmode="lin" valueType="num">
                                      <p:cBhvr additive="base">
                                        <p:cTn id="68" dur="500" fill="hold"/>
                                        <p:tgtEl>
                                          <p:spTgt spid="2978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786"/>
                                        </p:tgtEl>
                                        <p:attrNameLst>
                                          <p:attrName>style.visibility</p:attrName>
                                        </p:attrNameLst>
                                      </p:cBhvr>
                                      <p:to>
                                        <p:strVal val="visible"/>
                                      </p:to>
                                    </p:set>
                                    <p:anim calcmode="lin" valueType="num">
                                      <p:cBhvr additive="base">
                                        <p:cTn id="71" dur="500" fill="hold"/>
                                        <p:tgtEl>
                                          <p:spTgt spid="29786"/>
                                        </p:tgtEl>
                                        <p:attrNameLst>
                                          <p:attrName>ppt_x</p:attrName>
                                        </p:attrNameLst>
                                      </p:cBhvr>
                                      <p:tavLst>
                                        <p:tav tm="0">
                                          <p:val>
                                            <p:strVal val="#ppt_x"/>
                                          </p:val>
                                        </p:tav>
                                        <p:tav tm="100000">
                                          <p:val>
                                            <p:strVal val="#ppt_x"/>
                                          </p:val>
                                        </p:tav>
                                      </p:tavLst>
                                    </p:anim>
                                    <p:anim calcmode="lin" valueType="num">
                                      <p:cBhvr additive="base">
                                        <p:cTn id="72" dur="500" fill="hold"/>
                                        <p:tgtEl>
                                          <p:spTgt spid="2978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9787"/>
                                        </p:tgtEl>
                                        <p:attrNameLst>
                                          <p:attrName>style.visibility</p:attrName>
                                        </p:attrNameLst>
                                      </p:cBhvr>
                                      <p:to>
                                        <p:strVal val="visible"/>
                                      </p:to>
                                    </p:set>
                                    <p:anim calcmode="lin" valueType="num">
                                      <p:cBhvr additive="base">
                                        <p:cTn id="75" dur="500" fill="hold"/>
                                        <p:tgtEl>
                                          <p:spTgt spid="29787"/>
                                        </p:tgtEl>
                                        <p:attrNameLst>
                                          <p:attrName>ppt_x</p:attrName>
                                        </p:attrNameLst>
                                      </p:cBhvr>
                                      <p:tavLst>
                                        <p:tav tm="0">
                                          <p:val>
                                            <p:strVal val="#ppt_x"/>
                                          </p:val>
                                        </p:tav>
                                        <p:tav tm="100000">
                                          <p:val>
                                            <p:strVal val="#ppt_x"/>
                                          </p:val>
                                        </p:tav>
                                      </p:tavLst>
                                    </p:anim>
                                    <p:anim calcmode="lin" valueType="num">
                                      <p:cBhvr additive="base">
                                        <p:cTn id="76" dur="500" fill="hold"/>
                                        <p:tgtEl>
                                          <p:spTgt spid="2978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788"/>
                                        </p:tgtEl>
                                        <p:attrNameLst>
                                          <p:attrName>style.visibility</p:attrName>
                                        </p:attrNameLst>
                                      </p:cBhvr>
                                      <p:to>
                                        <p:strVal val="visible"/>
                                      </p:to>
                                    </p:set>
                                    <p:anim calcmode="lin" valueType="num">
                                      <p:cBhvr additive="base">
                                        <p:cTn id="79" dur="500" fill="hold"/>
                                        <p:tgtEl>
                                          <p:spTgt spid="29788"/>
                                        </p:tgtEl>
                                        <p:attrNameLst>
                                          <p:attrName>ppt_x</p:attrName>
                                        </p:attrNameLst>
                                      </p:cBhvr>
                                      <p:tavLst>
                                        <p:tav tm="0">
                                          <p:val>
                                            <p:strVal val="#ppt_x"/>
                                          </p:val>
                                        </p:tav>
                                        <p:tav tm="100000">
                                          <p:val>
                                            <p:strVal val="#ppt_x"/>
                                          </p:val>
                                        </p:tav>
                                      </p:tavLst>
                                    </p:anim>
                                    <p:anim calcmode="lin" valueType="num">
                                      <p:cBhvr additive="base">
                                        <p:cTn id="80" dur="500" fill="hold"/>
                                        <p:tgtEl>
                                          <p:spTgt spid="2978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9789"/>
                                        </p:tgtEl>
                                        <p:attrNameLst>
                                          <p:attrName>style.visibility</p:attrName>
                                        </p:attrNameLst>
                                      </p:cBhvr>
                                      <p:to>
                                        <p:strVal val="visible"/>
                                      </p:to>
                                    </p:set>
                                    <p:anim calcmode="lin" valueType="num">
                                      <p:cBhvr additive="base">
                                        <p:cTn id="83" dur="500" fill="hold"/>
                                        <p:tgtEl>
                                          <p:spTgt spid="29789"/>
                                        </p:tgtEl>
                                        <p:attrNameLst>
                                          <p:attrName>ppt_x</p:attrName>
                                        </p:attrNameLst>
                                      </p:cBhvr>
                                      <p:tavLst>
                                        <p:tav tm="0">
                                          <p:val>
                                            <p:strVal val="#ppt_x"/>
                                          </p:val>
                                        </p:tav>
                                        <p:tav tm="100000">
                                          <p:val>
                                            <p:strVal val="#ppt_x"/>
                                          </p:val>
                                        </p:tav>
                                      </p:tavLst>
                                    </p:anim>
                                    <p:anim calcmode="lin" valueType="num">
                                      <p:cBhvr additive="base">
                                        <p:cTn id="84" dur="500" fill="hold"/>
                                        <p:tgtEl>
                                          <p:spTgt spid="2978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9790"/>
                                        </p:tgtEl>
                                        <p:attrNameLst>
                                          <p:attrName>style.visibility</p:attrName>
                                        </p:attrNameLst>
                                      </p:cBhvr>
                                      <p:to>
                                        <p:strVal val="visible"/>
                                      </p:to>
                                    </p:set>
                                    <p:anim calcmode="lin" valueType="num">
                                      <p:cBhvr additive="base">
                                        <p:cTn id="87" dur="500" fill="hold"/>
                                        <p:tgtEl>
                                          <p:spTgt spid="29790"/>
                                        </p:tgtEl>
                                        <p:attrNameLst>
                                          <p:attrName>ppt_x</p:attrName>
                                        </p:attrNameLst>
                                      </p:cBhvr>
                                      <p:tavLst>
                                        <p:tav tm="0">
                                          <p:val>
                                            <p:strVal val="#ppt_x"/>
                                          </p:val>
                                        </p:tav>
                                        <p:tav tm="100000">
                                          <p:val>
                                            <p:strVal val="#ppt_x"/>
                                          </p:val>
                                        </p:tav>
                                      </p:tavLst>
                                    </p:anim>
                                    <p:anim calcmode="lin" valueType="num">
                                      <p:cBhvr additive="base">
                                        <p:cTn id="88" dur="500" fill="hold"/>
                                        <p:tgtEl>
                                          <p:spTgt spid="2979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791"/>
                                        </p:tgtEl>
                                        <p:attrNameLst>
                                          <p:attrName>style.visibility</p:attrName>
                                        </p:attrNameLst>
                                      </p:cBhvr>
                                      <p:to>
                                        <p:strVal val="visible"/>
                                      </p:to>
                                    </p:set>
                                    <p:anim calcmode="lin" valueType="num">
                                      <p:cBhvr additive="base">
                                        <p:cTn id="91" dur="500" fill="hold"/>
                                        <p:tgtEl>
                                          <p:spTgt spid="29791"/>
                                        </p:tgtEl>
                                        <p:attrNameLst>
                                          <p:attrName>ppt_x</p:attrName>
                                        </p:attrNameLst>
                                      </p:cBhvr>
                                      <p:tavLst>
                                        <p:tav tm="0">
                                          <p:val>
                                            <p:strVal val="#ppt_x"/>
                                          </p:val>
                                        </p:tav>
                                        <p:tav tm="100000">
                                          <p:val>
                                            <p:strVal val="#ppt_x"/>
                                          </p:val>
                                        </p:tav>
                                      </p:tavLst>
                                    </p:anim>
                                    <p:anim calcmode="lin" valueType="num">
                                      <p:cBhvr additive="base">
                                        <p:cTn id="92" dur="500" fill="hold"/>
                                        <p:tgtEl>
                                          <p:spTgt spid="29791"/>
                                        </p:tgtEl>
                                        <p:attrNameLst>
                                          <p:attrName>ppt_y</p:attrName>
                                        </p:attrNameLst>
                                      </p:cBhvr>
                                      <p:tavLst>
                                        <p:tav tm="0">
                                          <p:val>
                                            <p:strVal val="1+#ppt_h/2"/>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5" presetClass="exit" presetSubtype="10" fill="hold" grpId="1" nodeType="clickEffect">
                                  <p:stCondLst>
                                    <p:cond delay="0"/>
                                  </p:stCondLst>
                                  <p:childTnLst>
                                    <p:animEffect transition="out" filter="checkerboard(across)">
                                      <p:cBhvr>
                                        <p:cTn id="96" dur="500"/>
                                        <p:tgtEl>
                                          <p:spTgt spid="29763"/>
                                        </p:tgtEl>
                                      </p:cBhvr>
                                    </p:animEffect>
                                    <p:set>
                                      <p:cBhvr>
                                        <p:cTn id="97" dur="1" fill="hold">
                                          <p:stCondLst>
                                            <p:cond delay="499"/>
                                          </p:stCondLst>
                                        </p:cTn>
                                        <p:tgtEl>
                                          <p:spTgt spid="29763"/>
                                        </p:tgtEl>
                                        <p:attrNameLst>
                                          <p:attrName>style.visibility</p:attrName>
                                        </p:attrNameLst>
                                      </p:cBhvr>
                                      <p:to>
                                        <p:strVal val="hidden"/>
                                      </p:to>
                                    </p:set>
                                  </p:childTnLst>
                                </p:cTn>
                              </p:par>
                              <p:par>
                                <p:cTn id="98" presetID="5" presetClass="exit" presetSubtype="10" fill="hold" grpId="1" nodeType="withEffect">
                                  <p:stCondLst>
                                    <p:cond delay="0"/>
                                  </p:stCondLst>
                                  <p:childTnLst>
                                    <p:animEffect transition="out" filter="checkerboard(across)">
                                      <p:cBhvr>
                                        <p:cTn id="99" dur="500"/>
                                        <p:tgtEl>
                                          <p:spTgt spid="29764"/>
                                        </p:tgtEl>
                                      </p:cBhvr>
                                    </p:animEffect>
                                    <p:set>
                                      <p:cBhvr>
                                        <p:cTn id="100" dur="1" fill="hold">
                                          <p:stCondLst>
                                            <p:cond delay="499"/>
                                          </p:stCondLst>
                                        </p:cTn>
                                        <p:tgtEl>
                                          <p:spTgt spid="29764"/>
                                        </p:tgtEl>
                                        <p:attrNameLst>
                                          <p:attrName>style.visibility</p:attrName>
                                        </p:attrNameLst>
                                      </p:cBhvr>
                                      <p:to>
                                        <p:strVal val="hidden"/>
                                      </p:to>
                                    </p:set>
                                  </p:childTnLst>
                                </p:cTn>
                              </p:par>
                              <p:par>
                                <p:cTn id="101" presetID="5" presetClass="exit" presetSubtype="10" fill="hold" grpId="1" nodeType="withEffect">
                                  <p:stCondLst>
                                    <p:cond delay="0"/>
                                  </p:stCondLst>
                                  <p:childTnLst>
                                    <p:animEffect transition="out" filter="checkerboard(across)">
                                      <p:cBhvr>
                                        <p:cTn id="102" dur="500"/>
                                        <p:tgtEl>
                                          <p:spTgt spid="29774"/>
                                        </p:tgtEl>
                                      </p:cBhvr>
                                    </p:animEffect>
                                    <p:set>
                                      <p:cBhvr>
                                        <p:cTn id="103" dur="1" fill="hold">
                                          <p:stCondLst>
                                            <p:cond delay="499"/>
                                          </p:stCondLst>
                                        </p:cTn>
                                        <p:tgtEl>
                                          <p:spTgt spid="29774"/>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2"/>
                                        </p:tgtEl>
                                        <p:attrNameLst>
                                          <p:attrName>style.visibility</p:attrName>
                                        </p:attrNameLst>
                                      </p:cBhvr>
                                      <p:to>
                                        <p:strVal val="visible"/>
                                      </p:to>
                                    </p:set>
                                    <p:anim calcmode="lin" valueType="num">
                                      <p:cBhvr additive="base">
                                        <p:cTn id="108" dur="500" fill="hold"/>
                                        <p:tgtEl>
                                          <p:spTgt spid="2"/>
                                        </p:tgtEl>
                                        <p:attrNameLst>
                                          <p:attrName>ppt_x</p:attrName>
                                        </p:attrNameLst>
                                      </p:cBhvr>
                                      <p:tavLst>
                                        <p:tav tm="0">
                                          <p:val>
                                            <p:strVal val="#ppt_x"/>
                                          </p:val>
                                        </p:tav>
                                        <p:tav tm="100000">
                                          <p:val>
                                            <p:strVal val="#ppt_x"/>
                                          </p:val>
                                        </p:tav>
                                      </p:tavLst>
                                    </p:anim>
                                    <p:anim calcmode="lin" valueType="num">
                                      <p:cBhvr additive="base">
                                        <p:cTn id="109" dur="500" fill="hold"/>
                                        <p:tgtEl>
                                          <p:spTgt spid="2"/>
                                        </p:tgtEl>
                                        <p:attrNameLst>
                                          <p:attrName>ppt_y</p:attrName>
                                        </p:attrNameLst>
                                      </p:cBhvr>
                                      <p:tavLst>
                                        <p:tav tm="0">
                                          <p:val>
                                            <p:strVal val="1+#ppt_h/2"/>
                                          </p:val>
                                        </p:tav>
                                        <p:tav tm="100000">
                                          <p:val>
                                            <p:strVal val="#ppt_y"/>
                                          </p:val>
                                        </p:tav>
                                      </p:tavLst>
                                    </p:anim>
                                  </p:childTnLst>
                                </p:cTn>
                              </p:par>
                              <p:par>
                                <p:cTn id="110" presetID="2" presetClass="entr" presetSubtype="4" fill="hold" grpId="0" nodeType="withEffect">
                                  <p:stCondLst>
                                    <p:cond delay="0"/>
                                  </p:stCondLst>
                                  <p:childTnLst>
                                    <p:set>
                                      <p:cBhvr>
                                        <p:cTn id="111" dur="1" fill="hold">
                                          <p:stCondLst>
                                            <p:cond delay="0"/>
                                          </p:stCondLst>
                                        </p:cTn>
                                        <p:tgtEl>
                                          <p:spTgt spid="3"/>
                                        </p:tgtEl>
                                        <p:attrNameLst>
                                          <p:attrName>style.visibility</p:attrName>
                                        </p:attrNameLst>
                                      </p:cBhvr>
                                      <p:to>
                                        <p:strVal val="visible"/>
                                      </p:to>
                                    </p:set>
                                    <p:anim calcmode="lin" valueType="num">
                                      <p:cBhvr additive="base">
                                        <p:cTn id="112" dur="500" fill="hold"/>
                                        <p:tgtEl>
                                          <p:spTgt spid="3"/>
                                        </p:tgtEl>
                                        <p:attrNameLst>
                                          <p:attrName>ppt_x</p:attrName>
                                        </p:attrNameLst>
                                      </p:cBhvr>
                                      <p:tavLst>
                                        <p:tav tm="0">
                                          <p:val>
                                            <p:strVal val="#ppt_x"/>
                                          </p:val>
                                        </p:tav>
                                        <p:tav tm="100000">
                                          <p:val>
                                            <p:strVal val="#ppt_x"/>
                                          </p:val>
                                        </p:tav>
                                      </p:tavLst>
                                    </p:anim>
                                    <p:anim calcmode="lin" valueType="num">
                                      <p:cBhvr additive="base">
                                        <p:cTn id="1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21" presetClass="exit" presetSubtype="1" fill="hold" grpId="1" nodeType="clickEffect">
                                  <p:stCondLst>
                                    <p:cond delay="0"/>
                                  </p:stCondLst>
                                  <p:childTnLst>
                                    <p:animEffect transition="out" filter="wheel(1)">
                                      <p:cBhvr>
                                        <p:cTn id="117" dur="2000"/>
                                        <p:tgtEl>
                                          <p:spTgt spid="3"/>
                                        </p:tgtEl>
                                      </p:cBhvr>
                                    </p:animEffect>
                                    <p:set>
                                      <p:cBhvr>
                                        <p:cTn id="118" dur="1" fill="hold">
                                          <p:stCondLst>
                                            <p:cond delay="1999"/>
                                          </p:stCondLst>
                                        </p:cTn>
                                        <p:tgtEl>
                                          <p:spTgt spid="3"/>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16" presetClass="entr" presetSubtype="21" fill="hold" grpId="0" nodeType="clickEffect">
                                  <p:stCondLst>
                                    <p:cond delay="0"/>
                                  </p:stCondLst>
                                  <p:childTnLst>
                                    <p:set>
                                      <p:cBhvr>
                                        <p:cTn id="122" dur="1" fill="hold">
                                          <p:stCondLst>
                                            <p:cond delay="0"/>
                                          </p:stCondLst>
                                        </p:cTn>
                                        <p:tgtEl>
                                          <p:spTgt spid="41"/>
                                        </p:tgtEl>
                                        <p:attrNameLst>
                                          <p:attrName>style.visibility</p:attrName>
                                        </p:attrNameLst>
                                      </p:cBhvr>
                                      <p:to>
                                        <p:strVal val="visible"/>
                                      </p:to>
                                    </p:set>
                                    <p:animEffect transition="in" filter="barn(inVertical)">
                                      <p:cBhvr>
                                        <p:cTn id="12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57" grpId="0" animBg="1"/>
      <p:bldP spid="29757" grpId="1" animBg="1"/>
      <p:bldP spid="29758" grpId="0"/>
      <p:bldP spid="29758" grpId="1"/>
      <p:bldP spid="29763" grpId="0" animBg="1"/>
      <p:bldP spid="29763" grpId="1" animBg="1"/>
      <p:bldP spid="29764" grpId="0"/>
      <p:bldP spid="29764" grpId="1"/>
      <p:bldP spid="29774" grpId="0"/>
      <p:bldP spid="29774" grpId="1"/>
      <p:bldP spid="29775" grpId="0"/>
      <p:bldP spid="29776" grpId="0"/>
      <p:bldP spid="29777" grpId="0"/>
      <p:bldP spid="29778" grpId="0"/>
      <p:bldP spid="29779" grpId="0"/>
      <p:bldP spid="29780" grpId="0"/>
      <p:bldP spid="29781" grpId="0"/>
      <p:bldP spid="29782" grpId="0"/>
      <p:bldP spid="29783" grpId="0"/>
      <p:bldP spid="29784" grpId="0"/>
      <p:bldP spid="29785" grpId="0"/>
      <p:bldP spid="29786" grpId="0"/>
      <p:bldP spid="29787" grpId="0"/>
      <p:bldP spid="29788" grpId="0"/>
      <p:bldP spid="29789" grpId="0"/>
      <p:bldP spid="29790" grpId="0"/>
      <p:bldP spid="29791" grpId="0"/>
      <p:bldP spid="2" grpId="0" animBg="1"/>
      <p:bldP spid="3" grpId="0"/>
      <p:bldP spid="3" grpId="1"/>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2" name="Text Box 12"/>
          <p:cNvSpPr txBox="1">
            <a:spLocks noChangeArrowheads="1"/>
          </p:cNvSpPr>
          <p:nvPr/>
        </p:nvSpPr>
        <p:spPr bwMode="auto">
          <a:xfrm>
            <a:off x="457200" y="571500"/>
            <a:ext cx="4648200" cy="523220"/>
          </a:xfrm>
          <a:prstGeom prst="rect">
            <a:avLst/>
          </a:prstGeom>
          <a:gradFill rotWithShape="1">
            <a:gsLst>
              <a:gs pos="0">
                <a:srgbClr val="0066FF"/>
              </a:gs>
              <a:gs pos="50000">
                <a:schemeClr val="bg1"/>
              </a:gs>
              <a:gs pos="100000">
                <a:srgbClr val="0066FF"/>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en-US" sz="2800">
                <a:latin typeface="Times New Roman" pitchFamily="18" charset="0"/>
                <a:cs typeface="Arial" charset="0"/>
              </a:rPr>
              <a:t> 10 tr</a:t>
            </a:r>
            <a:r>
              <a:rPr lang="en-US" altLang="en-US" sz="2400">
                <a:latin typeface="Times New Roman" pitchFamily="18" charset="0"/>
                <a:cs typeface="Arial" charset="0"/>
              </a:rPr>
              <a:t>ă</a:t>
            </a:r>
            <a:r>
              <a:rPr lang="en-US" altLang="en-US" sz="2800">
                <a:latin typeface="Times New Roman" pitchFamily="18" charset="0"/>
                <a:cs typeface="Arial" charset="0"/>
              </a:rPr>
              <a:t>m nghìn gọi là </a:t>
            </a:r>
            <a:r>
              <a:rPr lang="en-US" altLang="en-US" sz="2800">
                <a:solidFill>
                  <a:srgbClr val="FF0000"/>
                </a:solidFill>
                <a:latin typeface="Times New Roman" pitchFamily="18" charset="0"/>
                <a:cs typeface="Arial" charset="0"/>
              </a:rPr>
              <a:t>1 triệu</a:t>
            </a:r>
            <a:r>
              <a:rPr lang="en-US" altLang="en-US" sz="2800">
                <a:latin typeface="Times New Roman" pitchFamily="18" charset="0"/>
                <a:cs typeface="Arial" charset="0"/>
              </a:rPr>
              <a:t>, </a:t>
            </a:r>
          </a:p>
        </p:txBody>
      </p:sp>
      <p:sp>
        <p:nvSpPr>
          <p:cNvPr id="10253" name="Text Box 13"/>
          <p:cNvSpPr txBox="1">
            <a:spLocks noChangeArrowheads="1"/>
          </p:cNvSpPr>
          <p:nvPr/>
        </p:nvSpPr>
        <p:spPr bwMode="auto">
          <a:xfrm>
            <a:off x="457200" y="1200150"/>
            <a:ext cx="4419600" cy="523220"/>
          </a:xfrm>
          <a:prstGeom prst="rect">
            <a:avLst/>
          </a:prstGeom>
          <a:gradFill rotWithShape="1">
            <a:gsLst>
              <a:gs pos="0">
                <a:srgbClr val="00FF00"/>
              </a:gs>
              <a:gs pos="50000">
                <a:schemeClr val="bg1"/>
              </a:gs>
              <a:gs pos="100000">
                <a:srgbClr val="00FF00"/>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en-US" sz="2800">
                <a:latin typeface="Times New Roman" pitchFamily="18" charset="0"/>
                <a:cs typeface="Arial" charset="0"/>
              </a:rPr>
              <a:t>10 triệu gọi là</a:t>
            </a:r>
            <a:r>
              <a:rPr lang="en-US" altLang="en-US" sz="2800">
                <a:solidFill>
                  <a:srgbClr val="FF0000"/>
                </a:solidFill>
                <a:latin typeface="Times New Roman" pitchFamily="18" charset="0"/>
                <a:cs typeface="Arial" charset="0"/>
              </a:rPr>
              <a:t> 1 chục triệu</a:t>
            </a:r>
            <a:r>
              <a:rPr lang="en-US" altLang="en-US" sz="2800">
                <a:latin typeface="Times New Roman" pitchFamily="18" charset="0"/>
                <a:cs typeface="Arial" charset="0"/>
              </a:rPr>
              <a:t>,</a:t>
            </a:r>
          </a:p>
        </p:txBody>
      </p:sp>
      <p:sp>
        <p:nvSpPr>
          <p:cNvPr id="10254" name="Text Box 14"/>
          <p:cNvSpPr txBox="1">
            <a:spLocks noChangeArrowheads="1"/>
          </p:cNvSpPr>
          <p:nvPr/>
        </p:nvSpPr>
        <p:spPr bwMode="auto">
          <a:xfrm>
            <a:off x="5029200" y="571500"/>
            <a:ext cx="3581400" cy="523220"/>
          </a:xfrm>
          <a:prstGeom prst="rect">
            <a:avLst/>
          </a:prstGeom>
          <a:gradFill rotWithShape="1">
            <a:gsLst>
              <a:gs pos="0">
                <a:srgbClr val="0066FF"/>
              </a:gs>
              <a:gs pos="50000">
                <a:schemeClr val="bg1"/>
              </a:gs>
              <a:gs pos="100000">
                <a:srgbClr val="0066FF"/>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altLang="en-US" sz="2800">
                <a:latin typeface="Times New Roman" pitchFamily="18" charset="0"/>
                <a:cs typeface="Arial" charset="0"/>
              </a:rPr>
              <a:t>viết là:1 000 000. </a:t>
            </a:r>
            <a:endParaRPr lang="en-US" altLang="en-US" sz="4000" b="0">
              <a:latin typeface="Times New Roman" pitchFamily="18" charset="0"/>
              <a:cs typeface="Arial" charset="0"/>
            </a:endParaRPr>
          </a:p>
        </p:txBody>
      </p:sp>
      <p:sp>
        <p:nvSpPr>
          <p:cNvPr id="10255" name="Text Box 15"/>
          <p:cNvSpPr txBox="1">
            <a:spLocks noChangeArrowheads="1"/>
          </p:cNvSpPr>
          <p:nvPr/>
        </p:nvSpPr>
        <p:spPr bwMode="auto">
          <a:xfrm>
            <a:off x="4876800" y="1200150"/>
            <a:ext cx="3962400" cy="523220"/>
          </a:xfrm>
          <a:prstGeom prst="rect">
            <a:avLst/>
          </a:prstGeom>
          <a:gradFill rotWithShape="1">
            <a:gsLst>
              <a:gs pos="0">
                <a:srgbClr val="00FF00"/>
              </a:gs>
              <a:gs pos="50000">
                <a:schemeClr val="bg1"/>
              </a:gs>
              <a:gs pos="100000">
                <a:srgbClr val="00FF00"/>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altLang="en-US" sz="2800">
                <a:latin typeface="Times New Roman" pitchFamily="18" charset="0"/>
                <a:cs typeface="Arial" charset="0"/>
              </a:rPr>
              <a:t>viết là: 10 000 000.</a:t>
            </a:r>
          </a:p>
        </p:txBody>
      </p:sp>
      <p:sp>
        <p:nvSpPr>
          <p:cNvPr id="10256" name="Text Box 16"/>
          <p:cNvSpPr txBox="1">
            <a:spLocks noChangeArrowheads="1"/>
          </p:cNvSpPr>
          <p:nvPr/>
        </p:nvSpPr>
        <p:spPr bwMode="auto">
          <a:xfrm>
            <a:off x="457200" y="1839516"/>
            <a:ext cx="5257800" cy="523220"/>
          </a:xfrm>
          <a:prstGeom prst="rect">
            <a:avLst/>
          </a:prstGeom>
          <a:gradFill rotWithShape="1">
            <a:gsLst>
              <a:gs pos="0">
                <a:srgbClr val="FF0000"/>
              </a:gs>
              <a:gs pos="50000">
                <a:schemeClr val="bg1"/>
              </a:gs>
              <a:gs pos="100000">
                <a:srgbClr val="FF0000"/>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a:latin typeface="Times New Roman" pitchFamily="18" charset="0"/>
                <a:cs typeface="Arial" charset="0"/>
              </a:rPr>
              <a:t>10 chục triệu gọi là </a:t>
            </a:r>
            <a:r>
              <a:rPr lang="en-US" altLang="en-US" sz="2800">
                <a:solidFill>
                  <a:srgbClr val="FF0000"/>
                </a:solidFill>
                <a:latin typeface="Times New Roman" pitchFamily="18" charset="0"/>
                <a:cs typeface="Arial" charset="0"/>
              </a:rPr>
              <a:t>1 tr</a:t>
            </a:r>
            <a:r>
              <a:rPr lang="en-US" altLang="en-US" sz="2400">
                <a:solidFill>
                  <a:srgbClr val="FF0000"/>
                </a:solidFill>
                <a:latin typeface="Times New Roman" pitchFamily="18" charset="0"/>
                <a:cs typeface="Arial" charset="0"/>
              </a:rPr>
              <a:t>ă</a:t>
            </a:r>
            <a:r>
              <a:rPr lang="en-US" altLang="en-US" sz="2800">
                <a:solidFill>
                  <a:srgbClr val="FF0000"/>
                </a:solidFill>
                <a:latin typeface="Times New Roman" pitchFamily="18" charset="0"/>
                <a:cs typeface="Arial" charset="0"/>
              </a:rPr>
              <a:t>m triệu</a:t>
            </a:r>
            <a:r>
              <a:rPr lang="en-US" altLang="en-US" sz="2800">
                <a:latin typeface="Times New Roman" pitchFamily="18" charset="0"/>
                <a:cs typeface="Arial" charset="0"/>
              </a:rPr>
              <a:t>,</a:t>
            </a:r>
          </a:p>
        </p:txBody>
      </p:sp>
      <p:sp>
        <p:nvSpPr>
          <p:cNvPr id="10257" name="Text Box 17"/>
          <p:cNvSpPr txBox="1">
            <a:spLocks noChangeArrowheads="1"/>
          </p:cNvSpPr>
          <p:nvPr/>
        </p:nvSpPr>
        <p:spPr bwMode="auto">
          <a:xfrm>
            <a:off x="5486400" y="1839516"/>
            <a:ext cx="3276600" cy="523220"/>
          </a:xfrm>
          <a:prstGeom prst="rect">
            <a:avLst/>
          </a:prstGeom>
          <a:gradFill rotWithShape="1">
            <a:gsLst>
              <a:gs pos="0">
                <a:srgbClr val="FF0000"/>
              </a:gs>
              <a:gs pos="50000">
                <a:schemeClr val="bg1"/>
              </a:gs>
              <a:gs pos="100000">
                <a:srgbClr val="FF0000"/>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en-US" sz="2800">
                <a:latin typeface="Times New Roman" pitchFamily="18" charset="0"/>
                <a:cs typeface="Arial" charset="0"/>
              </a:rPr>
              <a:t>viết là:100 000 000.</a:t>
            </a:r>
          </a:p>
        </p:txBody>
      </p:sp>
      <p:sp>
        <p:nvSpPr>
          <p:cNvPr id="10258" name="Text Box 18"/>
          <p:cNvSpPr txBox="1">
            <a:spLocks noChangeArrowheads="1"/>
          </p:cNvSpPr>
          <p:nvPr/>
        </p:nvSpPr>
        <p:spPr bwMode="auto">
          <a:xfrm>
            <a:off x="457200" y="2582466"/>
            <a:ext cx="8305800" cy="523220"/>
          </a:xfrm>
          <a:prstGeom prst="rect">
            <a:avLst/>
          </a:prstGeom>
          <a:gradFill rotWithShape="1">
            <a:gsLst>
              <a:gs pos="0">
                <a:srgbClr val="00FF00"/>
              </a:gs>
              <a:gs pos="50000">
                <a:schemeClr val="bg1"/>
              </a:gs>
              <a:gs pos="100000">
                <a:srgbClr val="00FF00"/>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en-US" sz="2800">
                <a:solidFill>
                  <a:srgbClr val="FF0000"/>
                </a:solidFill>
                <a:latin typeface="Times New Roman" pitchFamily="18" charset="0"/>
                <a:cs typeface="Arial" charset="0"/>
              </a:rPr>
              <a:t>Lớp triệu gồm các hàng: triệu, chục triệu, tr</a:t>
            </a:r>
            <a:r>
              <a:rPr lang="en-US" altLang="en-US" sz="2400">
                <a:solidFill>
                  <a:srgbClr val="FF0000"/>
                </a:solidFill>
                <a:latin typeface="Times New Roman" pitchFamily="18" charset="0"/>
                <a:cs typeface="Arial" charset="0"/>
              </a:rPr>
              <a:t>ă</a:t>
            </a:r>
            <a:r>
              <a:rPr lang="en-US" altLang="en-US" sz="2800">
                <a:solidFill>
                  <a:srgbClr val="FF0000"/>
                </a:solidFill>
                <a:latin typeface="Times New Roman" pitchFamily="18" charset="0"/>
                <a:cs typeface="Arial" charset="0"/>
              </a:rPr>
              <a:t>m </a:t>
            </a:r>
            <a:r>
              <a:rPr lang="en-US" altLang="en-US" sz="2800" smtClean="0">
                <a:solidFill>
                  <a:srgbClr val="FF0000"/>
                </a:solidFill>
                <a:latin typeface="Times New Roman" pitchFamily="18" charset="0"/>
                <a:cs typeface="Arial" charset="0"/>
              </a:rPr>
              <a:t>triệu</a:t>
            </a:r>
            <a:r>
              <a:rPr lang="vi-VN" altLang="en-US" sz="2800" smtClean="0">
                <a:solidFill>
                  <a:srgbClr val="FF0000"/>
                </a:solidFill>
                <a:latin typeface="Times New Roman" pitchFamily="18" charset="0"/>
                <a:cs typeface="Arial" charset="0"/>
              </a:rPr>
              <a:t>.</a:t>
            </a:r>
            <a:endParaRPr lang="en-US" altLang="en-US" sz="2800">
              <a:solidFill>
                <a:srgbClr val="FF0000"/>
              </a:solidFill>
              <a:latin typeface="Times New Roman" pitchFamily="18" charset="0"/>
              <a:cs typeface="Arial" charset="0"/>
            </a:endParaRPr>
          </a:p>
        </p:txBody>
      </p:sp>
      <p:sp>
        <p:nvSpPr>
          <p:cNvPr id="14348" name="Text Box 20"/>
          <p:cNvSpPr txBox="1">
            <a:spLocks noChangeArrowheads="1"/>
          </p:cNvSpPr>
          <p:nvPr/>
        </p:nvSpPr>
        <p:spPr bwMode="auto">
          <a:xfrm>
            <a:off x="533400" y="3638550"/>
            <a:ext cx="769620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r>
              <a:rPr lang="en-US" sz="2000" smtClean="0"/>
              <a:t>2 hàng đứng liền kề nhau gấp hoặc kém nhau bao nhiêu lần? </a:t>
            </a:r>
            <a:endParaRPr lang="en-US" sz="2000"/>
          </a:p>
        </p:txBody>
      </p:sp>
      <p:sp>
        <p:nvSpPr>
          <p:cNvPr id="13" name="Text Box 20"/>
          <p:cNvSpPr txBox="1">
            <a:spLocks noChangeArrowheads="1"/>
          </p:cNvSpPr>
          <p:nvPr/>
        </p:nvSpPr>
        <p:spPr bwMode="auto">
          <a:xfrm>
            <a:off x="3581400" y="4019550"/>
            <a:ext cx="182880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smtClean="0">
                <a:solidFill>
                  <a:srgbClr val="FF0000"/>
                </a:solidFill>
                <a:latin typeface="Times New Roman" panose="02020603050405020304" pitchFamily="18" charset="0"/>
              </a:rPr>
              <a:t>10 lần</a:t>
            </a:r>
            <a:endParaRPr lang="en-US" altLang="en-US" sz="2400">
              <a:solidFill>
                <a:srgbClr val="FF0000"/>
              </a:solidFill>
              <a:latin typeface="Times New Roman" panose="02020603050405020304" pitchFamily="18" charset="0"/>
            </a:endParaRPr>
          </a:p>
        </p:txBody>
      </p:sp>
    </p:spTree>
    <p:extLst>
      <p:ext uri="{BB962C8B-B14F-4D97-AF65-F5344CB8AC3E}">
        <p14:creationId xmlns="" xmlns:p14="http://schemas.microsoft.com/office/powerpoint/2010/main" val="219144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348"/>
                                        </p:tgtEl>
                                        <p:attrNameLst>
                                          <p:attrName>style.visibility</p:attrName>
                                        </p:attrNameLst>
                                      </p:cBhvr>
                                      <p:to>
                                        <p:strVal val="visible"/>
                                      </p:to>
                                    </p:set>
                                    <p:animEffect transition="in" filter="barn(inVertical)">
                                      <p:cBhvr>
                                        <p:cTn id="7" dur="500"/>
                                        <p:tgtEl>
                                          <p:spTgt spid="1434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8"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3" name="Object 6"/>
          <p:cNvGraphicFramePr>
            <a:graphicFrameLocks noGrp="1" noChangeAspect="1"/>
          </p:cNvGraphicFramePr>
          <p:nvPr>
            <p:ph/>
          </p:nvPr>
        </p:nvGraphicFramePr>
        <p:xfrm>
          <a:off x="0" y="2266950"/>
          <a:ext cx="1816100" cy="2581275"/>
        </p:xfrm>
        <a:graphic>
          <a:graphicData uri="http://schemas.openxmlformats.org/presentationml/2006/ole">
            <p:oleObj spid="_x0000_s1035" name="Clip" r:id="rId3" imgW="1816100" imgH="3441700" progId="">
              <p:embed/>
            </p:oleObj>
          </a:graphicData>
        </a:graphic>
      </p:graphicFrame>
      <p:sp>
        <p:nvSpPr>
          <p:cNvPr id="12298" name="WordArt 10"/>
          <p:cNvSpPr>
            <a:spLocks noChangeArrowheads="1" noChangeShapeType="1" noTextEdit="1"/>
          </p:cNvSpPr>
          <p:nvPr/>
        </p:nvSpPr>
        <p:spPr bwMode="auto">
          <a:xfrm>
            <a:off x="2286000" y="914400"/>
            <a:ext cx="5486400" cy="1566863"/>
          </a:xfrm>
          <a:prstGeom prst="rect">
            <a:avLst/>
          </a:prstGeom>
        </p:spPr>
        <p:txBody>
          <a:bodyPr wrap="none" fromWordArt="1">
            <a:prstTxWarp prst="textSlantUp">
              <a:avLst>
                <a:gd name="adj" fmla="val 0"/>
              </a:avLst>
            </a:prstTxWarp>
          </a:bodyPr>
          <a:lstStyle/>
          <a:p>
            <a:r>
              <a:rPr lang="vi-VN" sz="4000">
                <a:solidFill>
                  <a:srgbClr val="FF0000"/>
                </a:solidFill>
                <a:latin typeface="+mj-lt"/>
                <a:cs typeface="Raavi" panose="020B0502040204020203" pitchFamily="34" charset="0"/>
              </a:rPr>
              <a:t>THỰC HÀNH</a:t>
            </a:r>
            <a:endParaRPr lang="en-US" sz="4000">
              <a:solidFill>
                <a:srgbClr val="FF0000"/>
              </a:solidFill>
              <a:latin typeface="+mj-lt"/>
              <a:cs typeface="Raavi" panose="020B0502040204020203" pitchFamily="34" charset="0"/>
            </a:endParaRPr>
          </a:p>
        </p:txBody>
      </p:sp>
    </p:spTree>
    <p:extLst>
      <p:ext uri="{BB962C8B-B14F-4D97-AF65-F5344CB8AC3E}">
        <p14:creationId xmlns="" xmlns:p14="http://schemas.microsoft.com/office/powerpoint/2010/main" val="41501215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2298"/>
                                        </p:tgtEl>
                                        <p:attrNameLst>
                                          <p:attrName>style.visibility</p:attrName>
                                        </p:attrNameLst>
                                      </p:cBhvr>
                                      <p:to>
                                        <p:strVal val="visible"/>
                                      </p:to>
                                    </p:set>
                                    <p:anim calcmode="lin" valueType="num">
                                      <p:cBhvr>
                                        <p:cTn id="7" dur="5000" fill="hold"/>
                                        <p:tgtEl>
                                          <p:spTgt spid="12298"/>
                                        </p:tgtEl>
                                        <p:attrNameLst>
                                          <p:attrName>ppt_w</p:attrName>
                                        </p:attrNameLst>
                                      </p:cBhvr>
                                      <p:tavLst>
                                        <p:tav tm="0" fmla="#ppt_w*sin(2.5*pi*$)">
                                          <p:val>
                                            <p:fltVal val="0"/>
                                          </p:val>
                                        </p:tav>
                                        <p:tav tm="100000">
                                          <p:val>
                                            <p:fltVal val="1"/>
                                          </p:val>
                                        </p:tav>
                                      </p:tavLst>
                                    </p:anim>
                                    <p:anim calcmode="lin" valueType="num">
                                      <p:cBhvr>
                                        <p:cTn id="8" dur="5000" fill="hold"/>
                                        <p:tgtEl>
                                          <p:spTgt spid="1229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12"/>
          <p:cNvSpPr txBox="1">
            <a:spLocks noChangeArrowheads="1"/>
          </p:cNvSpPr>
          <p:nvPr/>
        </p:nvSpPr>
        <p:spPr bwMode="auto">
          <a:xfrm>
            <a:off x="-169069" y="4009974"/>
            <a:ext cx="944880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a:solidFill>
                  <a:srgbClr val="0000CC"/>
                </a:solidFill>
              </a:rPr>
              <a:t>10 triệu; 9 triệu; 8 triệu; 7 triệu; 6 triệu;  5 triệu; 4 triệu; 3 triệu; 2 triệu; 1triệu.</a:t>
            </a:r>
          </a:p>
        </p:txBody>
      </p:sp>
      <p:sp>
        <p:nvSpPr>
          <p:cNvPr id="2" name="TextBox 1"/>
          <p:cNvSpPr txBox="1">
            <a:spLocks noChangeArrowheads="1"/>
          </p:cNvSpPr>
          <p:nvPr/>
        </p:nvSpPr>
        <p:spPr bwMode="auto">
          <a:xfrm>
            <a:off x="266700" y="571500"/>
            <a:ext cx="8763000" cy="584775"/>
          </a:xfrm>
          <a:prstGeom prst="rect">
            <a:avLst/>
          </a:prstGeom>
          <a:noFill/>
          <a:ln>
            <a:noFill/>
          </a:ln>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3200" b="0" u="sng" dirty="0" err="1">
                <a:solidFill>
                  <a:srgbClr val="FF0000"/>
                </a:solidFill>
                <a:effectLst>
                  <a:outerShdw blurRad="38100" dist="38100" dir="2700000" algn="tl">
                    <a:srgbClr val="000000">
                      <a:alpha val="43137"/>
                    </a:srgbClr>
                  </a:outerShdw>
                </a:effectLst>
              </a:rPr>
              <a:t>Bài</a:t>
            </a:r>
            <a:r>
              <a:rPr lang="en-US" altLang="en-US" sz="3200" b="0" u="sng" dirty="0">
                <a:solidFill>
                  <a:srgbClr val="FF0000"/>
                </a:solidFill>
                <a:effectLst>
                  <a:outerShdw blurRad="38100" dist="38100" dir="2700000" algn="tl">
                    <a:srgbClr val="000000">
                      <a:alpha val="43137"/>
                    </a:srgbClr>
                  </a:outerShdw>
                </a:effectLst>
              </a:rPr>
              <a:t> 1</a:t>
            </a:r>
            <a:r>
              <a:rPr lang="en-US" altLang="en-US" sz="3200" b="0" dirty="0">
                <a:solidFill>
                  <a:srgbClr val="FF0000"/>
                </a:solidFill>
                <a:effectLst>
                  <a:outerShdw blurRad="38100" dist="38100" dir="2700000" algn="tl">
                    <a:srgbClr val="000000">
                      <a:alpha val="43137"/>
                    </a:srgbClr>
                  </a:outerShdw>
                </a:effectLst>
              </a:rPr>
              <a:t>: </a:t>
            </a:r>
            <a:r>
              <a:rPr lang="en-US" altLang="en-US" sz="3200" b="0" dirty="0" err="1">
                <a:solidFill>
                  <a:srgbClr val="FF0000"/>
                </a:solidFill>
                <a:effectLst>
                  <a:outerShdw blurRad="38100" dist="38100" dir="2700000" algn="tl">
                    <a:srgbClr val="000000">
                      <a:alpha val="43137"/>
                    </a:srgbClr>
                  </a:outerShdw>
                </a:effectLst>
              </a:rPr>
              <a:t>Đếm</a:t>
            </a:r>
            <a:r>
              <a:rPr lang="en-US" altLang="en-US" sz="3200" b="0" dirty="0">
                <a:solidFill>
                  <a:srgbClr val="FF0000"/>
                </a:solidFill>
                <a:effectLst>
                  <a:outerShdw blurRad="38100" dist="38100" dir="2700000" algn="tl">
                    <a:srgbClr val="000000">
                      <a:alpha val="43137"/>
                    </a:srgbClr>
                  </a:outerShdw>
                </a:effectLst>
              </a:rPr>
              <a:t> </a:t>
            </a:r>
            <a:r>
              <a:rPr lang="en-US" altLang="en-US" sz="3200" b="0" dirty="0" err="1">
                <a:solidFill>
                  <a:srgbClr val="FF0000"/>
                </a:solidFill>
                <a:effectLst>
                  <a:outerShdw blurRad="38100" dist="38100" dir="2700000" algn="tl">
                    <a:srgbClr val="000000">
                      <a:alpha val="43137"/>
                    </a:srgbClr>
                  </a:outerShdw>
                </a:effectLst>
              </a:rPr>
              <a:t>thêm</a:t>
            </a:r>
            <a:r>
              <a:rPr lang="en-US" altLang="en-US" sz="3200" b="0" dirty="0">
                <a:solidFill>
                  <a:srgbClr val="FF0000"/>
                </a:solidFill>
                <a:effectLst>
                  <a:outerShdw blurRad="38100" dist="38100" dir="2700000" algn="tl">
                    <a:srgbClr val="000000">
                      <a:alpha val="43137"/>
                    </a:srgbClr>
                  </a:outerShdw>
                </a:effectLst>
              </a:rPr>
              <a:t> 1 </a:t>
            </a:r>
            <a:r>
              <a:rPr lang="en-US" altLang="en-US" sz="3200" b="0" dirty="0" err="1">
                <a:solidFill>
                  <a:srgbClr val="FF0000"/>
                </a:solidFill>
                <a:effectLst>
                  <a:outerShdw blurRad="38100" dist="38100" dir="2700000" algn="tl">
                    <a:srgbClr val="000000">
                      <a:alpha val="43137"/>
                    </a:srgbClr>
                  </a:outerShdw>
                </a:effectLst>
              </a:rPr>
              <a:t>triệu</a:t>
            </a:r>
            <a:r>
              <a:rPr lang="en-US" altLang="en-US" sz="3200" b="0" dirty="0">
                <a:solidFill>
                  <a:srgbClr val="FF0000"/>
                </a:solidFill>
                <a:effectLst>
                  <a:outerShdw blurRad="38100" dist="38100" dir="2700000" algn="tl">
                    <a:srgbClr val="000000">
                      <a:alpha val="43137"/>
                    </a:srgbClr>
                  </a:outerShdw>
                </a:effectLst>
              </a:rPr>
              <a:t> </a:t>
            </a:r>
            <a:r>
              <a:rPr lang="en-US" altLang="en-US" sz="3200" b="0" dirty="0" err="1">
                <a:solidFill>
                  <a:srgbClr val="FF0000"/>
                </a:solidFill>
                <a:effectLst>
                  <a:outerShdw blurRad="38100" dist="38100" dir="2700000" algn="tl">
                    <a:srgbClr val="000000">
                      <a:alpha val="43137"/>
                    </a:srgbClr>
                  </a:outerShdw>
                </a:effectLst>
              </a:rPr>
              <a:t>từ</a:t>
            </a:r>
            <a:r>
              <a:rPr lang="en-US" altLang="en-US" sz="3200" b="0" dirty="0">
                <a:solidFill>
                  <a:srgbClr val="FF0000"/>
                </a:solidFill>
                <a:effectLst>
                  <a:outerShdw blurRad="38100" dist="38100" dir="2700000" algn="tl">
                    <a:srgbClr val="000000">
                      <a:alpha val="43137"/>
                    </a:srgbClr>
                  </a:outerShdw>
                </a:effectLst>
              </a:rPr>
              <a:t> 1 </a:t>
            </a:r>
            <a:r>
              <a:rPr lang="en-US" altLang="en-US" sz="3200" b="0" dirty="0" err="1">
                <a:solidFill>
                  <a:srgbClr val="FF0000"/>
                </a:solidFill>
                <a:effectLst>
                  <a:outerShdw blurRad="38100" dist="38100" dir="2700000" algn="tl">
                    <a:srgbClr val="000000">
                      <a:alpha val="43137"/>
                    </a:srgbClr>
                  </a:outerShdw>
                </a:effectLst>
              </a:rPr>
              <a:t>triệu</a:t>
            </a:r>
            <a:r>
              <a:rPr lang="en-US" altLang="en-US" sz="3200" b="0" dirty="0">
                <a:solidFill>
                  <a:srgbClr val="FF0000"/>
                </a:solidFill>
                <a:effectLst>
                  <a:outerShdw blurRad="38100" dist="38100" dir="2700000" algn="tl">
                    <a:srgbClr val="000000">
                      <a:alpha val="43137"/>
                    </a:srgbClr>
                  </a:outerShdw>
                </a:effectLst>
              </a:rPr>
              <a:t> </a:t>
            </a:r>
            <a:r>
              <a:rPr lang="en-US" altLang="en-US" sz="3200" b="0" dirty="0" err="1">
                <a:solidFill>
                  <a:srgbClr val="FF0000"/>
                </a:solidFill>
                <a:effectLst>
                  <a:outerShdw blurRad="38100" dist="38100" dir="2700000" algn="tl">
                    <a:srgbClr val="000000">
                      <a:alpha val="43137"/>
                    </a:srgbClr>
                  </a:outerShdw>
                </a:effectLst>
              </a:rPr>
              <a:t>đến</a:t>
            </a:r>
            <a:r>
              <a:rPr lang="en-US" altLang="en-US" sz="3200" b="0" dirty="0">
                <a:solidFill>
                  <a:srgbClr val="FF0000"/>
                </a:solidFill>
                <a:effectLst>
                  <a:outerShdw blurRad="38100" dist="38100" dir="2700000" algn="tl">
                    <a:srgbClr val="000000">
                      <a:alpha val="43137"/>
                    </a:srgbClr>
                  </a:outerShdw>
                </a:effectLst>
              </a:rPr>
              <a:t> 10 </a:t>
            </a:r>
            <a:r>
              <a:rPr lang="en-US" altLang="en-US" sz="3200" b="0" dirty="0" err="1">
                <a:solidFill>
                  <a:srgbClr val="FF0000"/>
                </a:solidFill>
                <a:effectLst>
                  <a:outerShdw blurRad="38100" dist="38100" dir="2700000" algn="tl">
                    <a:srgbClr val="000000">
                      <a:alpha val="43137"/>
                    </a:srgbClr>
                  </a:outerShdw>
                </a:effectLst>
              </a:rPr>
              <a:t>triệu</a:t>
            </a:r>
            <a:endParaRPr lang="en-US" altLang="en-US" sz="3200" b="0" dirty="0">
              <a:solidFill>
                <a:srgbClr val="FF0000"/>
              </a:solidFill>
              <a:effectLst>
                <a:outerShdw blurRad="38100" dist="38100" dir="2700000" algn="tl">
                  <a:srgbClr val="000000">
                    <a:alpha val="43137"/>
                  </a:srgbClr>
                </a:outerShdw>
              </a:effectLst>
            </a:endParaRPr>
          </a:p>
        </p:txBody>
      </p:sp>
      <p:sp>
        <p:nvSpPr>
          <p:cNvPr id="4" name="Rectangle 3"/>
          <p:cNvSpPr>
            <a:spLocks noChangeArrowheads="1"/>
          </p:cNvSpPr>
          <p:nvPr/>
        </p:nvSpPr>
        <p:spPr bwMode="auto">
          <a:xfrm>
            <a:off x="80964" y="1477566"/>
            <a:ext cx="8948737"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vi-VN" altLang="en-US" smtClean="0"/>
              <a:t>Bài làm</a:t>
            </a:r>
          </a:p>
          <a:p>
            <a:pPr algn="ctr" eaLnBrk="1" hangingPunct="1">
              <a:spcBef>
                <a:spcPct val="0"/>
              </a:spcBef>
              <a:buFontTx/>
              <a:buNone/>
            </a:pPr>
            <a:r>
              <a:rPr lang="en-US" altLang="en-US" smtClean="0"/>
              <a:t>1 </a:t>
            </a:r>
            <a:r>
              <a:rPr lang="en-US" altLang="en-US"/>
              <a:t>triệu; 2 triệu; 3 triệu; 4 triệu; 5 triệu; 6 triệu; </a:t>
            </a:r>
            <a:endParaRPr lang="en-US" altLang="en-US" smtClean="0"/>
          </a:p>
          <a:p>
            <a:pPr algn="ctr" eaLnBrk="1" hangingPunct="1">
              <a:spcBef>
                <a:spcPct val="0"/>
              </a:spcBef>
              <a:buFontTx/>
              <a:buNone/>
            </a:pPr>
            <a:r>
              <a:rPr lang="en-US" altLang="en-US" smtClean="0"/>
              <a:t>7 </a:t>
            </a:r>
            <a:r>
              <a:rPr lang="en-US" altLang="en-US"/>
              <a:t>triệu; 8 triệu; 9 triệu; 10 triệu</a:t>
            </a:r>
            <a:endParaRPr lang="en-US" altLang="en-US" sz="1800"/>
          </a:p>
        </p:txBody>
      </p:sp>
      <p:sp>
        <p:nvSpPr>
          <p:cNvPr id="3" name="Cloud Callout 2"/>
          <p:cNvSpPr/>
          <p:nvPr/>
        </p:nvSpPr>
        <p:spPr>
          <a:xfrm>
            <a:off x="2514600" y="1337142"/>
            <a:ext cx="5181600" cy="1428750"/>
          </a:xfrm>
          <a:prstGeom prst="cloud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3200" smtClean="0">
                <a:solidFill>
                  <a:srgbClr val="FF0000"/>
                </a:solidFill>
                <a:latin typeface="+mj-lt"/>
              </a:rPr>
              <a:t>Bài tập yêu cầu gì?</a:t>
            </a:r>
            <a:endParaRPr lang="en-US" sz="3200">
              <a:solidFill>
                <a:srgbClr val="FF0000"/>
              </a:solidFill>
              <a:latin typeface="+mj-lt"/>
            </a:endParaRPr>
          </a:p>
        </p:txBody>
      </p:sp>
      <p:sp>
        <p:nvSpPr>
          <p:cNvPr id="7" name="Cloud Callout 6"/>
          <p:cNvSpPr/>
          <p:nvPr/>
        </p:nvSpPr>
        <p:spPr>
          <a:xfrm>
            <a:off x="1712332" y="2581223"/>
            <a:ext cx="5486400" cy="1428750"/>
          </a:xfrm>
          <a:prstGeom prst="cloud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en-US" sz="3200" b="1" i="1">
                <a:solidFill>
                  <a:srgbClr val="FF0000"/>
                </a:solidFill>
                <a:latin typeface="Times New Roman" panose="02020603050405020304" pitchFamily="18" charset="0"/>
                <a:cs typeface="Times New Roman" panose="02020603050405020304" pitchFamily="18" charset="0"/>
              </a:rPr>
              <a:t>Đếm bớt 1 triệu từ 10 triệu đến 1 triệu</a:t>
            </a:r>
            <a:endParaRPr lang="en-US" sz="3200">
              <a:solidFill>
                <a:srgbClr val="FF0000"/>
              </a:solidFill>
              <a:latin typeface="+mj-lt"/>
            </a:endParaRPr>
          </a:p>
        </p:txBody>
      </p:sp>
      <p:sp>
        <p:nvSpPr>
          <p:cNvPr id="8" name="Cloud Callout 7"/>
          <p:cNvSpPr/>
          <p:nvPr/>
        </p:nvSpPr>
        <p:spPr>
          <a:xfrm>
            <a:off x="1676400" y="2571750"/>
            <a:ext cx="5486400" cy="1428750"/>
          </a:xfrm>
          <a:prstGeom prst="cloud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altLang="en-US" sz="3200" b="1" i="1" smtClean="0">
                <a:solidFill>
                  <a:srgbClr val="FF0000"/>
                </a:solidFill>
                <a:latin typeface="Times New Roman" panose="02020603050405020304" pitchFamily="18" charset="0"/>
                <a:cs typeface="Times New Roman" panose="02020603050405020304" pitchFamily="18" charset="0"/>
              </a:rPr>
              <a:t>Nêu cách đếm thêm hoặc bớt hàng triệu?</a:t>
            </a:r>
            <a:endParaRPr lang="en-US" sz="3200">
              <a:solidFill>
                <a:srgbClr val="FF0000"/>
              </a:solidFill>
              <a:latin typeface="+mj-lt"/>
            </a:endParaRPr>
          </a:p>
        </p:txBody>
      </p:sp>
      <p:sp>
        <p:nvSpPr>
          <p:cNvPr id="9" name="Cloud Callout 8"/>
          <p:cNvSpPr/>
          <p:nvPr/>
        </p:nvSpPr>
        <p:spPr>
          <a:xfrm>
            <a:off x="953584" y="1337142"/>
            <a:ext cx="7389232" cy="2722122"/>
          </a:xfrm>
          <a:prstGeom prst="cloud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3200" smtClean="0">
                <a:solidFill>
                  <a:srgbClr val="FF0000"/>
                </a:solidFill>
                <a:latin typeface="+mj-lt"/>
              </a:rPr>
              <a:t>Ta chỉ cần đếm thêm 1 hoặc bớt đi 1 ở hàng triệu.</a:t>
            </a:r>
            <a:endParaRPr lang="en-US" sz="3200">
              <a:solidFill>
                <a:srgbClr val="FF0000"/>
              </a:solidFill>
              <a:latin typeface="+mj-lt"/>
            </a:endParaRPr>
          </a:p>
        </p:txBody>
      </p:sp>
    </p:spTree>
    <p:extLst>
      <p:ext uri="{BB962C8B-B14F-4D97-AF65-F5344CB8AC3E}">
        <p14:creationId xmlns="" xmlns:p14="http://schemas.microsoft.com/office/powerpoint/2010/main" val="31679759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xit" presetSubtype="1" fill="hold" grpId="1" nodeType="clickEffect">
                                  <p:stCondLst>
                                    <p:cond delay="0"/>
                                  </p:stCondLst>
                                  <p:childTnLst>
                                    <p:animEffect transition="out" filter="wheel(1)">
                                      <p:cBhvr>
                                        <p:cTn id="16" dur="2000"/>
                                        <p:tgtEl>
                                          <p:spTgt spid="3"/>
                                        </p:tgtEl>
                                      </p:cBhvr>
                                    </p:animEffect>
                                    <p:set>
                                      <p:cBhvr>
                                        <p:cTn id="17" dur="1" fill="hold">
                                          <p:stCondLst>
                                            <p:cond delay="1999"/>
                                          </p:stCondLst>
                                        </p:cTn>
                                        <p:tgtEl>
                                          <p:spTgt spid="3"/>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171"/>
                                        </p:tgtEl>
                                        <p:attrNameLst>
                                          <p:attrName>style.visibility</p:attrName>
                                        </p:attrNameLst>
                                      </p:cBhvr>
                                      <p:to>
                                        <p:strVal val="visible"/>
                                      </p:to>
                                    </p:set>
                                    <p:animEffect transition="in" filter="wipe(down)">
                                      <p:cBhvr>
                                        <p:cTn id="32" dur="500"/>
                                        <p:tgtEl>
                                          <p:spTgt spid="717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2" grpId="0"/>
      <p:bldP spid="4" grpId="0"/>
      <p:bldP spid="3" grpId="0" animBg="1"/>
      <p:bldP spid="3" grpId="1" animBg="1"/>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5"/>
          <p:cNvSpPr txBox="1">
            <a:spLocks noChangeArrowheads="1"/>
          </p:cNvSpPr>
          <p:nvPr/>
        </p:nvSpPr>
        <p:spPr bwMode="auto">
          <a:xfrm>
            <a:off x="609600" y="285750"/>
            <a:ext cx="83058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u="sng">
                <a:latin typeface="Times New Roman" panose="02020603050405020304" pitchFamily="18" charset="0"/>
              </a:rPr>
              <a:t>Bài </a:t>
            </a:r>
            <a:r>
              <a:rPr lang="en-US" altLang="en-US" sz="2800" u="sng" smtClean="0">
                <a:latin typeface="Times New Roman" panose="02020603050405020304" pitchFamily="18" charset="0"/>
              </a:rPr>
              <a:t>2</a:t>
            </a:r>
            <a:r>
              <a:rPr lang="en-US" altLang="en-US" sz="2800" smtClean="0">
                <a:latin typeface="Times New Roman" panose="02020603050405020304" pitchFamily="18" charset="0"/>
              </a:rPr>
              <a:t>:</a:t>
            </a:r>
            <a:r>
              <a:rPr lang="vi-VN" altLang="en-US" sz="2800" smtClean="0">
                <a:latin typeface="Times New Roman" panose="02020603050405020304" pitchFamily="18" charset="0"/>
              </a:rPr>
              <a:t> </a:t>
            </a:r>
            <a:r>
              <a:rPr lang="en-US" altLang="en-US" sz="2800">
                <a:latin typeface="Times New Roman" panose="02020603050405020304" pitchFamily="18" charset="0"/>
              </a:rPr>
              <a:t>Viết số thích hợp vào chỗ chấm (theo mẫu</a:t>
            </a:r>
            <a:r>
              <a:rPr lang="en-US" altLang="en-US" sz="2800" smtClean="0">
                <a:latin typeface="Times New Roman" panose="02020603050405020304" pitchFamily="18" charset="0"/>
              </a:rPr>
              <a:t>)</a:t>
            </a:r>
            <a:endParaRPr lang="en-US" altLang="en-US" sz="2800">
              <a:latin typeface="Times New Roman" panose="02020603050405020304" pitchFamily="18" charset="0"/>
            </a:endParaRPr>
          </a:p>
        </p:txBody>
      </p:sp>
      <p:sp>
        <p:nvSpPr>
          <p:cNvPr id="17412" name="Text Box 7"/>
          <p:cNvSpPr txBox="1">
            <a:spLocks noChangeArrowheads="1"/>
          </p:cNvSpPr>
          <p:nvPr/>
        </p:nvSpPr>
        <p:spPr bwMode="auto">
          <a:xfrm>
            <a:off x="304800" y="1143000"/>
            <a:ext cx="2362200" cy="9541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66FF"/>
                </a:solidFill>
                <a:latin typeface="Times New Roman" panose="02020603050405020304" pitchFamily="18" charset="0"/>
              </a:rPr>
              <a:t>1 chục triệu  10 000 000</a:t>
            </a:r>
          </a:p>
        </p:txBody>
      </p:sp>
      <p:sp>
        <p:nvSpPr>
          <p:cNvPr id="17413" name="Text Box 9"/>
          <p:cNvSpPr txBox="1">
            <a:spLocks noChangeArrowheads="1"/>
          </p:cNvSpPr>
          <p:nvPr/>
        </p:nvSpPr>
        <p:spPr bwMode="auto">
          <a:xfrm>
            <a:off x="2667000" y="1143000"/>
            <a:ext cx="2362200" cy="9541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66FF"/>
                </a:solidFill>
                <a:latin typeface="Times New Roman" panose="02020603050405020304" pitchFamily="18" charset="0"/>
              </a:rPr>
              <a:t>2 chục triệu  20 000 000</a:t>
            </a:r>
          </a:p>
        </p:txBody>
      </p:sp>
      <p:sp>
        <p:nvSpPr>
          <p:cNvPr id="17414" name="Text Box 10"/>
          <p:cNvSpPr txBox="1">
            <a:spLocks noChangeArrowheads="1"/>
          </p:cNvSpPr>
          <p:nvPr/>
        </p:nvSpPr>
        <p:spPr bwMode="auto">
          <a:xfrm>
            <a:off x="4876800" y="1143000"/>
            <a:ext cx="2362200" cy="9541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latin typeface="Times New Roman" panose="02020603050405020304" pitchFamily="18" charset="0"/>
              </a:rPr>
              <a:t>3 chục triệu  ....................</a:t>
            </a:r>
          </a:p>
        </p:txBody>
      </p:sp>
      <p:sp>
        <p:nvSpPr>
          <p:cNvPr id="17415" name="Text Box 11"/>
          <p:cNvSpPr txBox="1">
            <a:spLocks noChangeArrowheads="1"/>
          </p:cNvSpPr>
          <p:nvPr/>
        </p:nvSpPr>
        <p:spPr bwMode="auto">
          <a:xfrm>
            <a:off x="7086600" y="1143000"/>
            <a:ext cx="2362200" cy="9541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latin typeface="Times New Roman" panose="02020603050405020304" pitchFamily="18" charset="0"/>
              </a:rPr>
              <a:t>4 chục triệu  ...................</a:t>
            </a:r>
          </a:p>
        </p:txBody>
      </p:sp>
      <p:sp>
        <p:nvSpPr>
          <p:cNvPr id="17416" name="Text Box 12"/>
          <p:cNvSpPr txBox="1">
            <a:spLocks noChangeArrowheads="1"/>
          </p:cNvSpPr>
          <p:nvPr/>
        </p:nvSpPr>
        <p:spPr bwMode="auto">
          <a:xfrm>
            <a:off x="304800" y="2114550"/>
            <a:ext cx="2362200" cy="9541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latin typeface="Times New Roman" panose="02020603050405020304" pitchFamily="18" charset="0"/>
              </a:rPr>
              <a:t>5 chục triệu  ...................</a:t>
            </a:r>
          </a:p>
        </p:txBody>
      </p:sp>
      <p:sp>
        <p:nvSpPr>
          <p:cNvPr id="17417" name="Text Box 13"/>
          <p:cNvSpPr txBox="1">
            <a:spLocks noChangeArrowheads="1"/>
          </p:cNvSpPr>
          <p:nvPr/>
        </p:nvSpPr>
        <p:spPr bwMode="auto">
          <a:xfrm>
            <a:off x="2667000" y="2114550"/>
            <a:ext cx="2362200" cy="9541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latin typeface="Times New Roman" panose="02020603050405020304" pitchFamily="18" charset="0"/>
              </a:rPr>
              <a:t>6 chục triệu  ...................</a:t>
            </a:r>
          </a:p>
        </p:txBody>
      </p:sp>
      <p:sp>
        <p:nvSpPr>
          <p:cNvPr id="17418" name="Text Box 14"/>
          <p:cNvSpPr txBox="1">
            <a:spLocks noChangeArrowheads="1"/>
          </p:cNvSpPr>
          <p:nvPr/>
        </p:nvSpPr>
        <p:spPr bwMode="auto">
          <a:xfrm>
            <a:off x="4876800" y="2114550"/>
            <a:ext cx="2362200" cy="9541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latin typeface="Times New Roman" panose="02020603050405020304" pitchFamily="18" charset="0"/>
              </a:rPr>
              <a:t>7 chục triệu  ...................</a:t>
            </a:r>
          </a:p>
        </p:txBody>
      </p:sp>
      <p:sp>
        <p:nvSpPr>
          <p:cNvPr id="17419" name="Text Box 15"/>
          <p:cNvSpPr txBox="1">
            <a:spLocks noChangeArrowheads="1"/>
          </p:cNvSpPr>
          <p:nvPr/>
        </p:nvSpPr>
        <p:spPr bwMode="auto">
          <a:xfrm>
            <a:off x="7086600" y="2114550"/>
            <a:ext cx="2362200" cy="9541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latin typeface="Times New Roman" panose="02020603050405020304" pitchFamily="18" charset="0"/>
              </a:rPr>
              <a:t>8 chục triệu  ...................</a:t>
            </a:r>
          </a:p>
        </p:txBody>
      </p:sp>
      <p:sp>
        <p:nvSpPr>
          <p:cNvPr id="17420" name="Text Box 20"/>
          <p:cNvSpPr txBox="1">
            <a:spLocks noChangeArrowheads="1"/>
          </p:cNvSpPr>
          <p:nvPr/>
        </p:nvSpPr>
        <p:spPr bwMode="auto">
          <a:xfrm>
            <a:off x="304800" y="3143250"/>
            <a:ext cx="2362200" cy="9541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latin typeface="Times New Roman" panose="02020603050405020304" pitchFamily="18" charset="0"/>
              </a:rPr>
              <a:t>9 chục triệu  ...................</a:t>
            </a:r>
          </a:p>
        </p:txBody>
      </p:sp>
      <p:sp>
        <p:nvSpPr>
          <p:cNvPr id="17421" name="Text Box 21"/>
          <p:cNvSpPr txBox="1">
            <a:spLocks noChangeArrowheads="1"/>
          </p:cNvSpPr>
          <p:nvPr/>
        </p:nvSpPr>
        <p:spPr bwMode="auto">
          <a:xfrm>
            <a:off x="2514600" y="3143250"/>
            <a:ext cx="2362200" cy="9541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chemeClr val="tx2"/>
                </a:solidFill>
                <a:latin typeface="Times New Roman" panose="02020603050405020304" pitchFamily="18" charset="0"/>
              </a:rPr>
              <a:t>1 tr</a:t>
            </a:r>
            <a:r>
              <a:rPr lang="en-US" altLang="en-US" sz="2400">
                <a:solidFill>
                  <a:schemeClr val="tx2"/>
                </a:solidFill>
                <a:latin typeface="Times New Roman" panose="02020603050405020304" pitchFamily="18" charset="0"/>
              </a:rPr>
              <a:t>ă</a:t>
            </a:r>
            <a:r>
              <a:rPr lang="en-US" altLang="en-US" sz="2800">
                <a:solidFill>
                  <a:schemeClr val="tx2"/>
                </a:solidFill>
                <a:latin typeface="Times New Roman" panose="02020603050405020304" pitchFamily="18" charset="0"/>
              </a:rPr>
              <a:t>m triệu  100 000 000</a:t>
            </a:r>
          </a:p>
        </p:txBody>
      </p:sp>
      <p:sp>
        <p:nvSpPr>
          <p:cNvPr id="17422" name="Text Box 24"/>
          <p:cNvSpPr txBox="1">
            <a:spLocks noChangeArrowheads="1"/>
          </p:cNvSpPr>
          <p:nvPr/>
        </p:nvSpPr>
        <p:spPr bwMode="auto">
          <a:xfrm>
            <a:off x="4724400" y="3143250"/>
            <a:ext cx="2362200" cy="9541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latin typeface="Times New Roman" panose="02020603050405020304" pitchFamily="18" charset="0"/>
              </a:rPr>
              <a:t>2 tr</a:t>
            </a:r>
            <a:r>
              <a:rPr lang="en-US" altLang="en-US" sz="2400">
                <a:latin typeface="Times New Roman" panose="02020603050405020304" pitchFamily="18" charset="0"/>
              </a:rPr>
              <a:t>ă</a:t>
            </a:r>
            <a:r>
              <a:rPr lang="en-US" altLang="en-US" sz="2800">
                <a:latin typeface="Times New Roman" panose="02020603050405020304" pitchFamily="18" charset="0"/>
              </a:rPr>
              <a:t>m triệu  ....................</a:t>
            </a:r>
          </a:p>
        </p:txBody>
      </p:sp>
      <p:sp>
        <p:nvSpPr>
          <p:cNvPr id="17423" name="Text Box 25"/>
          <p:cNvSpPr txBox="1">
            <a:spLocks noChangeArrowheads="1"/>
          </p:cNvSpPr>
          <p:nvPr/>
        </p:nvSpPr>
        <p:spPr bwMode="auto">
          <a:xfrm>
            <a:off x="7010400" y="3143250"/>
            <a:ext cx="2362200" cy="9541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latin typeface="Times New Roman" panose="02020603050405020304" pitchFamily="18" charset="0"/>
              </a:rPr>
              <a:t>3 tr</a:t>
            </a:r>
            <a:r>
              <a:rPr lang="en-US" altLang="en-US" sz="2400">
                <a:latin typeface="Times New Roman" panose="02020603050405020304" pitchFamily="18" charset="0"/>
              </a:rPr>
              <a:t>ă</a:t>
            </a:r>
            <a:r>
              <a:rPr lang="en-US" altLang="en-US" sz="2800">
                <a:latin typeface="Times New Roman" panose="02020603050405020304" pitchFamily="18" charset="0"/>
              </a:rPr>
              <a:t>m triệu  ...................</a:t>
            </a:r>
          </a:p>
        </p:txBody>
      </p:sp>
      <p:sp>
        <p:nvSpPr>
          <p:cNvPr id="2" name="Cloud Callout 1"/>
          <p:cNvSpPr/>
          <p:nvPr/>
        </p:nvSpPr>
        <p:spPr>
          <a:xfrm>
            <a:off x="1974376" y="4000500"/>
            <a:ext cx="4724400" cy="857250"/>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smtClean="0">
                <a:solidFill>
                  <a:schemeClr val="tx1"/>
                </a:solidFill>
                <a:latin typeface="+mj-lt"/>
              </a:rPr>
              <a:t>Bài tập yêu cầu gì?</a:t>
            </a:r>
            <a:endParaRPr lang="en-US" sz="2400" b="1">
              <a:solidFill>
                <a:schemeClr val="tx1"/>
              </a:solidFill>
              <a:latin typeface="+mj-lt"/>
            </a:endParaRPr>
          </a:p>
        </p:txBody>
      </p:sp>
      <p:cxnSp>
        <p:nvCxnSpPr>
          <p:cNvPr id="4" name="Straight Connector 3"/>
          <p:cNvCxnSpPr/>
          <p:nvPr/>
        </p:nvCxnSpPr>
        <p:spPr>
          <a:xfrm>
            <a:off x="1727200" y="717550"/>
            <a:ext cx="914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298476" y="704850"/>
            <a:ext cx="21404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Cloud Callout 20"/>
          <p:cNvSpPr/>
          <p:nvPr/>
        </p:nvSpPr>
        <p:spPr>
          <a:xfrm>
            <a:off x="1981200" y="4000500"/>
            <a:ext cx="4724400" cy="857250"/>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smtClean="0">
                <a:solidFill>
                  <a:schemeClr val="tx1"/>
                </a:solidFill>
                <a:latin typeface="+mj-lt"/>
              </a:rPr>
              <a:t>1 chục triệu còn gọi là gì?</a:t>
            </a:r>
            <a:endParaRPr lang="en-US" sz="2400" b="1">
              <a:solidFill>
                <a:schemeClr val="tx1"/>
              </a:solidFill>
              <a:latin typeface="+mj-lt"/>
            </a:endParaRPr>
          </a:p>
        </p:txBody>
      </p:sp>
      <p:sp>
        <p:nvSpPr>
          <p:cNvPr id="6" name="Rectangle 5"/>
          <p:cNvSpPr/>
          <p:nvPr/>
        </p:nvSpPr>
        <p:spPr>
          <a:xfrm>
            <a:off x="4965701" y="1576085"/>
            <a:ext cx="1800493" cy="523220"/>
          </a:xfrm>
          <a:prstGeom prst="rect">
            <a:avLst/>
          </a:prstGeom>
        </p:spPr>
        <p:txBody>
          <a:bodyPr wrap="none">
            <a:spAutoFit/>
          </a:bodyPr>
          <a:lstStyle/>
          <a:p>
            <a:r>
              <a:rPr lang="en-US" altLang="en-US" sz="2800" b="1" smtClean="0">
                <a:solidFill>
                  <a:srgbClr val="FF0000"/>
                </a:solidFill>
                <a:latin typeface="Times New Roman" panose="02020603050405020304" pitchFamily="18" charset="0"/>
              </a:rPr>
              <a:t>30</a:t>
            </a:r>
            <a:r>
              <a:rPr lang="vi-VN" altLang="en-US" sz="2800" b="1" smtClean="0">
                <a:solidFill>
                  <a:srgbClr val="FF0000"/>
                </a:solidFill>
                <a:latin typeface="Times New Roman" panose="02020603050405020304" pitchFamily="18" charset="0"/>
              </a:rPr>
              <a:t> </a:t>
            </a:r>
            <a:r>
              <a:rPr lang="en-US" altLang="en-US" sz="2800" b="1" smtClean="0">
                <a:solidFill>
                  <a:srgbClr val="FF0000"/>
                </a:solidFill>
                <a:latin typeface="Times New Roman" panose="02020603050405020304" pitchFamily="18" charset="0"/>
              </a:rPr>
              <a:t>000</a:t>
            </a:r>
            <a:r>
              <a:rPr lang="vi-VN" altLang="en-US" sz="2800" b="1" smtClean="0">
                <a:solidFill>
                  <a:srgbClr val="FF0000"/>
                </a:solidFill>
                <a:latin typeface="Times New Roman" panose="02020603050405020304" pitchFamily="18" charset="0"/>
              </a:rPr>
              <a:t> </a:t>
            </a:r>
            <a:r>
              <a:rPr lang="en-US" altLang="en-US" sz="2800" b="1" smtClean="0">
                <a:solidFill>
                  <a:srgbClr val="FF0000"/>
                </a:solidFill>
                <a:latin typeface="Times New Roman" panose="02020603050405020304" pitchFamily="18" charset="0"/>
              </a:rPr>
              <a:t>000</a:t>
            </a:r>
            <a:endParaRPr lang="en-US" sz="2800" b="1"/>
          </a:p>
        </p:txBody>
      </p:sp>
      <p:sp>
        <p:nvSpPr>
          <p:cNvPr id="23" name="Rectangle 22"/>
          <p:cNvSpPr/>
          <p:nvPr/>
        </p:nvSpPr>
        <p:spPr>
          <a:xfrm>
            <a:off x="7172089" y="1563234"/>
            <a:ext cx="1800493" cy="523220"/>
          </a:xfrm>
          <a:prstGeom prst="rect">
            <a:avLst/>
          </a:prstGeom>
        </p:spPr>
        <p:txBody>
          <a:bodyPr wrap="none">
            <a:spAutoFit/>
          </a:bodyPr>
          <a:lstStyle/>
          <a:p>
            <a:r>
              <a:rPr lang="vi-VN" altLang="en-US" sz="2800" b="1">
                <a:solidFill>
                  <a:srgbClr val="FF0000"/>
                </a:solidFill>
                <a:latin typeface="Times New Roman" panose="02020603050405020304" pitchFamily="18" charset="0"/>
              </a:rPr>
              <a:t>4</a:t>
            </a:r>
            <a:r>
              <a:rPr lang="en-US" altLang="en-US" sz="2800" b="1" smtClean="0">
                <a:solidFill>
                  <a:srgbClr val="FF0000"/>
                </a:solidFill>
                <a:latin typeface="Times New Roman" panose="02020603050405020304" pitchFamily="18" charset="0"/>
              </a:rPr>
              <a:t>0</a:t>
            </a:r>
            <a:r>
              <a:rPr lang="vi-VN" altLang="en-US" sz="2800" b="1" smtClean="0">
                <a:solidFill>
                  <a:srgbClr val="FF0000"/>
                </a:solidFill>
                <a:latin typeface="Times New Roman" panose="02020603050405020304" pitchFamily="18" charset="0"/>
              </a:rPr>
              <a:t> </a:t>
            </a:r>
            <a:r>
              <a:rPr lang="en-US" altLang="en-US" sz="2800" b="1" smtClean="0">
                <a:solidFill>
                  <a:srgbClr val="FF0000"/>
                </a:solidFill>
                <a:latin typeface="Times New Roman" panose="02020603050405020304" pitchFamily="18" charset="0"/>
              </a:rPr>
              <a:t>000</a:t>
            </a:r>
            <a:r>
              <a:rPr lang="vi-VN" altLang="en-US" sz="2800" b="1" smtClean="0">
                <a:solidFill>
                  <a:srgbClr val="FF0000"/>
                </a:solidFill>
                <a:latin typeface="Times New Roman" panose="02020603050405020304" pitchFamily="18" charset="0"/>
              </a:rPr>
              <a:t> </a:t>
            </a:r>
            <a:r>
              <a:rPr lang="en-US" altLang="en-US" sz="2800" b="1" smtClean="0">
                <a:solidFill>
                  <a:srgbClr val="FF0000"/>
                </a:solidFill>
                <a:latin typeface="Times New Roman" panose="02020603050405020304" pitchFamily="18" charset="0"/>
              </a:rPr>
              <a:t>000</a:t>
            </a:r>
            <a:endParaRPr lang="en-US" sz="2800" b="1"/>
          </a:p>
        </p:txBody>
      </p:sp>
      <p:sp>
        <p:nvSpPr>
          <p:cNvPr id="24" name="Rectangle 23"/>
          <p:cNvSpPr/>
          <p:nvPr/>
        </p:nvSpPr>
        <p:spPr>
          <a:xfrm>
            <a:off x="398188" y="2554177"/>
            <a:ext cx="1800493" cy="523220"/>
          </a:xfrm>
          <a:prstGeom prst="rect">
            <a:avLst/>
          </a:prstGeom>
        </p:spPr>
        <p:txBody>
          <a:bodyPr wrap="none">
            <a:spAutoFit/>
          </a:bodyPr>
          <a:lstStyle/>
          <a:p>
            <a:r>
              <a:rPr lang="vi-VN" altLang="en-US" sz="2800" b="1">
                <a:solidFill>
                  <a:srgbClr val="FF0000"/>
                </a:solidFill>
                <a:latin typeface="Times New Roman" panose="02020603050405020304" pitchFamily="18" charset="0"/>
              </a:rPr>
              <a:t>5</a:t>
            </a:r>
            <a:r>
              <a:rPr lang="en-US" altLang="en-US" sz="2800" b="1" smtClean="0">
                <a:solidFill>
                  <a:srgbClr val="FF0000"/>
                </a:solidFill>
                <a:latin typeface="Times New Roman" panose="02020603050405020304" pitchFamily="18" charset="0"/>
              </a:rPr>
              <a:t>0</a:t>
            </a:r>
            <a:r>
              <a:rPr lang="vi-VN" altLang="en-US" sz="2800" b="1" smtClean="0">
                <a:solidFill>
                  <a:srgbClr val="FF0000"/>
                </a:solidFill>
                <a:latin typeface="Times New Roman" panose="02020603050405020304" pitchFamily="18" charset="0"/>
              </a:rPr>
              <a:t> </a:t>
            </a:r>
            <a:r>
              <a:rPr lang="en-US" altLang="en-US" sz="2800" b="1" smtClean="0">
                <a:solidFill>
                  <a:srgbClr val="FF0000"/>
                </a:solidFill>
                <a:latin typeface="Times New Roman" panose="02020603050405020304" pitchFamily="18" charset="0"/>
              </a:rPr>
              <a:t>000</a:t>
            </a:r>
            <a:r>
              <a:rPr lang="vi-VN" altLang="en-US" sz="2800" b="1" smtClean="0">
                <a:solidFill>
                  <a:srgbClr val="FF0000"/>
                </a:solidFill>
                <a:latin typeface="Times New Roman" panose="02020603050405020304" pitchFamily="18" charset="0"/>
              </a:rPr>
              <a:t> </a:t>
            </a:r>
            <a:r>
              <a:rPr lang="en-US" altLang="en-US" sz="2800" b="1" smtClean="0">
                <a:solidFill>
                  <a:srgbClr val="FF0000"/>
                </a:solidFill>
                <a:latin typeface="Times New Roman" panose="02020603050405020304" pitchFamily="18" charset="0"/>
              </a:rPr>
              <a:t>000</a:t>
            </a:r>
            <a:endParaRPr lang="en-US" sz="2800" b="1"/>
          </a:p>
        </p:txBody>
      </p:sp>
      <p:sp>
        <p:nvSpPr>
          <p:cNvPr id="25" name="Rectangle 24"/>
          <p:cNvSpPr/>
          <p:nvPr/>
        </p:nvSpPr>
        <p:spPr>
          <a:xfrm>
            <a:off x="2760388" y="2554177"/>
            <a:ext cx="1800493" cy="523220"/>
          </a:xfrm>
          <a:prstGeom prst="rect">
            <a:avLst/>
          </a:prstGeom>
        </p:spPr>
        <p:txBody>
          <a:bodyPr wrap="none">
            <a:spAutoFit/>
          </a:bodyPr>
          <a:lstStyle/>
          <a:p>
            <a:r>
              <a:rPr lang="vi-VN" altLang="en-US" sz="2800" b="1" smtClean="0">
                <a:solidFill>
                  <a:srgbClr val="FF0000"/>
                </a:solidFill>
                <a:latin typeface="Times New Roman" panose="02020603050405020304" pitchFamily="18" charset="0"/>
              </a:rPr>
              <a:t>6</a:t>
            </a:r>
            <a:r>
              <a:rPr lang="en-US" altLang="en-US" sz="2800" b="1" smtClean="0">
                <a:solidFill>
                  <a:srgbClr val="FF0000"/>
                </a:solidFill>
                <a:latin typeface="Times New Roman" panose="02020603050405020304" pitchFamily="18" charset="0"/>
              </a:rPr>
              <a:t>0</a:t>
            </a:r>
            <a:r>
              <a:rPr lang="vi-VN" altLang="en-US" sz="2800" b="1" smtClean="0">
                <a:solidFill>
                  <a:srgbClr val="FF0000"/>
                </a:solidFill>
                <a:latin typeface="Times New Roman" panose="02020603050405020304" pitchFamily="18" charset="0"/>
              </a:rPr>
              <a:t> </a:t>
            </a:r>
            <a:r>
              <a:rPr lang="en-US" altLang="en-US" sz="2800" b="1" smtClean="0">
                <a:solidFill>
                  <a:srgbClr val="FF0000"/>
                </a:solidFill>
                <a:latin typeface="Times New Roman" panose="02020603050405020304" pitchFamily="18" charset="0"/>
              </a:rPr>
              <a:t>000</a:t>
            </a:r>
            <a:r>
              <a:rPr lang="vi-VN" altLang="en-US" sz="2800" b="1" smtClean="0">
                <a:solidFill>
                  <a:srgbClr val="FF0000"/>
                </a:solidFill>
                <a:latin typeface="Times New Roman" panose="02020603050405020304" pitchFamily="18" charset="0"/>
              </a:rPr>
              <a:t> </a:t>
            </a:r>
            <a:r>
              <a:rPr lang="en-US" altLang="en-US" sz="2800" b="1" smtClean="0">
                <a:solidFill>
                  <a:srgbClr val="FF0000"/>
                </a:solidFill>
                <a:latin typeface="Times New Roman" panose="02020603050405020304" pitchFamily="18" charset="0"/>
              </a:rPr>
              <a:t>000</a:t>
            </a:r>
            <a:endParaRPr lang="en-US" sz="2800" b="1"/>
          </a:p>
        </p:txBody>
      </p:sp>
      <p:sp>
        <p:nvSpPr>
          <p:cNvPr id="26" name="Rectangle 25"/>
          <p:cNvSpPr/>
          <p:nvPr/>
        </p:nvSpPr>
        <p:spPr>
          <a:xfrm>
            <a:off x="4970188" y="2560184"/>
            <a:ext cx="1800493" cy="523220"/>
          </a:xfrm>
          <a:prstGeom prst="rect">
            <a:avLst/>
          </a:prstGeom>
        </p:spPr>
        <p:txBody>
          <a:bodyPr wrap="none">
            <a:spAutoFit/>
          </a:bodyPr>
          <a:lstStyle/>
          <a:p>
            <a:r>
              <a:rPr lang="vi-VN" altLang="en-US" sz="2800" b="1" smtClean="0">
                <a:solidFill>
                  <a:srgbClr val="FF0000"/>
                </a:solidFill>
                <a:latin typeface="Times New Roman" panose="02020603050405020304" pitchFamily="18" charset="0"/>
              </a:rPr>
              <a:t>7</a:t>
            </a:r>
            <a:r>
              <a:rPr lang="en-US" altLang="en-US" sz="2800" b="1" smtClean="0">
                <a:solidFill>
                  <a:srgbClr val="FF0000"/>
                </a:solidFill>
                <a:latin typeface="Times New Roman" panose="02020603050405020304" pitchFamily="18" charset="0"/>
              </a:rPr>
              <a:t>0</a:t>
            </a:r>
            <a:r>
              <a:rPr lang="vi-VN" altLang="en-US" sz="2800" b="1" smtClean="0">
                <a:solidFill>
                  <a:srgbClr val="FF0000"/>
                </a:solidFill>
                <a:latin typeface="Times New Roman" panose="02020603050405020304" pitchFamily="18" charset="0"/>
              </a:rPr>
              <a:t> </a:t>
            </a:r>
            <a:r>
              <a:rPr lang="en-US" altLang="en-US" sz="2800" b="1" smtClean="0">
                <a:solidFill>
                  <a:srgbClr val="FF0000"/>
                </a:solidFill>
                <a:latin typeface="Times New Roman" panose="02020603050405020304" pitchFamily="18" charset="0"/>
              </a:rPr>
              <a:t>000</a:t>
            </a:r>
            <a:r>
              <a:rPr lang="vi-VN" altLang="en-US" sz="2800" b="1" smtClean="0">
                <a:solidFill>
                  <a:srgbClr val="FF0000"/>
                </a:solidFill>
                <a:latin typeface="Times New Roman" panose="02020603050405020304" pitchFamily="18" charset="0"/>
              </a:rPr>
              <a:t> </a:t>
            </a:r>
            <a:r>
              <a:rPr lang="en-US" altLang="en-US" sz="2800" b="1" smtClean="0">
                <a:solidFill>
                  <a:srgbClr val="FF0000"/>
                </a:solidFill>
                <a:latin typeface="Times New Roman" panose="02020603050405020304" pitchFamily="18" charset="0"/>
              </a:rPr>
              <a:t>000</a:t>
            </a:r>
            <a:endParaRPr lang="en-US" sz="2800" b="1"/>
          </a:p>
        </p:txBody>
      </p:sp>
      <p:sp>
        <p:nvSpPr>
          <p:cNvPr id="27" name="Rectangle 26"/>
          <p:cNvSpPr/>
          <p:nvPr/>
        </p:nvSpPr>
        <p:spPr>
          <a:xfrm>
            <a:off x="7140308" y="2540899"/>
            <a:ext cx="1800493" cy="523220"/>
          </a:xfrm>
          <a:prstGeom prst="rect">
            <a:avLst/>
          </a:prstGeom>
        </p:spPr>
        <p:txBody>
          <a:bodyPr wrap="none">
            <a:spAutoFit/>
          </a:bodyPr>
          <a:lstStyle/>
          <a:p>
            <a:r>
              <a:rPr lang="vi-VN" altLang="en-US" sz="2800" b="1" smtClean="0">
                <a:solidFill>
                  <a:srgbClr val="FF0000"/>
                </a:solidFill>
                <a:latin typeface="Times New Roman" panose="02020603050405020304" pitchFamily="18" charset="0"/>
              </a:rPr>
              <a:t>8</a:t>
            </a:r>
            <a:r>
              <a:rPr lang="en-US" altLang="en-US" sz="2800" b="1" smtClean="0">
                <a:solidFill>
                  <a:srgbClr val="FF0000"/>
                </a:solidFill>
                <a:latin typeface="Times New Roman" panose="02020603050405020304" pitchFamily="18" charset="0"/>
              </a:rPr>
              <a:t>0</a:t>
            </a:r>
            <a:r>
              <a:rPr lang="vi-VN" altLang="en-US" sz="2800" b="1" smtClean="0">
                <a:solidFill>
                  <a:srgbClr val="FF0000"/>
                </a:solidFill>
                <a:latin typeface="Times New Roman" panose="02020603050405020304" pitchFamily="18" charset="0"/>
              </a:rPr>
              <a:t> </a:t>
            </a:r>
            <a:r>
              <a:rPr lang="en-US" altLang="en-US" sz="2800" b="1" smtClean="0">
                <a:solidFill>
                  <a:srgbClr val="FF0000"/>
                </a:solidFill>
                <a:latin typeface="Times New Roman" panose="02020603050405020304" pitchFamily="18" charset="0"/>
              </a:rPr>
              <a:t>000</a:t>
            </a:r>
            <a:r>
              <a:rPr lang="vi-VN" altLang="en-US" sz="2800" b="1" smtClean="0">
                <a:solidFill>
                  <a:srgbClr val="FF0000"/>
                </a:solidFill>
                <a:latin typeface="Times New Roman" panose="02020603050405020304" pitchFamily="18" charset="0"/>
              </a:rPr>
              <a:t> </a:t>
            </a:r>
            <a:r>
              <a:rPr lang="en-US" altLang="en-US" sz="2800" b="1" smtClean="0">
                <a:solidFill>
                  <a:srgbClr val="FF0000"/>
                </a:solidFill>
                <a:latin typeface="Times New Roman" panose="02020603050405020304" pitchFamily="18" charset="0"/>
              </a:rPr>
              <a:t>000</a:t>
            </a:r>
            <a:endParaRPr lang="en-US" sz="2800" b="1"/>
          </a:p>
        </p:txBody>
      </p:sp>
      <p:sp>
        <p:nvSpPr>
          <p:cNvPr id="28" name="Rectangle 27"/>
          <p:cNvSpPr/>
          <p:nvPr/>
        </p:nvSpPr>
        <p:spPr>
          <a:xfrm>
            <a:off x="394144" y="3550221"/>
            <a:ext cx="1800493" cy="523220"/>
          </a:xfrm>
          <a:prstGeom prst="rect">
            <a:avLst/>
          </a:prstGeom>
        </p:spPr>
        <p:txBody>
          <a:bodyPr wrap="none">
            <a:spAutoFit/>
          </a:bodyPr>
          <a:lstStyle/>
          <a:p>
            <a:r>
              <a:rPr lang="vi-VN" altLang="en-US" sz="2800" b="1" smtClean="0">
                <a:solidFill>
                  <a:srgbClr val="FF0000"/>
                </a:solidFill>
                <a:latin typeface="Times New Roman" panose="02020603050405020304" pitchFamily="18" charset="0"/>
              </a:rPr>
              <a:t>9</a:t>
            </a:r>
            <a:r>
              <a:rPr lang="en-US" altLang="en-US" sz="2800" b="1" smtClean="0">
                <a:solidFill>
                  <a:srgbClr val="FF0000"/>
                </a:solidFill>
                <a:latin typeface="Times New Roman" panose="02020603050405020304" pitchFamily="18" charset="0"/>
              </a:rPr>
              <a:t>0</a:t>
            </a:r>
            <a:r>
              <a:rPr lang="vi-VN" altLang="en-US" sz="2800" b="1" smtClean="0">
                <a:solidFill>
                  <a:srgbClr val="FF0000"/>
                </a:solidFill>
                <a:latin typeface="Times New Roman" panose="02020603050405020304" pitchFamily="18" charset="0"/>
              </a:rPr>
              <a:t> </a:t>
            </a:r>
            <a:r>
              <a:rPr lang="en-US" altLang="en-US" sz="2800" b="1" smtClean="0">
                <a:solidFill>
                  <a:srgbClr val="FF0000"/>
                </a:solidFill>
                <a:latin typeface="Times New Roman" panose="02020603050405020304" pitchFamily="18" charset="0"/>
              </a:rPr>
              <a:t>000</a:t>
            </a:r>
            <a:r>
              <a:rPr lang="vi-VN" altLang="en-US" sz="2800" b="1" smtClean="0">
                <a:solidFill>
                  <a:srgbClr val="FF0000"/>
                </a:solidFill>
                <a:latin typeface="Times New Roman" panose="02020603050405020304" pitchFamily="18" charset="0"/>
              </a:rPr>
              <a:t> </a:t>
            </a:r>
            <a:r>
              <a:rPr lang="en-US" altLang="en-US" sz="2800" b="1" smtClean="0">
                <a:solidFill>
                  <a:srgbClr val="FF0000"/>
                </a:solidFill>
                <a:latin typeface="Times New Roman" panose="02020603050405020304" pitchFamily="18" charset="0"/>
              </a:rPr>
              <a:t>000</a:t>
            </a:r>
            <a:endParaRPr lang="en-US" sz="2800" b="1"/>
          </a:p>
        </p:txBody>
      </p:sp>
      <p:sp>
        <p:nvSpPr>
          <p:cNvPr id="29" name="Rectangle 28"/>
          <p:cNvSpPr/>
          <p:nvPr/>
        </p:nvSpPr>
        <p:spPr>
          <a:xfrm>
            <a:off x="4800601" y="3589035"/>
            <a:ext cx="1980029" cy="523220"/>
          </a:xfrm>
          <a:prstGeom prst="rect">
            <a:avLst/>
          </a:prstGeom>
        </p:spPr>
        <p:txBody>
          <a:bodyPr wrap="none">
            <a:spAutoFit/>
          </a:bodyPr>
          <a:lstStyle/>
          <a:p>
            <a:r>
              <a:rPr lang="vi-VN" altLang="en-US" sz="2800" b="1" smtClean="0">
                <a:solidFill>
                  <a:srgbClr val="FF0000"/>
                </a:solidFill>
                <a:latin typeface="Times New Roman" panose="02020603050405020304" pitchFamily="18" charset="0"/>
              </a:rPr>
              <a:t>20</a:t>
            </a:r>
            <a:r>
              <a:rPr lang="en-US" altLang="en-US" sz="2800" b="1" smtClean="0">
                <a:solidFill>
                  <a:srgbClr val="FF0000"/>
                </a:solidFill>
                <a:latin typeface="Times New Roman" panose="02020603050405020304" pitchFamily="18" charset="0"/>
              </a:rPr>
              <a:t>0</a:t>
            </a:r>
            <a:r>
              <a:rPr lang="vi-VN" altLang="en-US" sz="2800" b="1" smtClean="0">
                <a:solidFill>
                  <a:srgbClr val="FF0000"/>
                </a:solidFill>
                <a:latin typeface="Times New Roman" panose="02020603050405020304" pitchFamily="18" charset="0"/>
              </a:rPr>
              <a:t> </a:t>
            </a:r>
            <a:r>
              <a:rPr lang="en-US" altLang="en-US" sz="2800" b="1" smtClean="0">
                <a:solidFill>
                  <a:srgbClr val="FF0000"/>
                </a:solidFill>
                <a:latin typeface="Times New Roman" panose="02020603050405020304" pitchFamily="18" charset="0"/>
              </a:rPr>
              <a:t>000</a:t>
            </a:r>
            <a:r>
              <a:rPr lang="vi-VN" altLang="en-US" sz="2800" b="1" smtClean="0">
                <a:solidFill>
                  <a:srgbClr val="FF0000"/>
                </a:solidFill>
                <a:latin typeface="Times New Roman" panose="02020603050405020304" pitchFamily="18" charset="0"/>
              </a:rPr>
              <a:t> </a:t>
            </a:r>
            <a:r>
              <a:rPr lang="en-US" altLang="en-US" sz="2800" b="1" smtClean="0">
                <a:solidFill>
                  <a:srgbClr val="FF0000"/>
                </a:solidFill>
                <a:latin typeface="Times New Roman" panose="02020603050405020304" pitchFamily="18" charset="0"/>
              </a:rPr>
              <a:t>000</a:t>
            </a:r>
            <a:endParaRPr lang="en-US" sz="2800" b="1"/>
          </a:p>
        </p:txBody>
      </p:sp>
      <p:sp>
        <p:nvSpPr>
          <p:cNvPr id="31" name="Rectangle 30"/>
          <p:cNvSpPr/>
          <p:nvPr/>
        </p:nvSpPr>
        <p:spPr>
          <a:xfrm>
            <a:off x="6991067" y="3561345"/>
            <a:ext cx="1980029" cy="523220"/>
          </a:xfrm>
          <a:prstGeom prst="rect">
            <a:avLst/>
          </a:prstGeom>
        </p:spPr>
        <p:txBody>
          <a:bodyPr wrap="none">
            <a:spAutoFit/>
          </a:bodyPr>
          <a:lstStyle/>
          <a:p>
            <a:r>
              <a:rPr lang="vi-VN" altLang="en-US" sz="2800" b="1">
                <a:solidFill>
                  <a:srgbClr val="FF0000"/>
                </a:solidFill>
                <a:latin typeface="Times New Roman" panose="02020603050405020304" pitchFamily="18" charset="0"/>
              </a:rPr>
              <a:t>3</a:t>
            </a:r>
            <a:r>
              <a:rPr lang="vi-VN" altLang="en-US" sz="2800" b="1" smtClean="0">
                <a:solidFill>
                  <a:srgbClr val="FF0000"/>
                </a:solidFill>
                <a:latin typeface="Times New Roman" panose="02020603050405020304" pitchFamily="18" charset="0"/>
              </a:rPr>
              <a:t>0</a:t>
            </a:r>
            <a:r>
              <a:rPr lang="en-US" altLang="en-US" sz="2800" b="1" smtClean="0">
                <a:solidFill>
                  <a:srgbClr val="FF0000"/>
                </a:solidFill>
                <a:latin typeface="Times New Roman" panose="02020603050405020304" pitchFamily="18" charset="0"/>
              </a:rPr>
              <a:t>0</a:t>
            </a:r>
            <a:r>
              <a:rPr lang="vi-VN" altLang="en-US" sz="2800" b="1" smtClean="0">
                <a:solidFill>
                  <a:srgbClr val="FF0000"/>
                </a:solidFill>
                <a:latin typeface="Times New Roman" panose="02020603050405020304" pitchFamily="18" charset="0"/>
              </a:rPr>
              <a:t> </a:t>
            </a:r>
            <a:r>
              <a:rPr lang="en-US" altLang="en-US" sz="2800" b="1" smtClean="0">
                <a:solidFill>
                  <a:srgbClr val="FF0000"/>
                </a:solidFill>
                <a:latin typeface="Times New Roman" panose="02020603050405020304" pitchFamily="18" charset="0"/>
              </a:rPr>
              <a:t>000</a:t>
            </a:r>
            <a:r>
              <a:rPr lang="vi-VN" altLang="en-US" sz="2800" b="1" smtClean="0">
                <a:solidFill>
                  <a:srgbClr val="FF0000"/>
                </a:solidFill>
                <a:latin typeface="Times New Roman" panose="02020603050405020304" pitchFamily="18" charset="0"/>
              </a:rPr>
              <a:t> </a:t>
            </a:r>
            <a:r>
              <a:rPr lang="en-US" altLang="en-US" sz="2800" b="1" smtClean="0">
                <a:solidFill>
                  <a:srgbClr val="FF0000"/>
                </a:solidFill>
                <a:latin typeface="Times New Roman" panose="02020603050405020304" pitchFamily="18" charset="0"/>
              </a:rPr>
              <a:t>000</a:t>
            </a:r>
            <a:endParaRPr lang="en-US" sz="2800" b="1"/>
          </a:p>
        </p:txBody>
      </p:sp>
      <p:sp>
        <p:nvSpPr>
          <p:cNvPr id="32" name="Cloud Callout 31"/>
          <p:cNvSpPr/>
          <p:nvPr/>
        </p:nvSpPr>
        <p:spPr>
          <a:xfrm>
            <a:off x="2020880" y="3976688"/>
            <a:ext cx="4724400" cy="857250"/>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solidFill>
                  <a:schemeClr val="tx1"/>
                </a:solidFill>
                <a:latin typeface="+mj-lt"/>
              </a:rPr>
              <a:t>Nêu cách viết các số hàng </a:t>
            </a:r>
            <a:r>
              <a:rPr lang="en-US" sz="2400" b="1" dirty="0" err="1" smtClean="0">
                <a:solidFill>
                  <a:schemeClr val="tx1"/>
                </a:solidFill>
                <a:latin typeface="+mj-lt"/>
              </a:rPr>
              <a:t>chục</a:t>
            </a:r>
            <a:r>
              <a:rPr lang="en-US" sz="2400" b="1" dirty="0" smtClean="0">
                <a:solidFill>
                  <a:schemeClr val="tx1"/>
                </a:solidFill>
                <a:latin typeface="+mj-lt"/>
              </a:rPr>
              <a:t> </a:t>
            </a:r>
            <a:r>
              <a:rPr lang="vi-VN" sz="2400" b="1" dirty="0" smtClean="0">
                <a:solidFill>
                  <a:schemeClr val="tx1"/>
                </a:solidFill>
                <a:latin typeface="+mj-lt"/>
              </a:rPr>
              <a:t>triệu?</a:t>
            </a:r>
            <a:endParaRPr lang="en-US" sz="2400" b="1" dirty="0">
              <a:solidFill>
                <a:schemeClr val="tx1"/>
              </a:solidFill>
              <a:latin typeface="+mj-lt"/>
            </a:endParaRPr>
          </a:p>
        </p:txBody>
      </p:sp>
      <p:sp>
        <p:nvSpPr>
          <p:cNvPr id="33" name="Cloud Callout 32"/>
          <p:cNvSpPr/>
          <p:nvPr/>
        </p:nvSpPr>
        <p:spPr>
          <a:xfrm>
            <a:off x="1905000" y="4000500"/>
            <a:ext cx="5486400" cy="1143000"/>
          </a:xfrm>
          <a:prstGeom prst="cloud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400" b="1" dirty="0" smtClean="0">
                <a:solidFill>
                  <a:schemeClr val="tx1"/>
                </a:solidFill>
                <a:latin typeface="+mj-lt"/>
              </a:rPr>
              <a:t>Khi viết các số hàng</a:t>
            </a:r>
            <a:r>
              <a:rPr lang="en-US" sz="2400" b="1" dirty="0" smtClean="0">
                <a:solidFill>
                  <a:schemeClr val="tx1"/>
                </a:solidFill>
                <a:latin typeface="+mj-lt"/>
              </a:rPr>
              <a:t> </a:t>
            </a:r>
            <a:r>
              <a:rPr lang="en-US" sz="2400" b="1" dirty="0" err="1" smtClean="0">
                <a:solidFill>
                  <a:schemeClr val="tx1"/>
                </a:solidFill>
                <a:latin typeface="+mj-lt"/>
              </a:rPr>
              <a:t>chục</a:t>
            </a:r>
            <a:r>
              <a:rPr lang="vi-VN" sz="2400" b="1" dirty="0" smtClean="0">
                <a:solidFill>
                  <a:schemeClr val="tx1"/>
                </a:solidFill>
                <a:latin typeface="+mj-lt"/>
              </a:rPr>
              <a:t> triệu ta viết thêm </a:t>
            </a:r>
            <a:r>
              <a:rPr lang="en-US" sz="2400" b="1" dirty="0" smtClean="0">
                <a:solidFill>
                  <a:schemeClr val="tx1"/>
                </a:solidFill>
                <a:latin typeface="+mj-lt"/>
              </a:rPr>
              <a:t>7</a:t>
            </a:r>
            <a:r>
              <a:rPr lang="vi-VN" sz="2400" b="1" dirty="0" smtClean="0">
                <a:solidFill>
                  <a:schemeClr val="tx1"/>
                </a:solidFill>
                <a:latin typeface="+mj-lt"/>
              </a:rPr>
              <a:t> chữ số 0 vào bên phải</a:t>
            </a:r>
            <a:r>
              <a:rPr lang="en-US" sz="2400" b="1" dirty="0">
                <a:solidFill>
                  <a:schemeClr val="tx1"/>
                </a:solidFill>
                <a:latin typeface="+mj-lt"/>
              </a:rPr>
              <a:t> </a:t>
            </a:r>
            <a:r>
              <a:rPr lang="vi-VN" sz="2400" b="1" dirty="0" smtClean="0">
                <a:solidFill>
                  <a:schemeClr val="tx1"/>
                </a:solidFill>
                <a:latin typeface="+mj-lt"/>
              </a:rPr>
              <a:t>số đó</a:t>
            </a:r>
            <a:r>
              <a:rPr lang="en-US" sz="2400" b="1" dirty="0" smtClean="0">
                <a:solidFill>
                  <a:schemeClr val="tx1"/>
                </a:solidFill>
                <a:latin typeface="+mj-lt"/>
              </a:rPr>
              <a:t>.</a:t>
            </a:r>
            <a:r>
              <a:rPr lang="vi-VN" sz="2400" b="1" dirty="0" smtClean="0">
                <a:solidFill>
                  <a:schemeClr val="tx1"/>
                </a:solidFill>
                <a:latin typeface="+mj-lt"/>
              </a:rPr>
              <a:t> </a:t>
            </a:r>
            <a:endParaRPr lang="en-US" sz="2400" b="1" dirty="0">
              <a:solidFill>
                <a:schemeClr val="tx1"/>
              </a:solidFill>
              <a:latin typeface="+mj-lt"/>
            </a:endParaRPr>
          </a:p>
        </p:txBody>
      </p:sp>
    </p:spTree>
    <p:extLst>
      <p:ext uri="{BB962C8B-B14F-4D97-AF65-F5344CB8AC3E}">
        <p14:creationId xmlns="" xmlns:p14="http://schemas.microsoft.com/office/powerpoint/2010/main" val="4107178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7412"/>
                                        </p:tgtEl>
                                        <p:attrNameLst>
                                          <p:attrName>style.visibility</p:attrName>
                                        </p:attrNameLst>
                                      </p:cBhvr>
                                      <p:to>
                                        <p:strVal val="visible"/>
                                      </p:to>
                                    </p:set>
                                    <p:animEffect transition="in" filter="fade">
                                      <p:cBhvr>
                                        <p:cTn id="20" dur="1000"/>
                                        <p:tgtEl>
                                          <p:spTgt spid="17412"/>
                                        </p:tgtEl>
                                      </p:cBhvr>
                                    </p:animEffect>
                                    <p:anim calcmode="lin" valueType="num">
                                      <p:cBhvr>
                                        <p:cTn id="21" dur="1000" fill="hold"/>
                                        <p:tgtEl>
                                          <p:spTgt spid="17412"/>
                                        </p:tgtEl>
                                        <p:attrNameLst>
                                          <p:attrName>ppt_x</p:attrName>
                                        </p:attrNameLst>
                                      </p:cBhvr>
                                      <p:tavLst>
                                        <p:tav tm="0">
                                          <p:val>
                                            <p:strVal val="#ppt_x"/>
                                          </p:val>
                                        </p:tav>
                                        <p:tav tm="100000">
                                          <p:val>
                                            <p:strVal val="#ppt_x"/>
                                          </p:val>
                                        </p:tav>
                                      </p:tavLst>
                                    </p:anim>
                                    <p:anim calcmode="lin" valueType="num">
                                      <p:cBhvr>
                                        <p:cTn id="22" dur="1000" fill="hold"/>
                                        <p:tgtEl>
                                          <p:spTgt spid="1741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7413"/>
                                        </p:tgtEl>
                                        <p:attrNameLst>
                                          <p:attrName>style.visibility</p:attrName>
                                        </p:attrNameLst>
                                      </p:cBhvr>
                                      <p:to>
                                        <p:strVal val="visible"/>
                                      </p:to>
                                    </p:set>
                                    <p:animEffect transition="in" filter="fade">
                                      <p:cBhvr>
                                        <p:cTn id="25" dur="1000"/>
                                        <p:tgtEl>
                                          <p:spTgt spid="17413"/>
                                        </p:tgtEl>
                                      </p:cBhvr>
                                    </p:animEffect>
                                    <p:anim calcmode="lin" valueType="num">
                                      <p:cBhvr>
                                        <p:cTn id="26" dur="1000" fill="hold"/>
                                        <p:tgtEl>
                                          <p:spTgt spid="17413"/>
                                        </p:tgtEl>
                                        <p:attrNameLst>
                                          <p:attrName>ppt_x</p:attrName>
                                        </p:attrNameLst>
                                      </p:cBhvr>
                                      <p:tavLst>
                                        <p:tav tm="0">
                                          <p:val>
                                            <p:strVal val="#ppt_x"/>
                                          </p:val>
                                        </p:tav>
                                        <p:tav tm="100000">
                                          <p:val>
                                            <p:strVal val="#ppt_x"/>
                                          </p:val>
                                        </p:tav>
                                      </p:tavLst>
                                    </p:anim>
                                    <p:anim calcmode="lin" valueType="num">
                                      <p:cBhvr>
                                        <p:cTn id="27" dur="1000" fill="hold"/>
                                        <p:tgtEl>
                                          <p:spTgt spid="1741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7414"/>
                                        </p:tgtEl>
                                        <p:attrNameLst>
                                          <p:attrName>style.visibility</p:attrName>
                                        </p:attrNameLst>
                                      </p:cBhvr>
                                      <p:to>
                                        <p:strVal val="visible"/>
                                      </p:to>
                                    </p:set>
                                    <p:animEffect transition="in" filter="fade">
                                      <p:cBhvr>
                                        <p:cTn id="30" dur="1000"/>
                                        <p:tgtEl>
                                          <p:spTgt spid="17414"/>
                                        </p:tgtEl>
                                      </p:cBhvr>
                                    </p:animEffect>
                                    <p:anim calcmode="lin" valueType="num">
                                      <p:cBhvr>
                                        <p:cTn id="31" dur="1000" fill="hold"/>
                                        <p:tgtEl>
                                          <p:spTgt spid="17414"/>
                                        </p:tgtEl>
                                        <p:attrNameLst>
                                          <p:attrName>ppt_x</p:attrName>
                                        </p:attrNameLst>
                                      </p:cBhvr>
                                      <p:tavLst>
                                        <p:tav tm="0">
                                          <p:val>
                                            <p:strVal val="#ppt_x"/>
                                          </p:val>
                                        </p:tav>
                                        <p:tav tm="100000">
                                          <p:val>
                                            <p:strVal val="#ppt_x"/>
                                          </p:val>
                                        </p:tav>
                                      </p:tavLst>
                                    </p:anim>
                                    <p:anim calcmode="lin" valueType="num">
                                      <p:cBhvr>
                                        <p:cTn id="32" dur="1000" fill="hold"/>
                                        <p:tgtEl>
                                          <p:spTgt spid="17414"/>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7415"/>
                                        </p:tgtEl>
                                        <p:attrNameLst>
                                          <p:attrName>style.visibility</p:attrName>
                                        </p:attrNameLst>
                                      </p:cBhvr>
                                      <p:to>
                                        <p:strVal val="visible"/>
                                      </p:to>
                                    </p:set>
                                    <p:animEffect transition="in" filter="fade">
                                      <p:cBhvr>
                                        <p:cTn id="35" dur="1000"/>
                                        <p:tgtEl>
                                          <p:spTgt spid="17415"/>
                                        </p:tgtEl>
                                      </p:cBhvr>
                                    </p:animEffect>
                                    <p:anim calcmode="lin" valueType="num">
                                      <p:cBhvr>
                                        <p:cTn id="36" dur="1000" fill="hold"/>
                                        <p:tgtEl>
                                          <p:spTgt spid="17415"/>
                                        </p:tgtEl>
                                        <p:attrNameLst>
                                          <p:attrName>ppt_x</p:attrName>
                                        </p:attrNameLst>
                                      </p:cBhvr>
                                      <p:tavLst>
                                        <p:tav tm="0">
                                          <p:val>
                                            <p:strVal val="#ppt_x"/>
                                          </p:val>
                                        </p:tav>
                                        <p:tav tm="100000">
                                          <p:val>
                                            <p:strVal val="#ppt_x"/>
                                          </p:val>
                                        </p:tav>
                                      </p:tavLst>
                                    </p:anim>
                                    <p:anim calcmode="lin" valueType="num">
                                      <p:cBhvr>
                                        <p:cTn id="37" dur="1000" fill="hold"/>
                                        <p:tgtEl>
                                          <p:spTgt spid="17415"/>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7416"/>
                                        </p:tgtEl>
                                        <p:attrNameLst>
                                          <p:attrName>style.visibility</p:attrName>
                                        </p:attrNameLst>
                                      </p:cBhvr>
                                      <p:to>
                                        <p:strVal val="visible"/>
                                      </p:to>
                                    </p:set>
                                    <p:animEffect transition="in" filter="fade">
                                      <p:cBhvr>
                                        <p:cTn id="40" dur="1000"/>
                                        <p:tgtEl>
                                          <p:spTgt spid="17416"/>
                                        </p:tgtEl>
                                      </p:cBhvr>
                                    </p:animEffect>
                                    <p:anim calcmode="lin" valueType="num">
                                      <p:cBhvr>
                                        <p:cTn id="41" dur="1000" fill="hold"/>
                                        <p:tgtEl>
                                          <p:spTgt spid="17416"/>
                                        </p:tgtEl>
                                        <p:attrNameLst>
                                          <p:attrName>ppt_x</p:attrName>
                                        </p:attrNameLst>
                                      </p:cBhvr>
                                      <p:tavLst>
                                        <p:tav tm="0">
                                          <p:val>
                                            <p:strVal val="#ppt_x"/>
                                          </p:val>
                                        </p:tav>
                                        <p:tav tm="100000">
                                          <p:val>
                                            <p:strVal val="#ppt_x"/>
                                          </p:val>
                                        </p:tav>
                                      </p:tavLst>
                                    </p:anim>
                                    <p:anim calcmode="lin" valueType="num">
                                      <p:cBhvr>
                                        <p:cTn id="42" dur="1000" fill="hold"/>
                                        <p:tgtEl>
                                          <p:spTgt spid="17416"/>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7417"/>
                                        </p:tgtEl>
                                        <p:attrNameLst>
                                          <p:attrName>style.visibility</p:attrName>
                                        </p:attrNameLst>
                                      </p:cBhvr>
                                      <p:to>
                                        <p:strVal val="visible"/>
                                      </p:to>
                                    </p:set>
                                    <p:animEffect transition="in" filter="fade">
                                      <p:cBhvr>
                                        <p:cTn id="45" dur="1000"/>
                                        <p:tgtEl>
                                          <p:spTgt spid="17417"/>
                                        </p:tgtEl>
                                      </p:cBhvr>
                                    </p:animEffect>
                                    <p:anim calcmode="lin" valueType="num">
                                      <p:cBhvr>
                                        <p:cTn id="46" dur="1000" fill="hold"/>
                                        <p:tgtEl>
                                          <p:spTgt spid="17417"/>
                                        </p:tgtEl>
                                        <p:attrNameLst>
                                          <p:attrName>ppt_x</p:attrName>
                                        </p:attrNameLst>
                                      </p:cBhvr>
                                      <p:tavLst>
                                        <p:tav tm="0">
                                          <p:val>
                                            <p:strVal val="#ppt_x"/>
                                          </p:val>
                                        </p:tav>
                                        <p:tav tm="100000">
                                          <p:val>
                                            <p:strVal val="#ppt_x"/>
                                          </p:val>
                                        </p:tav>
                                      </p:tavLst>
                                    </p:anim>
                                    <p:anim calcmode="lin" valueType="num">
                                      <p:cBhvr>
                                        <p:cTn id="47" dur="1000" fill="hold"/>
                                        <p:tgtEl>
                                          <p:spTgt spid="1741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418"/>
                                        </p:tgtEl>
                                        <p:attrNameLst>
                                          <p:attrName>style.visibility</p:attrName>
                                        </p:attrNameLst>
                                      </p:cBhvr>
                                      <p:to>
                                        <p:strVal val="visible"/>
                                      </p:to>
                                    </p:set>
                                    <p:animEffect transition="in" filter="fade">
                                      <p:cBhvr>
                                        <p:cTn id="50" dur="1000"/>
                                        <p:tgtEl>
                                          <p:spTgt spid="17418"/>
                                        </p:tgtEl>
                                      </p:cBhvr>
                                    </p:animEffect>
                                    <p:anim calcmode="lin" valueType="num">
                                      <p:cBhvr>
                                        <p:cTn id="51" dur="1000" fill="hold"/>
                                        <p:tgtEl>
                                          <p:spTgt spid="17418"/>
                                        </p:tgtEl>
                                        <p:attrNameLst>
                                          <p:attrName>ppt_x</p:attrName>
                                        </p:attrNameLst>
                                      </p:cBhvr>
                                      <p:tavLst>
                                        <p:tav tm="0">
                                          <p:val>
                                            <p:strVal val="#ppt_x"/>
                                          </p:val>
                                        </p:tav>
                                        <p:tav tm="100000">
                                          <p:val>
                                            <p:strVal val="#ppt_x"/>
                                          </p:val>
                                        </p:tav>
                                      </p:tavLst>
                                    </p:anim>
                                    <p:anim calcmode="lin" valueType="num">
                                      <p:cBhvr>
                                        <p:cTn id="52" dur="1000" fill="hold"/>
                                        <p:tgtEl>
                                          <p:spTgt spid="17418"/>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7419"/>
                                        </p:tgtEl>
                                        <p:attrNameLst>
                                          <p:attrName>style.visibility</p:attrName>
                                        </p:attrNameLst>
                                      </p:cBhvr>
                                      <p:to>
                                        <p:strVal val="visible"/>
                                      </p:to>
                                    </p:set>
                                    <p:animEffect transition="in" filter="fade">
                                      <p:cBhvr>
                                        <p:cTn id="55" dur="1000"/>
                                        <p:tgtEl>
                                          <p:spTgt spid="17419"/>
                                        </p:tgtEl>
                                      </p:cBhvr>
                                    </p:animEffect>
                                    <p:anim calcmode="lin" valueType="num">
                                      <p:cBhvr>
                                        <p:cTn id="56" dur="1000" fill="hold"/>
                                        <p:tgtEl>
                                          <p:spTgt spid="17419"/>
                                        </p:tgtEl>
                                        <p:attrNameLst>
                                          <p:attrName>ppt_x</p:attrName>
                                        </p:attrNameLst>
                                      </p:cBhvr>
                                      <p:tavLst>
                                        <p:tav tm="0">
                                          <p:val>
                                            <p:strVal val="#ppt_x"/>
                                          </p:val>
                                        </p:tav>
                                        <p:tav tm="100000">
                                          <p:val>
                                            <p:strVal val="#ppt_x"/>
                                          </p:val>
                                        </p:tav>
                                      </p:tavLst>
                                    </p:anim>
                                    <p:anim calcmode="lin" valueType="num">
                                      <p:cBhvr>
                                        <p:cTn id="57" dur="1000" fill="hold"/>
                                        <p:tgtEl>
                                          <p:spTgt spid="17419"/>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7420"/>
                                        </p:tgtEl>
                                        <p:attrNameLst>
                                          <p:attrName>style.visibility</p:attrName>
                                        </p:attrNameLst>
                                      </p:cBhvr>
                                      <p:to>
                                        <p:strVal val="visible"/>
                                      </p:to>
                                    </p:set>
                                    <p:animEffect transition="in" filter="fade">
                                      <p:cBhvr>
                                        <p:cTn id="60" dur="1000"/>
                                        <p:tgtEl>
                                          <p:spTgt spid="17420"/>
                                        </p:tgtEl>
                                      </p:cBhvr>
                                    </p:animEffect>
                                    <p:anim calcmode="lin" valueType="num">
                                      <p:cBhvr>
                                        <p:cTn id="61" dur="1000" fill="hold"/>
                                        <p:tgtEl>
                                          <p:spTgt spid="17420"/>
                                        </p:tgtEl>
                                        <p:attrNameLst>
                                          <p:attrName>ppt_x</p:attrName>
                                        </p:attrNameLst>
                                      </p:cBhvr>
                                      <p:tavLst>
                                        <p:tav tm="0">
                                          <p:val>
                                            <p:strVal val="#ppt_x"/>
                                          </p:val>
                                        </p:tav>
                                        <p:tav tm="100000">
                                          <p:val>
                                            <p:strVal val="#ppt_x"/>
                                          </p:val>
                                        </p:tav>
                                      </p:tavLst>
                                    </p:anim>
                                    <p:anim calcmode="lin" valueType="num">
                                      <p:cBhvr>
                                        <p:cTn id="62" dur="1000" fill="hold"/>
                                        <p:tgtEl>
                                          <p:spTgt spid="17420"/>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7421"/>
                                        </p:tgtEl>
                                        <p:attrNameLst>
                                          <p:attrName>style.visibility</p:attrName>
                                        </p:attrNameLst>
                                      </p:cBhvr>
                                      <p:to>
                                        <p:strVal val="visible"/>
                                      </p:to>
                                    </p:set>
                                    <p:animEffect transition="in" filter="fade">
                                      <p:cBhvr>
                                        <p:cTn id="65" dur="1000"/>
                                        <p:tgtEl>
                                          <p:spTgt spid="17421"/>
                                        </p:tgtEl>
                                      </p:cBhvr>
                                    </p:animEffect>
                                    <p:anim calcmode="lin" valueType="num">
                                      <p:cBhvr>
                                        <p:cTn id="66" dur="1000" fill="hold"/>
                                        <p:tgtEl>
                                          <p:spTgt spid="17421"/>
                                        </p:tgtEl>
                                        <p:attrNameLst>
                                          <p:attrName>ppt_x</p:attrName>
                                        </p:attrNameLst>
                                      </p:cBhvr>
                                      <p:tavLst>
                                        <p:tav tm="0">
                                          <p:val>
                                            <p:strVal val="#ppt_x"/>
                                          </p:val>
                                        </p:tav>
                                        <p:tav tm="100000">
                                          <p:val>
                                            <p:strVal val="#ppt_x"/>
                                          </p:val>
                                        </p:tav>
                                      </p:tavLst>
                                    </p:anim>
                                    <p:anim calcmode="lin" valueType="num">
                                      <p:cBhvr>
                                        <p:cTn id="67" dur="1000" fill="hold"/>
                                        <p:tgtEl>
                                          <p:spTgt spid="1742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422"/>
                                        </p:tgtEl>
                                        <p:attrNameLst>
                                          <p:attrName>style.visibility</p:attrName>
                                        </p:attrNameLst>
                                      </p:cBhvr>
                                      <p:to>
                                        <p:strVal val="visible"/>
                                      </p:to>
                                    </p:set>
                                    <p:animEffect transition="in" filter="fade">
                                      <p:cBhvr>
                                        <p:cTn id="70" dur="1000"/>
                                        <p:tgtEl>
                                          <p:spTgt spid="17422"/>
                                        </p:tgtEl>
                                      </p:cBhvr>
                                    </p:animEffect>
                                    <p:anim calcmode="lin" valueType="num">
                                      <p:cBhvr>
                                        <p:cTn id="71" dur="1000" fill="hold"/>
                                        <p:tgtEl>
                                          <p:spTgt spid="17422"/>
                                        </p:tgtEl>
                                        <p:attrNameLst>
                                          <p:attrName>ppt_x</p:attrName>
                                        </p:attrNameLst>
                                      </p:cBhvr>
                                      <p:tavLst>
                                        <p:tav tm="0">
                                          <p:val>
                                            <p:strVal val="#ppt_x"/>
                                          </p:val>
                                        </p:tav>
                                        <p:tav tm="100000">
                                          <p:val>
                                            <p:strVal val="#ppt_x"/>
                                          </p:val>
                                        </p:tav>
                                      </p:tavLst>
                                    </p:anim>
                                    <p:anim calcmode="lin" valueType="num">
                                      <p:cBhvr>
                                        <p:cTn id="72" dur="1000" fill="hold"/>
                                        <p:tgtEl>
                                          <p:spTgt spid="17422"/>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17423"/>
                                        </p:tgtEl>
                                        <p:attrNameLst>
                                          <p:attrName>style.visibility</p:attrName>
                                        </p:attrNameLst>
                                      </p:cBhvr>
                                      <p:to>
                                        <p:strVal val="visible"/>
                                      </p:to>
                                    </p:set>
                                    <p:animEffect transition="in" filter="fade">
                                      <p:cBhvr>
                                        <p:cTn id="75" dur="1000"/>
                                        <p:tgtEl>
                                          <p:spTgt spid="17423"/>
                                        </p:tgtEl>
                                      </p:cBhvr>
                                    </p:animEffect>
                                    <p:anim calcmode="lin" valueType="num">
                                      <p:cBhvr>
                                        <p:cTn id="76" dur="1000" fill="hold"/>
                                        <p:tgtEl>
                                          <p:spTgt spid="17423"/>
                                        </p:tgtEl>
                                        <p:attrNameLst>
                                          <p:attrName>ppt_x</p:attrName>
                                        </p:attrNameLst>
                                      </p:cBhvr>
                                      <p:tavLst>
                                        <p:tav tm="0">
                                          <p:val>
                                            <p:strVal val="#ppt_x"/>
                                          </p:val>
                                        </p:tav>
                                        <p:tav tm="100000">
                                          <p:val>
                                            <p:strVal val="#ppt_x"/>
                                          </p:val>
                                        </p:tav>
                                      </p:tavLst>
                                    </p:anim>
                                    <p:anim calcmode="lin" valueType="num">
                                      <p:cBhvr>
                                        <p:cTn id="77" dur="1000" fill="hold"/>
                                        <p:tgtEl>
                                          <p:spTgt spid="17423"/>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1000"/>
                                        <p:tgtEl>
                                          <p:spTgt spid="21"/>
                                        </p:tgtEl>
                                      </p:cBhvr>
                                    </p:animEffect>
                                    <p:anim calcmode="lin" valueType="num">
                                      <p:cBhvr>
                                        <p:cTn id="83" dur="1000" fill="hold"/>
                                        <p:tgtEl>
                                          <p:spTgt spid="21"/>
                                        </p:tgtEl>
                                        <p:attrNameLst>
                                          <p:attrName>ppt_x</p:attrName>
                                        </p:attrNameLst>
                                      </p:cBhvr>
                                      <p:tavLst>
                                        <p:tav tm="0">
                                          <p:val>
                                            <p:strVal val="#ppt_x"/>
                                          </p:val>
                                        </p:tav>
                                        <p:tav tm="100000">
                                          <p:val>
                                            <p:strVal val="#ppt_x"/>
                                          </p:val>
                                        </p:tav>
                                      </p:tavLst>
                                    </p:anim>
                                    <p:anim calcmode="lin" valueType="num">
                                      <p:cBhvr>
                                        <p:cTn id="8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grpId="1" nodeType="clickEffect">
                                  <p:stCondLst>
                                    <p:cond delay="0"/>
                                  </p:stCondLst>
                                  <p:childTnLst>
                                    <p:animEffect transition="out" filter="fade">
                                      <p:cBhvr>
                                        <p:cTn id="88" dur="500"/>
                                        <p:tgtEl>
                                          <p:spTgt spid="2"/>
                                        </p:tgtEl>
                                      </p:cBhvr>
                                    </p:animEffect>
                                    <p:set>
                                      <p:cBhvr>
                                        <p:cTn id="89" dur="1" fill="hold">
                                          <p:stCondLst>
                                            <p:cond delay="499"/>
                                          </p:stCondLst>
                                        </p:cTn>
                                        <p:tgtEl>
                                          <p:spTgt spid="2"/>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21"/>
                                        </p:tgtEl>
                                      </p:cBhvr>
                                    </p:animEffect>
                                    <p:set>
                                      <p:cBhvr>
                                        <p:cTn id="92" dur="1" fill="hold">
                                          <p:stCondLst>
                                            <p:cond delay="499"/>
                                          </p:stCondLst>
                                        </p:cTn>
                                        <p:tgtEl>
                                          <p:spTgt spid="21"/>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6"/>
                                        </p:tgtEl>
                                        <p:attrNameLst>
                                          <p:attrName>style.visibility</p:attrName>
                                        </p:attrNameLst>
                                      </p:cBhvr>
                                      <p:to>
                                        <p:strVal val="visible"/>
                                      </p:to>
                                    </p:set>
                                    <p:animEffect transition="in" filter="fade">
                                      <p:cBhvr>
                                        <p:cTn id="97" dur="1000"/>
                                        <p:tgtEl>
                                          <p:spTgt spid="6"/>
                                        </p:tgtEl>
                                      </p:cBhvr>
                                    </p:animEffect>
                                    <p:anim calcmode="lin" valueType="num">
                                      <p:cBhvr>
                                        <p:cTn id="98" dur="1000" fill="hold"/>
                                        <p:tgtEl>
                                          <p:spTgt spid="6"/>
                                        </p:tgtEl>
                                        <p:attrNameLst>
                                          <p:attrName>ppt_x</p:attrName>
                                        </p:attrNameLst>
                                      </p:cBhvr>
                                      <p:tavLst>
                                        <p:tav tm="0">
                                          <p:val>
                                            <p:strVal val="#ppt_x"/>
                                          </p:val>
                                        </p:tav>
                                        <p:tav tm="100000">
                                          <p:val>
                                            <p:strVal val="#ppt_x"/>
                                          </p:val>
                                        </p:tav>
                                      </p:tavLst>
                                    </p:anim>
                                    <p:anim calcmode="lin" valueType="num">
                                      <p:cBhvr>
                                        <p:cTn id="99" dur="1000" fill="hold"/>
                                        <p:tgtEl>
                                          <p:spTgt spid="6"/>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fade">
                                      <p:cBhvr>
                                        <p:cTn id="102" dur="1000"/>
                                        <p:tgtEl>
                                          <p:spTgt spid="23"/>
                                        </p:tgtEl>
                                      </p:cBhvr>
                                    </p:animEffect>
                                    <p:anim calcmode="lin" valueType="num">
                                      <p:cBhvr>
                                        <p:cTn id="103" dur="1000" fill="hold"/>
                                        <p:tgtEl>
                                          <p:spTgt spid="23"/>
                                        </p:tgtEl>
                                        <p:attrNameLst>
                                          <p:attrName>ppt_x</p:attrName>
                                        </p:attrNameLst>
                                      </p:cBhvr>
                                      <p:tavLst>
                                        <p:tav tm="0">
                                          <p:val>
                                            <p:strVal val="#ppt_x"/>
                                          </p:val>
                                        </p:tav>
                                        <p:tav tm="100000">
                                          <p:val>
                                            <p:strVal val="#ppt_x"/>
                                          </p:val>
                                        </p:tav>
                                      </p:tavLst>
                                    </p:anim>
                                    <p:anim calcmode="lin" valueType="num">
                                      <p:cBhvr>
                                        <p:cTn id="104" dur="1000" fill="hold"/>
                                        <p:tgtEl>
                                          <p:spTgt spid="23"/>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fade">
                                      <p:cBhvr>
                                        <p:cTn id="112" dur="1000"/>
                                        <p:tgtEl>
                                          <p:spTgt spid="25"/>
                                        </p:tgtEl>
                                      </p:cBhvr>
                                    </p:animEffect>
                                    <p:anim calcmode="lin" valueType="num">
                                      <p:cBhvr>
                                        <p:cTn id="113" dur="1000" fill="hold"/>
                                        <p:tgtEl>
                                          <p:spTgt spid="25"/>
                                        </p:tgtEl>
                                        <p:attrNameLst>
                                          <p:attrName>ppt_x</p:attrName>
                                        </p:attrNameLst>
                                      </p:cBhvr>
                                      <p:tavLst>
                                        <p:tav tm="0">
                                          <p:val>
                                            <p:strVal val="#ppt_x"/>
                                          </p:val>
                                        </p:tav>
                                        <p:tav tm="100000">
                                          <p:val>
                                            <p:strVal val="#ppt_x"/>
                                          </p:val>
                                        </p:tav>
                                      </p:tavLst>
                                    </p:anim>
                                    <p:anim calcmode="lin" valueType="num">
                                      <p:cBhvr>
                                        <p:cTn id="114" dur="1000" fill="hold"/>
                                        <p:tgtEl>
                                          <p:spTgt spid="25"/>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26"/>
                                        </p:tgtEl>
                                        <p:attrNameLst>
                                          <p:attrName>style.visibility</p:attrName>
                                        </p:attrNameLst>
                                      </p:cBhvr>
                                      <p:to>
                                        <p:strVal val="visible"/>
                                      </p:to>
                                    </p:set>
                                    <p:animEffect transition="in" filter="fade">
                                      <p:cBhvr>
                                        <p:cTn id="117" dur="1000"/>
                                        <p:tgtEl>
                                          <p:spTgt spid="26"/>
                                        </p:tgtEl>
                                      </p:cBhvr>
                                    </p:animEffect>
                                    <p:anim calcmode="lin" valueType="num">
                                      <p:cBhvr>
                                        <p:cTn id="118" dur="1000" fill="hold"/>
                                        <p:tgtEl>
                                          <p:spTgt spid="26"/>
                                        </p:tgtEl>
                                        <p:attrNameLst>
                                          <p:attrName>ppt_x</p:attrName>
                                        </p:attrNameLst>
                                      </p:cBhvr>
                                      <p:tavLst>
                                        <p:tav tm="0">
                                          <p:val>
                                            <p:strVal val="#ppt_x"/>
                                          </p:val>
                                        </p:tav>
                                        <p:tav tm="100000">
                                          <p:val>
                                            <p:strVal val="#ppt_x"/>
                                          </p:val>
                                        </p:tav>
                                      </p:tavLst>
                                    </p:anim>
                                    <p:anim calcmode="lin" valueType="num">
                                      <p:cBhvr>
                                        <p:cTn id="119" dur="1000" fill="hold"/>
                                        <p:tgtEl>
                                          <p:spTgt spid="26"/>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27"/>
                                        </p:tgtEl>
                                        <p:attrNameLst>
                                          <p:attrName>style.visibility</p:attrName>
                                        </p:attrNameLst>
                                      </p:cBhvr>
                                      <p:to>
                                        <p:strVal val="visible"/>
                                      </p:to>
                                    </p:set>
                                    <p:animEffect transition="in" filter="fade">
                                      <p:cBhvr>
                                        <p:cTn id="122" dur="1000"/>
                                        <p:tgtEl>
                                          <p:spTgt spid="27"/>
                                        </p:tgtEl>
                                      </p:cBhvr>
                                    </p:animEffect>
                                    <p:anim calcmode="lin" valueType="num">
                                      <p:cBhvr>
                                        <p:cTn id="123" dur="1000" fill="hold"/>
                                        <p:tgtEl>
                                          <p:spTgt spid="27"/>
                                        </p:tgtEl>
                                        <p:attrNameLst>
                                          <p:attrName>ppt_x</p:attrName>
                                        </p:attrNameLst>
                                      </p:cBhvr>
                                      <p:tavLst>
                                        <p:tav tm="0">
                                          <p:val>
                                            <p:strVal val="#ppt_x"/>
                                          </p:val>
                                        </p:tav>
                                        <p:tav tm="100000">
                                          <p:val>
                                            <p:strVal val="#ppt_x"/>
                                          </p:val>
                                        </p:tav>
                                      </p:tavLst>
                                    </p:anim>
                                    <p:anim calcmode="lin" valueType="num">
                                      <p:cBhvr>
                                        <p:cTn id="124" dur="1000" fill="hold"/>
                                        <p:tgtEl>
                                          <p:spTgt spid="27"/>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28"/>
                                        </p:tgtEl>
                                        <p:attrNameLst>
                                          <p:attrName>style.visibility</p:attrName>
                                        </p:attrNameLst>
                                      </p:cBhvr>
                                      <p:to>
                                        <p:strVal val="visible"/>
                                      </p:to>
                                    </p:set>
                                    <p:animEffect transition="in" filter="fade">
                                      <p:cBhvr>
                                        <p:cTn id="127" dur="1000"/>
                                        <p:tgtEl>
                                          <p:spTgt spid="28"/>
                                        </p:tgtEl>
                                      </p:cBhvr>
                                    </p:animEffect>
                                    <p:anim calcmode="lin" valueType="num">
                                      <p:cBhvr>
                                        <p:cTn id="128" dur="1000" fill="hold"/>
                                        <p:tgtEl>
                                          <p:spTgt spid="28"/>
                                        </p:tgtEl>
                                        <p:attrNameLst>
                                          <p:attrName>ppt_x</p:attrName>
                                        </p:attrNameLst>
                                      </p:cBhvr>
                                      <p:tavLst>
                                        <p:tav tm="0">
                                          <p:val>
                                            <p:strVal val="#ppt_x"/>
                                          </p:val>
                                        </p:tav>
                                        <p:tav tm="100000">
                                          <p:val>
                                            <p:strVal val="#ppt_x"/>
                                          </p:val>
                                        </p:tav>
                                      </p:tavLst>
                                    </p:anim>
                                    <p:anim calcmode="lin" valueType="num">
                                      <p:cBhvr>
                                        <p:cTn id="129" dur="1000" fill="hold"/>
                                        <p:tgtEl>
                                          <p:spTgt spid="28"/>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29"/>
                                        </p:tgtEl>
                                        <p:attrNameLst>
                                          <p:attrName>style.visibility</p:attrName>
                                        </p:attrNameLst>
                                      </p:cBhvr>
                                      <p:to>
                                        <p:strVal val="visible"/>
                                      </p:to>
                                    </p:set>
                                    <p:animEffect transition="in" filter="fade">
                                      <p:cBhvr>
                                        <p:cTn id="132" dur="1000"/>
                                        <p:tgtEl>
                                          <p:spTgt spid="29"/>
                                        </p:tgtEl>
                                      </p:cBhvr>
                                    </p:animEffect>
                                    <p:anim calcmode="lin" valueType="num">
                                      <p:cBhvr>
                                        <p:cTn id="133" dur="1000" fill="hold"/>
                                        <p:tgtEl>
                                          <p:spTgt spid="29"/>
                                        </p:tgtEl>
                                        <p:attrNameLst>
                                          <p:attrName>ppt_x</p:attrName>
                                        </p:attrNameLst>
                                      </p:cBhvr>
                                      <p:tavLst>
                                        <p:tav tm="0">
                                          <p:val>
                                            <p:strVal val="#ppt_x"/>
                                          </p:val>
                                        </p:tav>
                                        <p:tav tm="100000">
                                          <p:val>
                                            <p:strVal val="#ppt_x"/>
                                          </p:val>
                                        </p:tav>
                                      </p:tavLst>
                                    </p:anim>
                                    <p:anim calcmode="lin" valueType="num">
                                      <p:cBhvr>
                                        <p:cTn id="134" dur="1000" fill="hold"/>
                                        <p:tgtEl>
                                          <p:spTgt spid="29"/>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31"/>
                                        </p:tgtEl>
                                        <p:attrNameLst>
                                          <p:attrName>style.visibility</p:attrName>
                                        </p:attrNameLst>
                                      </p:cBhvr>
                                      <p:to>
                                        <p:strVal val="visible"/>
                                      </p:to>
                                    </p:set>
                                    <p:animEffect transition="in" filter="fade">
                                      <p:cBhvr>
                                        <p:cTn id="137" dur="1000"/>
                                        <p:tgtEl>
                                          <p:spTgt spid="31"/>
                                        </p:tgtEl>
                                      </p:cBhvr>
                                    </p:animEffect>
                                    <p:anim calcmode="lin" valueType="num">
                                      <p:cBhvr>
                                        <p:cTn id="138" dur="1000" fill="hold"/>
                                        <p:tgtEl>
                                          <p:spTgt spid="31"/>
                                        </p:tgtEl>
                                        <p:attrNameLst>
                                          <p:attrName>ppt_x</p:attrName>
                                        </p:attrNameLst>
                                      </p:cBhvr>
                                      <p:tavLst>
                                        <p:tav tm="0">
                                          <p:val>
                                            <p:strVal val="#ppt_x"/>
                                          </p:val>
                                        </p:tav>
                                        <p:tav tm="100000">
                                          <p:val>
                                            <p:strVal val="#ppt_x"/>
                                          </p:val>
                                        </p:tav>
                                      </p:tavLst>
                                    </p:anim>
                                    <p:anim calcmode="lin" valueType="num">
                                      <p:cBhvr>
                                        <p:cTn id="13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42" presetClass="entr" presetSubtype="0" fill="hold" grpId="0" nodeType="clickEffect">
                                  <p:stCondLst>
                                    <p:cond delay="0"/>
                                  </p:stCondLst>
                                  <p:childTnLst>
                                    <p:set>
                                      <p:cBhvr>
                                        <p:cTn id="143" dur="1" fill="hold">
                                          <p:stCondLst>
                                            <p:cond delay="0"/>
                                          </p:stCondLst>
                                        </p:cTn>
                                        <p:tgtEl>
                                          <p:spTgt spid="32"/>
                                        </p:tgtEl>
                                        <p:attrNameLst>
                                          <p:attrName>style.visibility</p:attrName>
                                        </p:attrNameLst>
                                      </p:cBhvr>
                                      <p:to>
                                        <p:strVal val="visible"/>
                                      </p:to>
                                    </p:set>
                                    <p:animEffect transition="in" filter="fade">
                                      <p:cBhvr>
                                        <p:cTn id="144" dur="1000"/>
                                        <p:tgtEl>
                                          <p:spTgt spid="32"/>
                                        </p:tgtEl>
                                      </p:cBhvr>
                                    </p:animEffect>
                                    <p:anim calcmode="lin" valueType="num">
                                      <p:cBhvr>
                                        <p:cTn id="145" dur="1000" fill="hold"/>
                                        <p:tgtEl>
                                          <p:spTgt spid="32"/>
                                        </p:tgtEl>
                                        <p:attrNameLst>
                                          <p:attrName>ppt_x</p:attrName>
                                        </p:attrNameLst>
                                      </p:cBhvr>
                                      <p:tavLst>
                                        <p:tav tm="0">
                                          <p:val>
                                            <p:strVal val="#ppt_x"/>
                                          </p:val>
                                        </p:tav>
                                        <p:tav tm="100000">
                                          <p:val>
                                            <p:strVal val="#ppt_x"/>
                                          </p:val>
                                        </p:tav>
                                      </p:tavLst>
                                    </p:anim>
                                    <p:anim calcmode="lin" valueType="num">
                                      <p:cBhvr>
                                        <p:cTn id="14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42" presetClass="exit" presetSubtype="0" fill="hold" grpId="1" nodeType="clickEffect">
                                  <p:stCondLst>
                                    <p:cond delay="0"/>
                                  </p:stCondLst>
                                  <p:childTnLst>
                                    <p:animEffect transition="out" filter="fade">
                                      <p:cBhvr>
                                        <p:cTn id="150" dur="1000"/>
                                        <p:tgtEl>
                                          <p:spTgt spid="32"/>
                                        </p:tgtEl>
                                      </p:cBhvr>
                                    </p:animEffect>
                                    <p:anim calcmode="lin" valueType="num">
                                      <p:cBhvr>
                                        <p:cTn id="151" dur="1000"/>
                                        <p:tgtEl>
                                          <p:spTgt spid="32"/>
                                        </p:tgtEl>
                                        <p:attrNameLst>
                                          <p:attrName>ppt_x</p:attrName>
                                        </p:attrNameLst>
                                      </p:cBhvr>
                                      <p:tavLst>
                                        <p:tav tm="0">
                                          <p:val>
                                            <p:strVal val="ppt_x"/>
                                          </p:val>
                                        </p:tav>
                                        <p:tav tm="100000">
                                          <p:val>
                                            <p:strVal val="ppt_x"/>
                                          </p:val>
                                        </p:tav>
                                      </p:tavLst>
                                    </p:anim>
                                    <p:anim calcmode="lin" valueType="num">
                                      <p:cBhvr>
                                        <p:cTn id="152" dur="1000"/>
                                        <p:tgtEl>
                                          <p:spTgt spid="32"/>
                                        </p:tgtEl>
                                        <p:attrNameLst>
                                          <p:attrName>ppt_y</p:attrName>
                                        </p:attrNameLst>
                                      </p:cBhvr>
                                      <p:tavLst>
                                        <p:tav tm="0">
                                          <p:val>
                                            <p:strVal val="ppt_y"/>
                                          </p:val>
                                        </p:tav>
                                        <p:tav tm="100000">
                                          <p:val>
                                            <p:strVal val="ppt_y+.1"/>
                                          </p:val>
                                        </p:tav>
                                      </p:tavLst>
                                    </p:anim>
                                    <p:set>
                                      <p:cBhvr>
                                        <p:cTn id="153" dur="1" fill="hold">
                                          <p:stCondLst>
                                            <p:cond delay="999"/>
                                          </p:stCondLst>
                                        </p:cTn>
                                        <p:tgtEl>
                                          <p:spTgt spid="32"/>
                                        </p:tgtEl>
                                        <p:attrNameLst>
                                          <p:attrName>style.visibility</p:attrName>
                                        </p:attrNameLst>
                                      </p:cBhvr>
                                      <p:to>
                                        <p:strVal val="hidden"/>
                                      </p:to>
                                    </p:set>
                                  </p:childTnLst>
                                </p:cTn>
                              </p:par>
                            </p:childTnLst>
                          </p:cTn>
                        </p:par>
                      </p:childTnLst>
                    </p:cTn>
                  </p:par>
                  <p:par>
                    <p:cTn id="154" fill="hold">
                      <p:stCondLst>
                        <p:cond delay="indefinite"/>
                      </p:stCondLst>
                      <p:childTnLst>
                        <p:par>
                          <p:cTn id="155" fill="hold">
                            <p:stCondLst>
                              <p:cond delay="0"/>
                            </p:stCondLst>
                            <p:childTnLst>
                              <p:par>
                                <p:cTn id="156" presetID="16" presetClass="entr" presetSubtype="21" fill="hold" grpId="0" nodeType="clickEffect">
                                  <p:stCondLst>
                                    <p:cond delay="0"/>
                                  </p:stCondLst>
                                  <p:childTnLst>
                                    <p:set>
                                      <p:cBhvr>
                                        <p:cTn id="157" dur="1" fill="hold">
                                          <p:stCondLst>
                                            <p:cond delay="0"/>
                                          </p:stCondLst>
                                        </p:cTn>
                                        <p:tgtEl>
                                          <p:spTgt spid="33"/>
                                        </p:tgtEl>
                                        <p:attrNameLst>
                                          <p:attrName>style.visibility</p:attrName>
                                        </p:attrNameLst>
                                      </p:cBhvr>
                                      <p:to>
                                        <p:strVal val="visible"/>
                                      </p:to>
                                    </p:set>
                                    <p:animEffect transition="in" filter="barn(inVertical)">
                                      <p:cBhvr>
                                        <p:cTn id="15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P spid="17413" grpId="0"/>
      <p:bldP spid="17414" grpId="0"/>
      <p:bldP spid="17415" grpId="0"/>
      <p:bldP spid="17416" grpId="0"/>
      <p:bldP spid="17417" grpId="0"/>
      <p:bldP spid="17418" grpId="0"/>
      <p:bldP spid="17419" grpId="0"/>
      <p:bldP spid="17420" grpId="0"/>
      <p:bldP spid="17421" grpId="0"/>
      <p:bldP spid="17422" grpId="0"/>
      <p:bldP spid="17423" grpId="0"/>
      <p:bldP spid="2" grpId="0" animBg="1"/>
      <p:bldP spid="2" grpId="1" animBg="1"/>
      <p:bldP spid="21" grpId="0" animBg="1"/>
      <p:bldP spid="21" grpId="1" animBg="1"/>
      <p:bldP spid="6" grpId="0"/>
      <p:bldP spid="23" grpId="0"/>
      <p:bldP spid="24" grpId="0"/>
      <p:bldP spid="25" grpId="0"/>
      <p:bldP spid="26" grpId="0"/>
      <p:bldP spid="27" grpId="0"/>
      <p:bldP spid="28" grpId="0"/>
      <p:bldP spid="29" grpId="0"/>
      <p:bldP spid="31" grpId="0"/>
      <p:bldP spid="32" grpId="0" animBg="1"/>
      <p:bldP spid="32" grpId="1" animBg="1"/>
      <p:bldP spid="3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6"/>
          <p:cNvSpPr txBox="1">
            <a:spLocks noChangeArrowheads="1"/>
          </p:cNvSpPr>
          <p:nvPr/>
        </p:nvSpPr>
        <p:spPr bwMode="auto">
          <a:xfrm>
            <a:off x="533400" y="146050"/>
            <a:ext cx="8077200" cy="954107"/>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latin typeface="Times New Roman" panose="02020603050405020304" pitchFamily="18" charset="0"/>
                <a:cs typeface="Times New Roman" panose="02020603050405020304" pitchFamily="18" charset="0"/>
              </a:rPr>
              <a:t> </a:t>
            </a:r>
            <a:r>
              <a:rPr lang="en-US" altLang="en-US" sz="2800" b="1" u="sng">
                <a:latin typeface="Times New Roman" panose="02020603050405020304" pitchFamily="18" charset="0"/>
                <a:cs typeface="Times New Roman" panose="02020603050405020304" pitchFamily="18" charset="0"/>
              </a:rPr>
              <a:t>Bài 3:</a:t>
            </a:r>
            <a:r>
              <a:rPr lang="en-US" altLang="en-US" sz="2800" b="1">
                <a:latin typeface="Times New Roman" panose="02020603050405020304" pitchFamily="18" charset="0"/>
                <a:cs typeface="Times New Roman" panose="02020603050405020304" pitchFamily="18" charset="0"/>
              </a:rPr>
              <a:t> Viết các số sau và cho biết mỗi số có bao nhiêu chữ số, mỗi số có bao nhiêu chữ số 0:</a:t>
            </a:r>
          </a:p>
        </p:txBody>
      </p:sp>
      <p:sp>
        <p:nvSpPr>
          <p:cNvPr id="21" name="TextBox 1"/>
          <p:cNvSpPr txBox="1">
            <a:spLocks noChangeArrowheads="1"/>
          </p:cNvSpPr>
          <p:nvPr/>
        </p:nvSpPr>
        <p:spPr bwMode="auto">
          <a:xfrm>
            <a:off x="609601" y="1092994"/>
            <a:ext cx="4278519"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latin typeface="Times New Roman" panose="02020603050405020304" pitchFamily="18" charset="0"/>
                <a:cs typeface="Times New Roman" panose="02020603050405020304" pitchFamily="18" charset="0"/>
              </a:rPr>
              <a:t>Mười lăm nghìn.</a:t>
            </a:r>
          </a:p>
        </p:txBody>
      </p:sp>
      <p:sp>
        <p:nvSpPr>
          <p:cNvPr id="22" name="TextBox 23"/>
          <p:cNvSpPr txBox="1">
            <a:spLocks noChangeArrowheads="1"/>
          </p:cNvSpPr>
          <p:nvPr/>
        </p:nvSpPr>
        <p:spPr bwMode="auto">
          <a:xfrm>
            <a:off x="609600" y="1543051"/>
            <a:ext cx="48006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latin typeface="Times New Roman" panose="02020603050405020304" pitchFamily="18" charset="0"/>
                <a:cs typeface="Times New Roman" panose="02020603050405020304" pitchFamily="18" charset="0"/>
              </a:rPr>
              <a:t>Ba trăm năm mươi.</a:t>
            </a:r>
          </a:p>
        </p:txBody>
      </p:sp>
      <p:sp>
        <p:nvSpPr>
          <p:cNvPr id="23" name="TextBox 24"/>
          <p:cNvSpPr txBox="1">
            <a:spLocks noChangeArrowheads="1"/>
          </p:cNvSpPr>
          <p:nvPr/>
        </p:nvSpPr>
        <p:spPr bwMode="auto">
          <a:xfrm>
            <a:off x="590550" y="1993107"/>
            <a:ext cx="48006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latin typeface="Times New Roman" panose="02020603050405020304" pitchFamily="18" charset="0"/>
                <a:cs typeface="Times New Roman" panose="02020603050405020304" pitchFamily="18" charset="0"/>
              </a:rPr>
              <a:t>Sáu trăm</a:t>
            </a:r>
          </a:p>
        </p:txBody>
      </p:sp>
      <p:sp>
        <p:nvSpPr>
          <p:cNvPr id="24" name="TextBox 25"/>
          <p:cNvSpPr txBox="1">
            <a:spLocks noChangeArrowheads="1"/>
          </p:cNvSpPr>
          <p:nvPr/>
        </p:nvSpPr>
        <p:spPr bwMode="auto">
          <a:xfrm>
            <a:off x="590550" y="2393157"/>
            <a:ext cx="48006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latin typeface="Times New Roman" panose="02020603050405020304" pitchFamily="18" charset="0"/>
                <a:cs typeface="Times New Roman" panose="02020603050405020304" pitchFamily="18" charset="0"/>
              </a:rPr>
              <a:t>Một nghìn ba trăm</a:t>
            </a:r>
          </a:p>
        </p:txBody>
      </p:sp>
      <p:sp>
        <p:nvSpPr>
          <p:cNvPr id="25" name="TextBox 26"/>
          <p:cNvSpPr txBox="1">
            <a:spLocks noChangeArrowheads="1"/>
          </p:cNvSpPr>
          <p:nvPr/>
        </p:nvSpPr>
        <p:spPr bwMode="auto">
          <a:xfrm>
            <a:off x="590550" y="2850357"/>
            <a:ext cx="48006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latin typeface="Times New Roman" panose="02020603050405020304" pitchFamily="18" charset="0"/>
                <a:cs typeface="Times New Roman" panose="02020603050405020304" pitchFamily="18" charset="0"/>
              </a:rPr>
              <a:t>Năm mươi nghìn</a:t>
            </a:r>
          </a:p>
        </p:txBody>
      </p:sp>
      <p:sp>
        <p:nvSpPr>
          <p:cNvPr id="26" name="TextBox 27"/>
          <p:cNvSpPr txBox="1">
            <a:spLocks noChangeArrowheads="1"/>
          </p:cNvSpPr>
          <p:nvPr/>
        </p:nvSpPr>
        <p:spPr bwMode="auto">
          <a:xfrm>
            <a:off x="600075" y="3300413"/>
            <a:ext cx="48006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latin typeface="Times New Roman" panose="02020603050405020304" pitchFamily="18" charset="0"/>
                <a:cs typeface="Times New Roman" panose="02020603050405020304" pitchFamily="18" charset="0"/>
              </a:rPr>
              <a:t>Bảy triệu</a:t>
            </a:r>
          </a:p>
        </p:txBody>
      </p:sp>
      <p:sp>
        <p:nvSpPr>
          <p:cNvPr id="27" name="TextBox 28"/>
          <p:cNvSpPr txBox="1">
            <a:spLocks noChangeArrowheads="1"/>
          </p:cNvSpPr>
          <p:nvPr/>
        </p:nvSpPr>
        <p:spPr bwMode="auto">
          <a:xfrm>
            <a:off x="609600" y="3700463"/>
            <a:ext cx="48006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latin typeface="Times New Roman" panose="02020603050405020304" pitchFamily="18" charset="0"/>
                <a:cs typeface="Times New Roman" panose="02020603050405020304" pitchFamily="18" charset="0"/>
              </a:rPr>
              <a:t>Ba mươi sáu triệu</a:t>
            </a:r>
          </a:p>
        </p:txBody>
      </p:sp>
      <p:sp>
        <p:nvSpPr>
          <p:cNvPr id="28" name="TextBox 29"/>
          <p:cNvSpPr txBox="1">
            <a:spLocks noChangeArrowheads="1"/>
          </p:cNvSpPr>
          <p:nvPr/>
        </p:nvSpPr>
        <p:spPr bwMode="auto">
          <a:xfrm>
            <a:off x="609600" y="4164807"/>
            <a:ext cx="48006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latin typeface="Times New Roman" panose="02020603050405020304" pitchFamily="18" charset="0"/>
                <a:cs typeface="Times New Roman" panose="02020603050405020304" pitchFamily="18" charset="0"/>
              </a:rPr>
              <a:t>Chín trăm triệu</a:t>
            </a:r>
          </a:p>
        </p:txBody>
      </p:sp>
      <p:sp>
        <p:nvSpPr>
          <p:cNvPr id="77825" name="Rectangle 1"/>
          <p:cNvSpPr>
            <a:spLocks noChangeArrowheads="1"/>
          </p:cNvSpPr>
          <p:nvPr/>
        </p:nvSpPr>
        <p:spPr bwMode="auto">
          <a:xfrm>
            <a:off x="5181600" y="1352550"/>
            <a:ext cx="2895600" cy="2246769"/>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sz="2800" smtClean="0">
                <a:solidFill>
                  <a:srgbClr val="FF0000"/>
                </a:solidFill>
                <a:latin typeface="Times New Roman" pitchFamily="18" charset="0"/>
                <a:ea typeface="Calibri" pitchFamily="34" charset="0"/>
                <a:cs typeface="Times New Roman" pitchFamily="18" charset="0"/>
              </a:rPr>
              <a:t>Trước khi viết cần xác định s</a:t>
            </a:r>
            <a:r>
              <a:rPr kumimoji="0" lang="en-US" sz="2800" b="0" i="0" u="none" strike="noStrike" cap="none" normalizeH="0" baseline="0" smtClean="0">
                <a:ln>
                  <a:noFill/>
                </a:ln>
                <a:solidFill>
                  <a:srgbClr val="FF0000"/>
                </a:solidFill>
                <a:effectLst/>
                <a:latin typeface="Times New Roman" pitchFamily="18" charset="0"/>
                <a:ea typeface="Calibri" pitchFamily="34" charset="0"/>
                <a:cs typeface="Times New Roman" pitchFamily="18" charset="0"/>
              </a:rPr>
              <a:t>ố đó có những  lớp nào? Trong mỗi lớp có những chữ số nào? </a:t>
            </a:r>
            <a:endParaRPr kumimoji="0" lang="en-US" sz="3600" b="0" i="0" u="none" strike="noStrike" cap="none" normalizeH="0" baseline="0" smtClean="0">
              <a:ln>
                <a:noFill/>
              </a:ln>
              <a:solidFill>
                <a:srgbClr val="FF0000"/>
              </a:solidFill>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256469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ipe(down)">
                                      <p:cBhvr>
                                        <p:cTn id="7" dur="580">
                                          <p:stCondLst>
                                            <p:cond delay="0"/>
                                          </p:stCondLst>
                                        </p:cTn>
                                        <p:tgtEl>
                                          <p:spTgt spid="10242"/>
                                        </p:tgtEl>
                                      </p:cBhvr>
                                    </p:animEffect>
                                    <p:anim calcmode="lin" valueType="num">
                                      <p:cBhvr>
                                        <p:cTn id="8" dur="1822" tmFilter="0,0; 0.14,0.36; 0.43,0.73; 0.71,0.91; 1.0,1.0">
                                          <p:stCondLst>
                                            <p:cond delay="0"/>
                                          </p:stCondLst>
                                        </p:cTn>
                                        <p:tgtEl>
                                          <p:spTgt spid="1024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4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4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4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42"/>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42"/>
                                        </p:tgtEl>
                                      </p:cBhvr>
                                      <p:to x="100000" y="60000"/>
                                    </p:animScale>
                                    <p:animScale>
                                      <p:cBhvr>
                                        <p:cTn id="14" dur="166" decel="50000">
                                          <p:stCondLst>
                                            <p:cond delay="676"/>
                                          </p:stCondLst>
                                        </p:cTn>
                                        <p:tgtEl>
                                          <p:spTgt spid="10242"/>
                                        </p:tgtEl>
                                      </p:cBhvr>
                                      <p:to x="100000" y="100000"/>
                                    </p:animScale>
                                    <p:animScale>
                                      <p:cBhvr>
                                        <p:cTn id="15" dur="26">
                                          <p:stCondLst>
                                            <p:cond delay="1312"/>
                                          </p:stCondLst>
                                        </p:cTn>
                                        <p:tgtEl>
                                          <p:spTgt spid="10242"/>
                                        </p:tgtEl>
                                      </p:cBhvr>
                                      <p:to x="100000" y="80000"/>
                                    </p:animScale>
                                    <p:animScale>
                                      <p:cBhvr>
                                        <p:cTn id="16" dur="166" decel="50000">
                                          <p:stCondLst>
                                            <p:cond delay="1338"/>
                                          </p:stCondLst>
                                        </p:cTn>
                                        <p:tgtEl>
                                          <p:spTgt spid="10242"/>
                                        </p:tgtEl>
                                      </p:cBhvr>
                                      <p:to x="100000" y="100000"/>
                                    </p:animScale>
                                    <p:animScale>
                                      <p:cBhvr>
                                        <p:cTn id="17" dur="26">
                                          <p:stCondLst>
                                            <p:cond delay="1642"/>
                                          </p:stCondLst>
                                        </p:cTn>
                                        <p:tgtEl>
                                          <p:spTgt spid="10242"/>
                                        </p:tgtEl>
                                      </p:cBhvr>
                                      <p:to x="100000" y="90000"/>
                                    </p:animScale>
                                    <p:animScale>
                                      <p:cBhvr>
                                        <p:cTn id="18" dur="166" decel="50000">
                                          <p:stCondLst>
                                            <p:cond delay="1668"/>
                                          </p:stCondLst>
                                        </p:cTn>
                                        <p:tgtEl>
                                          <p:spTgt spid="10242"/>
                                        </p:tgtEl>
                                      </p:cBhvr>
                                      <p:to x="100000" y="100000"/>
                                    </p:animScale>
                                    <p:animScale>
                                      <p:cBhvr>
                                        <p:cTn id="19" dur="26">
                                          <p:stCondLst>
                                            <p:cond delay="1808"/>
                                          </p:stCondLst>
                                        </p:cTn>
                                        <p:tgtEl>
                                          <p:spTgt spid="10242"/>
                                        </p:tgtEl>
                                      </p:cBhvr>
                                      <p:to x="100000" y="95000"/>
                                    </p:animScale>
                                    <p:animScale>
                                      <p:cBhvr>
                                        <p:cTn id="20" dur="166" decel="50000">
                                          <p:stCondLst>
                                            <p:cond delay="1834"/>
                                          </p:stCondLst>
                                        </p:cTn>
                                        <p:tgtEl>
                                          <p:spTgt spid="1024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arn(inVertical)">
                                      <p:cBhvr>
                                        <p:cTn id="25" dur="500"/>
                                        <p:tgtEl>
                                          <p:spTgt spid="21"/>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arn(inVertical)">
                                      <p:cBhvr>
                                        <p:cTn id="28" dur="500"/>
                                        <p:tgtEl>
                                          <p:spTgt spid="22"/>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barn(inVertical)">
                                      <p:cBhvr>
                                        <p:cTn id="31" dur="500"/>
                                        <p:tgtEl>
                                          <p:spTgt spid="2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barn(inVertical)">
                                      <p:cBhvr>
                                        <p:cTn id="34" dur="500"/>
                                        <p:tgtEl>
                                          <p:spTgt spid="24"/>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barn(inVertical)">
                                      <p:cBhvr>
                                        <p:cTn id="37" dur="500"/>
                                        <p:tgtEl>
                                          <p:spTgt spid="25"/>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barn(inVertical)">
                                      <p:cBhvr>
                                        <p:cTn id="40" dur="500"/>
                                        <p:tgtEl>
                                          <p:spTgt spid="26"/>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barn(inVertical)">
                                      <p:cBhvr>
                                        <p:cTn id="43" dur="500"/>
                                        <p:tgtEl>
                                          <p:spTgt spid="27"/>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barn(inVertical)">
                                      <p:cBhvr>
                                        <p:cTn id="46" dur="5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78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p:bldP spid="21" grpId="0"/>
      <p:bldP spid="22" grpId="0"/>
      <p:bldP spid="23" grpId="0"/>
      <p:bldP spid="24" grpId="0"/>
      <p:bldP spid="25" grpId="0"/>
      <p:bldP spid="26" grpId="0"/>
      <p:bldP spid="27" grpId="0"/>
      <p:bldP spid="28" grpId="0"/>
      <p:bldP spid="778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p:cNvCxnSpPr/>
          <p:nvPr/>
        </p:nvCxnSpPr>
        <p:spPr>
          <a:xfrm>
            <a:off x="0" y="4282082"/>
            <a:ext cx="2133600" cy="208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 xmlns:p14="http://schemas.microsoft.com/office/powerpoint/2010/main" val="1233120106"/>
              </p:ext>
            </p:extLst>
          </p:nvPr>
        </p:nvGraphicFramePr>
        <p:xfrm>
          <a:off x="0" y="1263568"/>
          <a:ext cx="9067800" cy="3360420"/>
        </p:xfrm>
        <a:graphic>
          <a:graphicData uri="http://schemas.openxmlformats.org/drawingml/2006/table">
            <a:tbl>
              <a:tblPr firstRow="1" bandRow="1">
                <a:tableStyleId>{21E4AEA4-8DFA-4A89-87EB-49C32662AFE0}</a:tableStyleId>
              </a:tblPr>
              <a:tblGrid>
                <a:gridCol w="2895907"/>
                <a:gridCol w="2361893"/>
                <a:gridCol w="2133600"/>
                <a:gridCol w="1676400"/>
              </a:tblGrid>
              <a:tr h="365760">
                <a:tc>
                  <a:txBody>
                    <a:bodyPr/>
                    <a:lstStyle/>
                    <a:p>
                      <a:endParaRPr lang="en-US" sz="2000" dirty="0">
                        <a:solidFill>
                          <a:srgbClr val="FF0000"/>
                        </a:solidFill>
                        <a:latin typeface="Times New Roman" panose="02020603050405020304" pitchFamily="18" charset="0"/>
                        <a:cs typeface="Times New Roman" panose="02020603050405020304"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sz="2000" smtClean="0">
                          <a:solidFill>
                            <a:srgbClr val="FF0000"/>
                          </a:solidFill>
                          <a:latin typeface="Times New Roman" panose="02020603050405020304" pitchFamily="18" charset="0"/>
                          <a:cs typeface="Times New Roman" panose="02020603050405020304" pitchFamily="18" charset="0"/>
                        </a:rPr>
                        <a:t>Viết</a:t>
                      </a:r>
                      <a:r>
                        <a:rPr lang="vi-VN" sz="2000" baseline="0" smtClean="0">
                          <a:solidFill>
                            <a:srgbClr val="FF0000"/>
                          </a:solidFill>
                          <a:latin typeface="Times New Roman" panose="02020603050405020304" pitchFamily="18" charset="0"/>
                          <a:cs typeface="Times New Roman" panose="02020603050405020304" pitchFamily="18" charset="0"/>
                        </a:rPr>
                        <a:t> số</a:t>
                      </a:r>
                      <a:endParaRPr lang="en-US" sz="2000">
                        <a:solidFill>
                          <a:srgbClr val="FF0000"/>
                        </a:solidFill>
                        <a:latin typeface="Times New Roman" panose="02020603050405020304" pitchFamily="18" charset="0"/>
                        <a:cs typeface="Times New Roman" panose="02020603050405020304"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vi-VN" sz="2000" smtClean="0">
                          <a:solidFill>
                            <a:srgbClr val="FF0000"/>
                          </a:solidFill>
                          <a:latin typeface="Times New Roman" panose="02020603050405020304" pitchFamily="18" charset="0"/>
                          <a:cs typeface="Times New Roman" panose="02020603050405020304" pitchFamily="18" charset="0"/>
                        </a:rPr>
                        <a:t>Số</a:t>
                      </a:r>
                      <a:r>
                        <a:rPr lang="vi-VN" sz="2000" baseline="0" smtClean="0">
                          <a:solidFill>
                            <a:srgbClr val="FF0000"/>
                          </a:solidFill>
                          <a:latin typeface="Times New Roman" panose="02020603050405020304" pitchFamily="18" charset="0"/>
                          <a:cs typeface="Times New Roman" panose="02020603050405020304" pitchFamily="18" charset="0"/>
                        </a:rPr>
                        <a:t> chữ số</a:t>
                      </a:r>
                      <a:endParaRPr lang="en-US" sz="2000">
                        <a:solidFill>
                          <a:srgbClr val="FF0000"/>
                        </a:solidFill>
                        <a:latin typeface="Times New Roman" panose="02020603050405020304" pitchFamily="18" charset="0"/>
                        <a:cs typeface="Times New Roman" panose="02020603050405020304"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smtClean="0">
                          <a:solidFill>
                            <a:srgbClr val="FF0000"/>
                          </a:solidFill>
                          <a:latin typeface="Times New Roman" panose="02020603050405020304" pitchFamily="18" charset="0"/>
                          <a:cs typeface="Times New Roman" panose="02020603050405020304" pitchFamily="18" charset="0"/>
                        </a:rPr>
                        <a:t>Số c</a:t>
                      </a:r>
                      <a:r>
                        <a:rPr lang="vi-VN" sz="2000" smtClean="0">
                          <a:solidFill>
                            <a:srgbClr val="FF0000"/>
                          </a:solidFill>
                          <a:latin typeface="Times New Roman" panose="02020603050405020304" pitchFamily="18" charset="0"/>
                          <a:cs typeface="Times New Roman" panose="02020603050405020304" pitchFamily="18" charset="0"/>
                        </a:rPr>
                        <a:t>hữ</a:t>
                      </a:r>
                      <a:r>
                        <a:rPr lang="vi-VN" sz="2000" baseline="0" smtClean="0">
                          <a:solidFill>
                            <a:srgbClr val="FF0000"/>
                          </a:solidFill>
                          <a:latin typeface="Times New Roman" panose="02020603050405020304" pitchFamily="18" charset="0"/>
                          <a:cs typeface="Times New Roman" panose="02020603050405020304" pitchFamily="18" charset="0"/>
                        </a:rPr>
                        <a:t> số 0</a:t>
                      </a:r>
                      <a:endParaRPr lang="en-US" sz="2000">
                        <a:solidFill>
                          <a:srgbClr val="FF0000"/>
                        </a:solidFill>
                        <a:latin typeface="Times New Roman" panose="02020603050405020304" pitchFamily="18" charset="0"/>
                        <a:cs typeface="Times New Roman" panose="02020603050405020304"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5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000" smtClean="0">
                          <a:latin typeface="Times New Roman" panose="02020603050405020304" pitchFamily="18" charset="0"/>
                          <a:cs typeface="Times New Roman" panose="02020603050405020304" pitchFamily="18" charset="0"/>
                        </a:rPr>
                        <a:t>Mười lăm nghìn.</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latin typeface="Times New Roman" panose="02020603050405020304" pitchFamily="18" charset="0"/>
                        <a:cs typeface="Times New Roman" panose="02020603050405020304"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latin typeface="Times New Roman" panose="02020603050405020304" pitchFamily="18" charset="0"/>
                        <a:cs typeface="Times New Roman" panose="02020603050405020304"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latin typeface="Times New Roman" panose="02020603050405020304" pitchFamily="18" charset="0"/>
                        <a:cs typeface="Times New Roman" panose="02020603050405020304"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5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000" smtClean="0">
                          <a:latin typeface="Times New Roman" panose="02020603050405020304" pitchFamily="18" charset="0"/>
                          <a:cs typeface="Times New Roman" panose="02020603050405020304" pitchFamily="18" charset="0"/>
                        </a:rPr>
                        <a:t>Ba trăm năm mươi.</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latin typeface="Times New Roman" panose="02020603050405020304" pitchFamily="18" charset="0"/>
                        <a:cs typeface="Times New Roman" panose="02020603050405020304"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latin typeface="Times New Roman" panose="02020603050405020304" pitchFamily="18" charset="0"/>
                        <a:cs typeface="Times New Roman" panose="02020603050405020304"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latin typeface="Times New Roman" panose="02020603050405020304" pitchFamily="18" charset="0"/>
                        <a:cs typeface="Times New Roman" panose="02020603050405020304"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5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000" smtClean="0">
                          <a:latin typeface="Times New Roman" panose="02020603050405020304" pitchFamily="18" charset="0"/>
                          <a:cs typeface="Times New Roman" panose="02020603050405020304" pitchFamily="18" charset="0"/>
                        </a:rPr>
                        <a:t>Sáu trăm</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latin typeface="Times New Roman" panose="02020603050405020304" pitchFamily="18" charset="0"/>
                        <a:cs typeface="Times New Roman" panose="02020603050405020304"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latin typeface="Times New Roman" panose="02020603050405020304" pitchFamily="18" charset="0"/>
                        <a:cs typeface="Times New Roman" panose="02020603050405020304"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latin typeface="Times New Roman" panose="02020603050405020304" pitchFamily="18" charset="0"/>
                        <a:cs typeface="Times New Roman" panose="02020603050405020304"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5760">
                <a:tc>
                  <a:txBody>
                    <a:bodyPr/>
                    <a:lstStyle/>
                    <a:p>
                      <a:pPr eaLnBrk="1" hangingPunct="1">
                        <a:spcBef>
                          <a:spcPct val="0"/>
                        </a:spcBef>
                        <a:buFontTx/>
                        <a:buNone/>
                      </a:pPr>
                      <a:r>
                        <a:rPr lang="en-US" altLang="en-US" sz="2000" smtClean="0">
                          <a:latin typeface="Times New Roman" panose="02020603050405020304" pitchFamily="18" charset="0"/>
                          <a:cs typeface="Times New Roman" panose="02020603050405020304" pitchFamily="18" charset="0"/>
                        </a:rPr>
                        <a:t>Một nghìn ba trăm</a:t>
                      </a:r>
                      <a:endParaRPr lang="en-US" altLang="en-US" sz="2000">
                        <a:latin typeface="Times New Roman" panose="02020603050405020304" pitchFamily="18" charset="0"/>
                        <a:cs typeface="Times New Roman" panose="02020603050405020304"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latin typeface="Times New Roman" panose="02020603050405020304" pitchFamily="18" charset="0"/>
                        <a:cs typeface="Times New Roman" panose="02020603050405020304"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latin typeface="Times New Roman" panose="02020603050405020304" pitchFamily="18" charset="0"/>
                        <a:cs typeface="Times New Roman" panose="02020603050405020304"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latin typeface="Times New Roman" panose="02020603050405020304" pitchFamily="18" charset="0"/>
                        <a:cs typeface="Times New Roman" panose="02020603050405020304"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5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000" smtClean="0">
                          <a:latin typeface="Times New Roman" panose="02020603050405020304" pitchFamily="18" charset="0"/>
                          <a:cs typeface="Times New Roman" panose="02020603050405020304" pitchFamily="18" charset="0"/>
                        </a:rPr>
                        <a:t>Năm mươi nghìn</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latin typeface="Times New Roman" panose="02020603050405020304" pitchFamily="18" charset="0"/>
                        <a:cs typeface="Times New Roman" panose="02020603050405020304"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latin typeface="Times New Roman" panose="02020603050405020304" pitchFamily="18" charset="0"/>
                        <a:cs typeface="Times New Roman" panose="02020603050405020304"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latin typeface="Times New Roman" panose="02020603050405020304" pitchFamily="18" charset="0"/>
                        <a:cs typeface="Times New Roman" panose="02020603050405020304"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5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000" smtClean="0">
                          <a:latin typeface="Times New Roman" panose="02020603050405020304" pitchFamily="18" charset="0"/>
                          <a:cs typeface="Times New Roman" panose="02020603050405020304" pitchFamily="18" charset="0"/>
                        </a:rPr>
                        <a:t>Bảy triệu</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latin typeface="Times New Roman" panose="02020603050405020304" pitchFamily="18" charset="0"/>
                        <a:cs typeface="Times New Roman" panose="02020603050405020304"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latin typeface="Times New Roman" panose="02020603050405020304" pitchFamily="18" charset="0"/>
                        <a:cs typeface="Times New Roman" panose="02020603050405020304"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latin typeface="Times New Roman" panose="02020603050405020304" pitchFamily="18" charset="0"/>
                        <a:cs typeface="Times New Roman" panose="02020603050405020304"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5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000" smtClean="0">
                          <a:latin typeface="Times New Roman" panose="02020603050405020304" pitchFamily="18" charset="0"/>
                          <a:cs typeface="Times New Roman" panose="02020603050405020304" pitchFamily="18" charset="0"/>
                        </a:rPr>
                        <a:t>Ba mươi sáu triệu</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latin typeface="Times New Roman" panose="02020603050405020304" pitchFamily="18" charset="0"/>
                        <a:cs typeface="Times New Roman" panose="02020603050405020304"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latin typeface="Times New Roman" panose="02020603050405020304" pitchFamily="18" charset="0"/>
                        <a:cs typeface="Times New Roman" panose="02020603050405020304"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latin typeface="Times New Roman" panose="02020603050405020304" pitchFamily="18" charset="0"/>
                        <a:cs typeface="Times New Roman" panose="02020603050405020304"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5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000" dirty="0" err="1" smtClean="0">
                          <a:latin typeface="Times New Roman" panose="02020603050405020304" pitchFamily="18" charset="0"/>
                          <a:cs typeface="Times New Roman" panose="02020603050405020304" pitchFamily="18" charset="0"/>
                        </a:rPr>
                        <a:t>Chín</a:t>
                      </a:r>
                      <a:r>
                        <a:rPr lang="en-US" altLang="en-US" sz="2000" dirty="0" smtClean="0">
                          <a:latin typeface="Times New Roman" panose="02020603050405020304" pitchFamily="18" charset="0"/>
                          <a:cs typeface="Times New Roman" panose="02020603050405020304" pitchFamily="18" charset="0"/>
                        </a:rPr>
                        <a:t> </a:t>
                      </a:r>
                      <a:r>
                        <a:rPr lang="en-US" altLang="en-US" sz="2000" dirty="0" err="1" smtClean="0">
                          <a:latin typeface="Times New Roman" panose="02020603050405020304" pitchFamily="18" charset="0"/>
                          <a:cs typeface="Times New Roman" panose="02020603050405020304" pitchFamily="18" charset="0"/>
                        </a:rPr>
                        <a:t>trăm</a:t>
                      </a:r>
                      <a:r>
                        <a:rPr lang="en-US" altLang="en-US" sz="2000" dirty="0" smtClean="0">
                          <a:latin typeface="Times New Roman" panose="02020603050405020304" pitchFamily="18" charset="0"/>
                          <a:cs typeface="Times New Roman" panose="02020603050405020304" pitchFamily="18" charset="0"/>
                        </a:rPr>
                        <a:t> </a:t>
                      </a:r>
                      <a:r>
                        <a:rPr lang="en-US" altLang="en-US" sz="2000" dirty="0" err="1" smtClean="0">
                          <a:latin typeface="Times New Roman" panose="02020603050405020304" pitchFamily="18" charset="0"/>
                          <a:cs typeface="Times New Roman" panose="02020603050405020304" pitchFamily="18" charset="0"/>
                        </a:rPr>
                        <a:t>triệu</a:t>
                      </a:r>
                      <a:endParaRPr lang="en-US" altLang="en-US" sz="2000" dirty="0" smtClean="0">
                        <a:latin typeface="Times New Roman" panose="02020603050405020304" pitchFamily="18" charset="0"/>
                        <a:cs typeface="Times New Roman" panose="02020603050405020304"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latin typeface="Times New Roman" panose="02020603050405020304" pitchFamily="18" charset="0"/>
                        <a:cs typeface="Times New Roman" panose="02020603050405020304"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latin typeface="Times New Roman" panose="02020603050405020304" pitchFamily="18" charset="0"/>
                        <a:cs typeface="Times New Roman" panose="02020603050405020304"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latin typeface="Times New Roman" panose="02020603050405020304" pitchFamily="18" charset="0"/>
                        <a:cs typeface="Times New Roman" panose="02020603050405020304"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3" name="TextBox 42"/>
          <p:cNvSpPr txBox="1"/>
          <p:nvPr/>
        </p:nvSpPr>
        <p:spPr>
          <a:xfrm>
            <a:off x="3173350" y="1644737"/>
            <a:ext cx="6772275" cy="461665"/>
          </a:xfrm>
          <a:prstGeom prst="rect">
            <a:avLst/>
          </a:prstGeom>
          <a:noFill/>
        </p:spPr>
        <p:txBody>
          <a:bodyPr wrap="square" rtlCol="0">
            <a:spAutoFit/>
          </a:bodyPr>
          <a:lstStyle/>
          <a:p>
            <a:r>
              <a:rPr lang="vi-VN" sz="2400" smtClean="0">
                <a:solidFill>
                  <a:srgbClr val="002060"/>
                </a:solidFill>
                <a:latin typeface="+mj-lt"/>
              </a:rPr>
              <a:t>      15 000		     5		    3</a:t>
            </a:r>
            <a:endParaRPr lang="en-US" sz="2400">
              <a:solidFill>
                <a:srgbClr val="002060"/>
              </a:solidFill>
              <a:latin typeface="+mj-lt"/>
            </a:endParaRPr>
          </a:p>
        </p:txBody>
      </p:sp>
      <p:sp>
        <p:nvSpPr>
          <p:cNvPr id="44" name="TextBox 43"/>
          <p:cNvSpPr txBox="1"/>
          <p:nvPr/>
        </p:nvSpPr>
        <p:spPr>
          <a:xfrm>
            <a:off x="3173350" y="1973840"/>
            <a:ext cx="6772275" cy="461665"/>
          </a:xfrm>
          <a:prstGeom prst="rect">
            <a:avLst/>
          </a:prstGeom>
          <a:noFill/>
        </p:spPr>
        <p:txBody>
          <a:bodyPr wrap="square" rtlCol="0">
            <a:spAutoFit/>
          </a:bodyPr>
          <a:lstStyle/>
          <a:p>
            <a:r>
              <a:rPr lang="vi-VN" sz="2400" smtClean="0">
                <a:solidFill>
                  <a:srgbClr val="002060"/>
                </a:solidFill>
                <a:latin typeface="+mj-lt"/>
              </a:rPr>
              <a:t>           350		     3		    1</a:t>
            </a:r>
            <a:endParaRPr lang="en-US" sz="2400">
              <a:solidFill>
                <a:srgbClr val="002060"/>
              </a:solidFill>
              <a:latin typeface="+mj-lt"/>
            </a:endParaRPr>
          </a:p>
        </p:txBody>
      </p:sp>
      <p:sp>
        <p:nvSpPr>
          <p:cNvPr id="45" name="TextBox 44"/>
          <p:cNvSpPr txBox="1"/>
          <p:nvPr/>
        </p:nvSpPr>
        <p:spPr>
          <a:xfrm>
            <a:off x="3209926" y="2350785"/>
            <a:ext cx="6772275" cy="461665"/>
          </a:xfrm>
          <a:prstGeom prst="rect">
            <a:avLst/>
          </a:prstGeom>
          <a:noFill/>
        </p:spPr>
        <p:txBody>
          <a:bodyPr wrap="square" rtlCol="0">
            <a:spAutoFit/>
          </a:bodyPr>
          <a:lstStyle/>
          <a:p>
            <a:r>
              <a:rPr lang="vi-VN" sz="2400" smtClean="0">
                <a:solidFill>
                  <a:srgbClr val="002060"/>
                </a:solidFill>
                <a:latin typeface="+mj-lt"/>
              </a:rPr>
              <a:t>           600		     6		    2</a:t>
            </a:r>
            <a:endParaRPr lang="en-US" sz="2400">
              <a:solidFill>
                <a:srgbClr val="002060"/>
              </a:solidFill>
              <a:latin typeface="+mj-lt"/>
            </a:endParaRPr>
          </a:p>
        </p:txBody>
      </p:sp>
      <p:sp>
        <p:nvSpPr>
          <p:cNvPr id="46" name="TextBox 45"/>
          <p:cNvSpPr txBox="1"/>
          <p:nvPr/>
        </p:nvSpPr>
        <p:spPr>
          <a:xfrm>
            <a:off x="3209926" y="2726078"/>
            <a:ext cx="6772275" cy="461665"/>
          </a:xfrm>
          <a:prstGeom prst="rect">
            <a:avLst/>
          </a:prstGeom>
          <a:noFill/>
        </p:spPr>
        <p:txBody>
          <a:bodyPr wrap="square" rtlCol="0">
            <a:spAutoFit/>
          </a:bodyPr>
          <a:lstStyle/>
          <a:p>
            <a:r>
              <a:rPr lang="vi-VN" sz="2400" smtClean="0">
                <a:solidFill>
                  <a:srgbClr val="002060"/>
                </a:solidFill>
                <a:latin typeface="+mj-lt"/>
              </a:rPr>
              <a:t>        1 300		     4		    2</a:t>
            </a:r>
            <a:endParaRPr lang="en-US" sz="2400">
              <a:solidFill>
                <a:srgbClr val="002060"/>
              </a:solidFill>
              <a:latin typeface="+mj-lt"/>
            </a:endParaRPr>
          </a:p>
        </p:txBody>
      </p:sp>
      <p:sp>
        <p:nvSpPr>
          <p:cNvPr id="47" name="TextBox 46"/>
          <p:cNvSpPr txBox="1"/>
          <p:nvPr/>
        </p:nvSpPr>
        <p:spPr>
          <a:xfrm>
            <a:off x="3163825" y="3105150"/>
            <a:ext cx="5980175" cy="400110"/>
          </a:xfrm>
          <a:prstGeom prst="rect">
            <a:avLst/>
          </a:prstGeom>
          <a:noFill/>
        </p:spPr>
        <p:txBody>
          <a:bodyPr wrap="square" rtlCol="0">
            <a:spAutoFit/>
          </a:bodyPr>
          <a:lstStyle/>
          <a:p>
            <a:r>
              <a:rPr lang="vi-VN" sz="2000" smtClean="0">
                <a:solidFill>
                  <a:srgbClr val="002060"/>
                </a:solidFill>
                <a:latin typeface="+mj-lt"/>
              </a:rPr>
              <a:t>           50 000		</a:t>
            </a:r>
            <a:r>
              <a:rPr lang="en-US" sz="2000" smtClean="0">
                <a:solidFill>
                  <a:srgbClr val="002060"/>
                </a:solidFill>
                <a:latin typeface="+mj-lt"/>
              </a:rPr>
              <a:t>     </a:t>
            </a:r>
            <a:r>
              <a:rPr lang="vi-VN" sz="2000" smtClean="0">
                <a:solidFill>
                  <a:srgbClr val="002060"/>
                </a:solidFill>
                <a:latin typeface="+mj-lt"/>
              </a:rPr>
              <a:t>5	         </a:t>
            </a:r>
            <a:r>
              <a:rPr lang="en-US" sz="2000" smtClean="0">
                <a:solidFill>
                  <a:srgbClr val="002060"/>
                </a:solidFill>
                <a:latin typeface="+mj-lt"/>
              </a:rPr>
              <a:t>          </a:t>
            </a:r>
            <a:r>
              <a:rPr lang="vi-VN" sz="2000" smtClean="0">
                <a:solidFill>
                  <a:srgbClr val="002060"/>
                </a:solidFill>
                <a:latin typeface="+mj-lt"/>
              </a:rPr>
              <a:t>4</a:t>
            </a:r>
            <a:endParaRPr lang="en-US" sz="2000">
              <a:solidFill>
                <a:srgbClr val="002060"/>
              </a:solidFill>
              <a:latin typeface="+mj-lt"/>
            </a:endParaRPr>
          </a:p>
        </p:txBody>
      </p:sp>
      <p:sp>
        <p:nvSpPr>
          <p:cNvPr id="48" name="TextBox 47"/>
          <p:cNvSpPr txBox="1"/>
          <p:nvPr/>
        </p:nvSpPr>
        <p:spPr>
          <a:xfrm>
            <a:off x="2906651" y="3486150"/>
            <a:ext cx="5818250" cy="461665"/>
          </a:xfrm>
          <a:prstGeom prst="rect">
            <a:avLst/>
          </a:prstGeom>
          <a:noFill/>
        </p:spPr>
        <p:txBody>
          <a:bodyPr wrap="square" rtlCol="0">
            <a:spAutoFit/>
          </a:bodyPr>
          <a:lstStyle/>
          <a:p>
            <a:r>
              <a:rPr lang="vi-VN" sz="2400" smtClean="0">
                <a:solidFill>
                  <a:srgbClr val="002060"/>
                </a:solidFill>
                <a:latin typeface="+mj-lt"/>
              </a:rPr>
              <a:t>        7 000 000		  7	</a:t>
            </a:r>
            <a:r>
              <a:rPr lang="en-US" sz="2400" smtClean="0">
                <a:solidFill>
                  <a:srgbClr val="002060"/>
                </a:solidFill>
                <a:latin typeface="+mj-lt"/>
              </a:rPr>
              <a:t>         </a:t>
            </a:r>
            <a:r>
              <a:rPr lang="vi-VN" sz="2400" smtClean="0">
                <a:solidFill>
                  <a:srgbClr val="002060"/>
                </a:solidFill>
                <a:latin typeface="+mj-lt"/>
              </a:rPr>
              <a:t>6</a:t>
            </a:r>
            <a:endParaRPr lang="en-US" sz="2400">
              <a:solidFill>
                <a:srgbClr val="002060"/>
              </a:solidFill>
              <a:latin typeface="+mj-lt"/>
            </a:endParaRPr>
          </a:p>
        </p:txBody>
      </p:sp>
      <p:sp>
        <p:nvSpPr>
          <p:cNvPr id="49" name="TextBox 48"/>
          <p:cNvSpPr txBox="1"/>
          <p:nvPr/>
        </p:nvSpPr>
        <p:spPr>
          <a:xfrm>
            <a:off x="3138425" y="3829050"/>
            <a:ext cx="5675375" cy="461665"/>
          </a:xfrm>
          <a:prstGeom prst="rect">
            <a:avLst/>
          </a:prstGeom>
          <a:noFill/>
        </p:spPr>
        <p:txBody>
          <a:bodyPr wrap="square" rtlCol="0">
            <a:spAutoFit/>
          </a:bodyPr>
          <a:lstStyle/>
          <a:p>
            <a:r>
              <a:rPr lang="vi-VN" sz="2400" dirty="0" smtClean="0">
                <a:solidFill>
                  <a:srgbClr val="002060"/>
                </a:solidFill>
                <a:latin typeface="+mj-lt"/>
              </a:rPr>
              <a:t>       36 000 000	</a:t>
            </a:r>
            <a:r>
              <a:rPr lang="vi-VN" sz="2400" smtClean="0">
                <a:solidFill>
                  <a:srgbClr val="002060"/>
                </a:solidFill>
                <a:latin typeface="+mj-lt"/>
              </a:rPr>
              <a:t>	</a:t>
            </a:r>
            <a:r>
              <a:rPr lang="en-US" sz="2400" smtClean="0">
                <a:solidFill>
                  <a:srgbClr val="002060"/>
                </a:solidFill>
                <a:latin typeface="+mj-lt"/>
              </a:rPr>
              <a:t> </a:t>
            </a:r>
            <a:r>
              <a:rPr lang="vi-VN" sz="2400" smtClean="0">
                <a:solidFill>
                  <a:srgbClr val="002060"/>
                </a:solidFill>
                <a:latin typeface="+mj-lt"/>
              </a:rPr>
              <a:t>8	</a:t>
            </a:r>
            <a:r>
              <a:rPr lang="en-US" sz="2400" smtClean="0">
                <a:solidFill>
                  <a:srgbClr val="002060"/>
                </a:solidFill>
                <a:latin typeface="+mj-lt"/>
              </a:rPr>
              <a:t>     </a:t>
            </a:r>
            <a:r>
              <a:rPr lang="vi-VN" sz="2400" smtClean="0">
                <a:solidFill>
                  <a:srgbClr val="002060"/>
                </a:solidFill>
                <a:latin typeface="+mj-lt"/>
              </a:rPr>
              <a:t> 6</a:t>
            </a:r>
            <a:r>
              <a:rPr lang="en-US" sz="2400" smtClean="0">
                <a:solidFill>
                  <a:srgbClr val="002060"/>
                </a:solidFill>
                <a:latin typeface="+mj-lt"/>
              </a:rPr>
              <a:t> </a:t>
            </a:r>
            <a:endParaRPr lang="en-US" sz="2400" dirty="0">
              <a:solidFill>
                <a:srgbClr val="002060"/>
              </a:solidFill>
              <a:latin typeface="+mj-lt"/>
            </a:endParaRPr>
          </a:p>
        </p:txBody>
      </p:sp>
      <p:sp>
        <p:nvSpPr>
          <p:cNvPr id="50" name="TextBox 49"/>
          <p:cNvSpPr txBox="1"/>
          <p:nvPr/>
        </p:nvSpPr>
        <p:spPr>
          <a:xfrm>
            <a:off x="3240025" y="4236735"/>
            <a:ext cx="5599175" cy="461665"/>
          </a:xfrm>
          <a:prstGeom prst="rect">
            <a:avLst/>
          </a:prstGeom>
          <a:noFill/>
        </p:spPr>
        <p:txBody>
          <a:bodyPr wrap="square" rtlCol="0">
            <a:spAutoFit/>
          </a:bodyPr>
          <a:lstStyle/>
          <a:p>
            <a:r>
              <a:rPr lang="vi-VN" sz="2400" smtClean="0">
                <a:solidFill>
                  <a:srgbClr val="002060"/>
                </a:solidFill>
                <a:latin typeface="+mj-lt"/>
              </a:rPr>
              <a:t>     900 000 000</a:t>
            </a:r>
            <a:r>
              <a:rPr lang="en-US" sz="2400" smtClean="0">
                <a:solidFill>
                  <a:srgbClr val="002060"/>
                </a:solidFill>
                <a:latin typeface="+mj-lt"/>
              </a:rPr>
              <a:t>               </a:t>
            </a:r>
            <a:r>
              <a:rPr lang="vi-VN" sz="2400" smtClean="0">
                <a:solidFill>
                  <a:srgbClr val="002060"/>
                </a:solidFill>
                <a:latin typeface="+mj-lt"/>
              </a:rPr>
              <a:t>9		 8</a:t>
            </a:r>
            <a:r>
              <a:rPr lang="en-US" sz="2400" smtClean="0">
                <a:solidFill>
                  <a:srgbClr val="002060"/>
                </a:solidFill>
                <a:latin typeface="+mj-lt"/>
              </a:rPr>
              <a:t>   </a:t>
            </a:r>
            <a:endParaRPr lang="en-US" sz="2400">
              <a:solidFill>
                <a:srgbClr val="002060"/>
              </a:solidFill>
              <a:latin typeface="+mj-lt"/>
            </a:endParaRPr>
          </a:p>
        </p:txBody>
      </p:sp>
      <p:sp>
        <p:nvSpPr>
          <p:cNvPr id="38" name="Text Box 6"/>
          <p:cNvSpPr txBox="1">
            <a:spLocks noChangeArrowheads="1"/>
          </p:cNvSpPr>
          <p:nvPr/>
        </p:nvSpPr>
        <p:spPr bwMode="auto">
          <a:xfrm>
            <a:off x="152400" y="141684"/>
            <a:ext cx="8991600" cy="954107"/>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latin typeface="Times New Roman" panose="02020603050405020304" pitchFamily="18" charset="0"/>
                <a:cs typeface="Times New Roman" panose="02020603050405020304" pitchFamily="18" charset="0"/>
              </a:rPr>
              <a:t> </a:t>
            </a:r>
            <a:r>
              <a:rPr lang="en-US" altLang="en-US" sz="2800" b="1" u="sng">
                <a:latin typeface="Times New Roman" panose="02020603050405020304" pitchFamily="18" charset="0"/>
                <a:cs typeface="Times New Roman" panose="02020603050405020304" pitchFamily="18" charset="0"/>
              </a:rPr>
              <a:t>Bài 3:</a:t>
            </a:r>
            <a:r>
              <a:rPr lang="en-US" altLang="en-US" sz="2800" b="1">
                <a:latin typeface="Times New Roman" panose="02020603050405020304" pitchFamily="18" charset="0"/>
                <a:cs typeface="Times New Roman" panose="02020603050405020304" pitchFamily="18" charset="0"/>
              </a:rPr>
              <a:t> Viết các số sau và cho biết mỗi số có bao nhiêu chữ số, mỗi số có bao nhiêu chữ số 0:</a:t>
            </a:r>
          </a:p>
        </p:txBody>
      </p:sp>
      <p:sp>
        <p:nvSpPr>
          <p:cNvPr id="2" name="Cloud 1"/>
          <p:cNvSpPr/>
          <p:nvPr/>
        </p:nvSpPr>
        <p:spPr>
          <a:xfrm>
            <a:off x="2438400" y="1809750"/>
            <a:ext cx="5486400" cy="1955714"/>
          </a:xfrm>
          <a:prstGeom prst="clou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solidFill>
                  <a:schemeClr val="tx1"/>
                </a:solidFill>
                <a:latin typeface="+mj-lt"/>
              </a:rPr>
              <a:t>Muốn làm tốt BT3 ta cần lưu ý điều gì?</a:t>
            </a:r>
            <a:endParaRPr lang="en-US" sz="2800" dirty="0">
              <a:solidFill>
                <a:schemeClr val="tx1"/>
              </a:solidFill>
              <a:latin typeface="+mj-lt"/>
            </a:endParaRPr>
          </a:p>
        </p:txBody>
      </p:sp>
      <p:sp>
        <p:nvSpPr>
          <p:cNvPr id="53" name="Cloud 52"/>
          <p:cNvSpPr/>
          <p:nvPr/>
        </p:nvSpPr>
        <p:spPr>
          <a:xfrm>
            <a:off x="1676400" y="1073851"/>
            <a:ext cx="6872785" cy="4069649"/>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400" smtClean="0">
                <a:solidFill>
                  <a:srgbClr val="FF0000"/>
                </a:solidFill>
              </a:rPr>
              <a:t>B1: Xác định số đó có lớp nào, hàng cao nhất là hàng nào?</a:t>
            </a:r>
          </a:p>
          <a:p>
            <a:r>
              <a:rPr lang="en-US" sz="2400" smtClean="0">
                <a:solidFill>
                  <a:srgbClr val="FF0000"/>
                </a:solidFill>
              </a:rPr>
              <a:t>B2: Viết các chữ số trong mỗi lớp dựa vào đề bài.</a:t>
            </a:r>
          </a:p>
          <a:p>
            <a:r>
              <a:rPr lang="en-US" sz="2400" smtClean="0">
                <a:solidFill>
                  <a:srgbClr val="FF0000"/>
                </a:solidFill>
              </a:rPr>
              <a:t>Lưu ý: Kể từ chữ số thứ 2 của số tính từ hàng cao nhất, hàng nào không có thì viết chữ số 0.</a:t>
            </a:r>
            <a:endParaRPr lang="en-US" sz="2400">
              <a:solidFill>
                <a:srgbClr val="FF0000"/>
              </a:solidFill>
            </a:endParaRPr>
          </a:p>
        </p:txBody>
      </p:sp>
    </p:spTree>
    <p:extLst>
      <p:ext uri="{BB962C8B-B14F-4D97-AF65-F5344CB8AC3E}">
        <p14:creationId xmlns="" xmlns:p14="http://schemas.microsoft.com/office/powerpoint/2010/main" val="4264663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anim calcmode="lin" valueType="num">
                                      <p:cBhvr>
                                        <p:cTn id="8" dur="500" fill="hold"/>
                                        <p:tgtEl>
                                          <p:spTgt spid="43"/>
                                        </p:tgtEl>
                                        <p:attrNameLst>
                                          <p:attrName>ppt_x</p:attrName>
                                        </p:attrNameLst>
                                      </p:cBhvr>
                                      <p:tavLst>
                                        <p:tav tm="0">
                                          <p:val>
                                            <p:strVal val="#ppt_x"/>
                                          </p:val>
                                        </p:tav>
                                        <p:tav tm="100000">
                                          <p:val>
                                            <p:strVal val="#ppt_x"/>
                                          </p:val>
                                        </p:tav>
                                      </p:tavLst>
                                    </p:anim>
                                    <p:anim calcmode="lin" valueType="num">
                                      <p:cBhvr>
                                        <p:cTn id="9" dur="5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500"/>
                                        <p:tgtEl>
                                          <p:spTgt spid="44"/>
                                        </p:tgtEl>
                                      </p:cBhvr>
                                    </p:animEffect>
                                    <p:anim calcmode="lin" valueType="num">
                                      <p:cBhvr>
                                        <p:cTn id="15" dur="500" fill="hold"/>
                                        <p:tgtEl>
                                          <p:spTgt spid="44"/>
                                        </p:tgtEl>
                                        <p:attrNameLst>
                                          <p:attrName>ppt_x</p:attrName>
                                        </p:attrNameLst>
                                      </p:cBhvr>
                                      <p:tavLst>
                                        <p:tav tm="0">
                                          <p:val>
                                            <p:strVal val="#ppt_x"/>
                                          </p:val>
                                        </p:tav>
                                        <p:tav tm="100000">
                                          <p:val>
                                            <p:strVal val="#ppt_x"/>
                                          </p:val>
                                        </p:tav>
                                      </p:tavLst>
                                    </p:anim>
                                    <p:anim calcmode="lin" valueType="num">
                                      <p:cBhvr>
                                        <p:cTn id="16" dur="5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anim calcmode="lin" valueType="num">
                                      <p:cBhvr>
                                        <p:cTn id="22" dur="500" fill="hold"/>
                                        <p:tgtEl>
                                          <p:spTgt spid="45"/>
                                        </p:tgtEl>
                                        <p:attrNameLst>
                                          <p:attrName>ppt_x</p:attrName>
                                        </p:attrNameLst>
                                      </p:cBhvr>
                                      <p:tavLst>
                                        <p:tav tm="0">
                                          <p:val>
                                            <p:strVal val="#ppt_x"/>
                                          </p:val>
                                        </p:tav>
                                        <p:tav tm="100000">
                                          <p:val>
                                            <p:strVal val="#ppt_x"/>
                                          </p:val>
                                        </p:tav>
                                      </p:tavLst>
                                    </p:anim>
                                    <p:anim calcmode="lin" valueType="num">
                                      <p:cBhvr>
                                        <p:cTn id="23" dur="5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wipe(down)">
                                      <p:cBhvr>
                                        <p:cTn id="28" dur="500"/>
                                        <p:tgtEl>
                                          <p:spTgt spid="4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down)">
                                      <p:cBhvr>
                                        <p:cTn id="33" dur="500"/>
                                        <p:tgtEl>
                                          <p:spTgt spid="4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wipe(down)">
                                      <p:cBhvr>
                                        <p:cTn id="38" dur="500"/>
                                        <p:tgtEl>
                                          <p:spTgt spid="48"/>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circle(in)">
                                      <p:cBhvr>
                                        <p:cTn id="43" dur="500"/>
                                        <p:tgtEl>
                                          <p:spTgt spid="49"/>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circle(in)">
                                      <p:cBhvr>
                                        <p:cTn id="48" dur="500"/>
                                        <p:tgtEl>
                                          <p:spTgt spid="5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fade">
                                      <p:cBhvr>
                                        <p:cTn id="53" dur="500"/>
                                        <p:tgtEl>
                                          <p:spTgt spid="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53"/>
                                        </p:tgtEl>
                                        <p:attrNameLst>
                                          <p:attrName>style.visibility</p:attrName>
                                        </p:attrNameLst>
                                      </p:cBhvr>
                                      <p:to>
                                        <p:strVal val="visible"/>
                                      </p:to>
                                    </p:set>
                                    <p:animEffect transition="in" filter="fade">
                                      <p:cBhvr>
                                        <p:cTn id="5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7" grpId="0"/>
      <p:bldP spid="48" grpId="0"/>
      <p:bldP spid="49" grpId="0"/>
      <p:bldP spid="50" grpId="0"/>
      <p:bldP spid="2" grpId="0" animBg="1"/>
      <p:bldP spid="5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908" name="Group 332"/>
          <p:cNvGraphicFramePr>
            <a:graphicFrameLocks noGrp="1"/>
          </p:cNvGraphicFramePr>
          <p:nvPr>
            <p:extLst>
              <p:ext uri="{D42A27DB-BD31-4B8C-83A1-F6EECF244321}">
                <p14:modId xmlns="" xmlns:p14="http://schemas.microsoft.com/office/powerpoint/2010/main" val="3632824912"/>
              </p:ext>
            </p:extLst>
          </p:nvPr>
        </p:nvGraphicFramePr>
        <p:xfrm>
          <a:off x="114300" y="764382"/>
          <a:ext cx="8915403" cy="4323160"/>
        </p:xfrm>
        <a:graphic>
          <a:graphicData uri="http://schemas.openxmlformats.org/drawingml/2006/table">
            <a:tbl>
              <a:tblPr/>
              <a:tblGrid>
                <a:gridCol w="1905000"/>
                <a:gridCol w="1676400"/>
                <a:gridCol w="592667"/>
                <a:gridCol w="592667"/>
                <a:gridCol w="592667"/>
                <a:gridCol w="592667"/>
                <a:gridCol w="592667"/>
                <a:gridCol w="592667"/>
                <a:gridCol w="592667"/>
                <a:gridCol w="592667"/>
                <a:gridCol w="592667"/>
              </a:tblGrid>
              <a:tr h="457250">
                <a:tc rowSpan="2">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100" b="1" i="0" u="none" strike="noStrike" cap="none" normalizeH="0" baseline="0" dirty="0" smtClean="0">
                          <a:ln>
                            <a:noFill/>
                          </a:ln>
                          <a:solidFill>
                            <a:schemeClr val="tx1"/>
                          </a:solidFill>
                          <a:effectLst/>
                          <a:latin typeface="Times New Roman" pitchFamily="18" charset="0"/>
                          <a:cs typeface="Arial" charset="0"/>
                        </a:rPr>
                        <a:t>ĐỌC SỐ</a:t>
                      </a:r>
                    </a:p>
                  </a:txBody>
                  <a:tcPr marT="34294" marB="3429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100" b="1" i="0" u="none" strike="noStrike" cap="none" normalizeH="0" baseline="0" smtClean="0">
                          <a:ln>
                            <a:noFill/>
                          </a:ln>
                          <a:solidFill>
                            <a:schemeClr val="tx1"/>
                          </a:solidFill>
                          <a:effectLst/>
                          <a:latin typeface="Times New Roman" pitchFamily="18" charset="0"/>
                          <a:cs typeface="Arial" charset="0"/>
                        </a:rPr>
                        <a:t>Viết số</a:t>
                      </a: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0" i="0" u="none" strike="noStrike" cap="none" normalizeH="0" baseline="0" smtClean="0">
                        <a:ln>
                          <a:noFill/>
                        </a:ln>
                        <a:solidFill>
                          <a:schemeClr val="tx1"/>
                        </a:solidFill>
                        <a:effectLst/>
                        <a:latin typeface=".VnTime" pitchFamily="34" charset="0"/>
                        <a:cs typeface="Arial" charset="0"/>
                      </a:endParaRP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gridSpan="3">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0" i="0" u="none" strike="noStrike" cap="none" normalizeH="0" baseline="0" smtClean="0">
                        <a:ln>
                          <a:noFill/>
                        </a:ln>
                        <a:solidFill>
                          <a:schemeClr val="tx1"/>
                        </a:solidFill>
                        <a:effectLst/>
                        <a:latin typeface=".VnTime" pitchFamily="34" charset="0"/>
                        <a:cs typeface="Arial" charset="0"/>
                      </a:endParaRP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gridSpan="3">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0" i="0" u="none" strike="noStrike" cap="none" normalizeH="0" baseline="0" smtClean="0">
                        <a:ln>
                          <a:noFill/>
                        </a:ln>
                        <a:solidFill>
                          <a:schemeClr val="tx1"/>
                        </a:solidFill>
                        <a:effectLst/>
                        <a:latin typeface=".VnTime" pitchFamily="34" charset="0"/>
                        <a:cs typeface="Arial" charset="0"/>
                      </a:endParaRPr>
                    </a:p>
                  </a:txBody>
                  <a:tcPr marT="34294" marB="3429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r>
              <a:tr h="857345">
                <a:tc vMerge="1">
                  <a:txBody>
                    <a:bodyPr/>
                    <a:lstStyle/>
                    <a:p>
                      <a:endParaRPr lang="en-US"/>
                    </a:p>
                  </a:txBody>
                  <a:tcPr/>
                </a:tc>
                <a:tc vMerge="1">
                  <a:txBody>
                    <a:bodyPr/>
                    <a:lstStyle/>
                    <a:p>
                      <a:endParaRPr lang="en-US"/>
                    </a:p>
                  </a:txBody>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0" i="0" u="none" strike="noStrike" cap="none" normalizeH="0" baseline="0" smtClean="0">
                        <a:ln>
                          <a:noFill/>
                        </a:ln>
                        <a:solidFill>
                          <a:schemeClr val="tx1"/>
                        </a:solidFill>
                        <a:effectLst/>
                        <a:latin typeface=".VnTime" pitchFamily="34" charset="0"/>
                        <a:cs typeface="Arial" charset="0"/>
                      </a:endParaRPr>
                    </a:p>
                  </a:txBody>
                  <a:tcPr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0" i="0" u="none" strike="noStrike" cap="none" normalizeH="0" baseline="0" smtClean="0">
                        <a:ln>
                          <a:noFill/>
                        </a:ln>
                        <a:solidFill>
                          <a:schemeClr val="tx1"/>
                        </a:solidFill>
                        <a:effectLst/>
                        <a:latin typeface=".VnTime" pitchFamily="34" charset="0"/>
                        <a:cs typeface="Arial" charset="0"/>
                      </a:endParaRPr>
                    </a:p>
                  </a:txBody>
                  <a:tcPr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0" i="0" u="none" strike="noStrike" cap="none" normalizeH="0" baseline="0" smtClean="0">
                        <a:ln>
                          <a:noFill/>
                        </a:ln>
                        <a:solidFill>
                          <a:schemeClr val="tx1"/>
                        </a:solidFill>
                        <a:effectLst/>
                        <a:latin typeface=".VnTime" pitchFamily="34" charset="0"/>
                        <a:cs typeface="Arial" charset="0"/>
                      </a:endParaRPr>
                    </a:p>
                  </a:txBody>
                  <a:tcPr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0" i="0" u="none" strike="noStrike" cap="none" normalizeH="0" baseline="0" smtClean="0">
                        <a:ln>
                          <a:noFill/>
                        </a:ln>
                        <a:solidFill>
                          <a:schemeClr val="tx1"/>
                        </a:solidFill>
                        <a:effectLst/>
                        <a:latin typeface=".VnTime" pitchFamily="34" charset="0"/>
                        <a:cs typeface="Arial" charset="0"/>
                      </a:endParaRPr>
                    </a:p>
                  </a:txBody>
                  <a:tcPr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0" i="0" u="none" strike="noStrike" cap="none" normalizeH="0" baseline="0" smtClean="0">
                        <a:ln>
                          <a:noFill/>
                        </a:ln>
                        <a:solidFill>
                          <a:schemeClr val="tx1"/>
                        </a:solidFill>
                        <a:effectLst/>
                        <a:latin typeface=".VnTime" pitchFamily="34" charset="0"/>
                        <a:cs typeface="Arial" charset="0"/>
                      </a:endParaRPr>
                    </a:p>
                  </a:txBody>
                  <a:tcPr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0" i="0" u="none" strike="noStrike" cap="none" normalizeH="0" baseline="0" smtClean="0">
                        <a:ln>
                          <a:noFill/>
                        </a:ln>
                        <a:solidFill>
                          <a:schemeClr val="tx1"/>
                        </a:solidFill>
                        <a:effectLst/>
                        <a:latin typeface=".VnTime" pitchFamily="34" charset="0"/>
                        <a:cs typeface="Arial" charset="0"/>
                      </a:endParaRPr>
                    </a:p>
                  </a:txBody>
                  <a:tcPr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0" i="0" u="none" strike="noStrike" cap="none" normalizeH="0" baseline="0" smtClean="0">
                        <a:ln>
                          <a:noFill/>
                        </a:ln>
                        <a:solidFill>
                          <a:schemeClr val="tx1"/>
                        </a:solidFill>
                        <a:effectLst/>
                        <a:latin typeface=".VnTime" pitchFamily="34" charset="0"/>
                        <a:cs typeface="Arial" charset="0"/>
                      </a:endParaRPr>
                    </a:p>
                  </a:txBody>
                  <a:tcPr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0" i="0" u="none" strike="noStrike" cap="none" normalizeH="0" baseline="0" smtClean="0">
                        <a:ln>
                          <a:noFill/>
                        </a:ln>
                        <a:solidFill>
                          <a:schemeClr val="tx1"/>
                        </a:solidFill>
                        <a:effectLst/>
                        <a:latin typeface=".VnTime" pitchFamily="34" charset="0"/>
                        <a:cs typeface="Arial" charset="0"/>
                      </a:endParaRPr>
                    </a:p>
                  </a:txBody>
                  <a:tcPr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0" i="0" u="none" strike="noStrike" cap="none" normalizeH="0" baseline="0" smtClean="0">
                        <a:ln>
                          <a:noFill/>
                        </a:ln>
                        <a:solidFill>
                          <a:schemeClr val="tx1"/>
                        </a:solidFill>
                        <a:effectLst/>
                        <a:latin typeface=".VnTime" pitchFamily="34" charset="0"/>
                        <a:cs typeface="Arial" charset="0"/>
                      </a:endParaRPr>
                    </a:p>
                  </a:txBody>
                  <a:tcPr marT="34294" marB="3429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71563">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smtClean="0">
                          <a:ln>
                            <a:noFill/>
                          </a:ln>
                          <a:solidFill>
                            <a:srgbClr val="FF0000"/>
                          </a:solidFill>
                          <a:effectLst/>
                          <a:latin typeface="Times New Roman" pitchFamily="18" charset="0"/>
                          <a:cs typeface="Arial" charset="0"/>
                        </a:rPr>
                        <a:t>Ba tr</a:t>
                      </a:r>
                      <a:r>
                        <a:rPr kumimoji="0" lang="en-US" altLang="en-US" sz="1400" b="1" i="0" u="none" strike="noStrike" cap="none" normalizeH="0" baseline="0" smtClean="0">
                          <a:ln>
                            <a:noFill/>
                          </a:ln>
                          <a:solidFill>
                            <a:srgbClr val="FF0000"/>
                          </a:solidFill>
                          <a:effectLst/>
                          <a:latin typeface="Times New Roman" pitchFamily="18" charset="0"/>
                          <a:cs typeface="Arial" charset="0"/>
                        </a:rPr>
                        <a:t>ă</a:t>
                      </a:r>
                      <a:r>
                        <a:rPr kumimoji="0" lang="en-US" altLang="en-US" sz="1500" b="1" i="0" u="none" strike="noStrike" cap="none" normalizeH="0" baseline="0" smtClean="0">
                          <a:ln>
                            <a:noFill/>
                          </a:ln>
                          <a:solidFill>
                            <a:srgbClr val="FF0000"/>
                          </a:solidFill>
                          <a:effectLst/>
                          <a:latin typeface="Times New Roman" pitchFamily="18" charset="0"/>
                          <a:cs typeface="Arial" charset="0"/>
                        </a:rPr>
                        <a:t>m mười hai triệu</a:t>
                      </a:r>
                    </a:p>
                  </a:txBody>
                  <a:tcPr marT="34294" marB="3429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smtClean="0">
                          <a:ln>
                            <a:noFill/>
                          </a:ln>
                          <a:solidFill>
                            <a:srgbClr val="FF0000"/>
                          </a:solidFill>
                          <a:effectLst/>
                          <a:latin typeface="Times New Roman" pitchFamily="18" charset="0"/>
                          <a:cs typeface="Arial" charset="0"/>
                        </a:rPr>
                        <a:t>312 000 000</a:t>
                      </a: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smtClean="0">
                          <a:ln>
                            <a:noFill/>
                          </a:ln>
                          <a:solidFill>
                            <a:srgbClr val="FF0000"/>
                          </a:solidFill>
                          <a:effectLst/>
                          <a:latin typeface="Times New Roman" pitchFamily="18" charset="0"/>
                          <a:cs typeface="Arial" charset="0"/>
                        </a:rPr>
                        <a:t>3</a:t>
                      </a: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smtClean="0">
                          <a:ln>
                            <a:noFill/>
                          </a:ln>
                          <a:solidFill>
                            <a:srgbClr val="FF0000"/>
                          </a:solidFill>
                          <a:effectLst/>
                          <a:latin typeface="Times New Roman" pitchFamily="18" charset="0"/>
                          <a:cs typeface="Arial" charset="0"/>
                        </a:rPr>
                        <a:t>1</a:t>
                      </a: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smtClean="0">
                          <a:ln>
                            <a:noFill/>
                          </a:ln>
                          <a:solidFill>
                            <a:srgbClr val="FF0000"/>
                          </a:solidFill>
                          <a:effectLst/>
                          <a:latin typeface="Times New Roman" pitchFamily="18" charset="0"/>
                          <a:cs typeface="Arial" charset="0"/>
                        </a:rPr>
                        <a:t>2</a:t>
                      </a: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smtClean="0">
                          <a:ln>
                            <a:noFill/>
                          </a:ln>
                          <a:solidFill>
                            <a:srgbClr val="FF0000"/>
                          </a:solidFill>
                          <a:effectLst/>
                          <a:latin typeface="Times New Roman" pitchFamily="18" charset="0"/>
                          <a:cs typeface="Arial" charset="0"/>
                        </a:rPr>
                        <a:t>0</a:t>
                      </a: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smtClean="0">
                          <a:ln>
                            <a:noFill/>
                          </a:ln>
                          <a:solidFill>
                            <a:srgbClr val="FF0000"/>
                          </a:solidFill>
                          <a:effectLst/>
                          <a:latin typeface="Times New Roman" pitchFamily="18" charset="0"/>
                          <a:cs typeface="Arial" charset="0"/>
                        </a:rPr>
                        <a:t>0</a:t>
                      </a: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smtClean="0">
                          <a:ln>
                            <a:noFill/>
                          </a:ln>
                          <a:solidFill>
                            <a:srgbClr val="FF0000"/>
                          </a:solidFill>
                          <a:effectLst/>
                          <a:latin typeface="Times New Roman" pitchFamily="18" charset="0"/>
                          <a:cs typeface="Arial" charset="0"/>
                        </a:rPr>
                        <a:t>0</a:t>
                      </a: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smtClean="0">
                          <a:ln>
                            <a:noFill/>
                          </a:ln>
                          <a:solidFill>
                            <a:srgbClr val="FF0000"/>
                          </a:solidFill>
                          <a:effectLst/>
                          <a:latin typeface="Times New Roman" pitchFamily="18" charset="0"/>
                          <a:cs typeface="Arial" charset="0"/>
                        </a:rPr>
                        <a:t>0</a:t>
                      </a: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smtClean="0">
                          <a:ln>
                            <a:noFill/>
                          </a:ln>
                          <a:solidFill>
                            <a:srgbClr val="FF0000"/>
                          </a:solidFill>
                          <a:effectLst/>
                          <a:latin typeface="Times New Roman" pitchFamily="18" charset="0"/>
                          <a:cs typeface="Arial" charset="0"/>
                        </a:rPr>
                        <a:t>0</a:t>
                      </a: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smtClean="0">
                          <a:ln>
                            <a:noFill/>
                          </a:ln>
                          <a:solidFill>
                            <a:srgbClr val="FF0000"/>
                          </a:solidFill>
                          <a:effectLst/>
                          <a:latin typeface="Times New Roman" pitchFamily="18" charset="0"/>
                          <a:cs typeface="Arial" charset="0"/>
                        </a:rPr>
                        <a:t>0</a:t>
                      </a:r>
                    </a:p>
                  </a:txBody>
                  <a:tcPr marT="34294" marB="3429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28719">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0" i="0" u="none" strike="noStrike" cap="none" normalizeH="0" baseline="0" smtClean="0">
                        <a:ln>
                          <a:noFill/>
                        </a:ln>
                        <a:solidFill>
                          <a:schemeClr val="tx1"/>
                        </a:solidFill>
                        <a:effectLst/>
                        <a:latin typeface=".VnTime" pitchFamily="34" charset="0"/>
                        <a:cs typeface="Arial" charset="0"/>
                      </a:endParaRPr>
                    </a:p>
                  </a:txBody>
                  <a:tcPr marT="34294" marB="3429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dirty="0" smtClean="0">
                          <a:ln>
                            <a:noFill/>
                          </a:ln>
                          <a:solidFill>
                            <a:schemeClr val="tx1"/>
                          </a:solidFill>
                          <a:effectLst/>
                          <a:latin typeface="Times New Roman" pitchFamily="18" charset="0"/>
                          <a:cs typeface="Arial" charset="0"/>
                        </a:rPr>
                        <a:t>236 000 000</a:t>
                      </a: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smtClean="0">
                        <a:ln>
                          <a:noFill/>
                        </a:ln>
                        <a:solidFill>
                          <a:schemeClr val="tx1"/>
                        </a:solidFill>
                        <a:effectLst/>
                        <a:latin typeface=".VnTime" pitchFamily="34" charset="0"/>
                        <a:cs typeface="Arial" charset="0"/>
                      </a:endParaRP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smtClean="0">
                        <a:ln>
                          <a:noFill/>
                        </a:ln>
                        <a:solidFill>
                          <a:srgbClr val="00FF00"/>
                        </a:solidFill>
                        <a:effectLst/>
                        <a:latin typeface=".VnTime" pitchFamily="34" charset="0"/>
                        <a:cs typeface="Arial" charset="0"/>
                      </a:endParaRP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smtClean="0">
                        <a:ln>
                          <a:noFill/>
                        </a:ln>
                        <a:solidFill>
                          <a:srgbClr val="00FF00"/>
                        </a:solidFill>
                        <a:effectLst/>
                        <a:latin typeface=".VnTime" pitchFamily="34" charset="0"/>
                        <a:cs typeface="Arial" charset="0"/>
                      </a:endParaRP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smtClean="0">
                        <a:ln>
                          <a:noFill/>
                        </a:ln>
                        <a:solidFill>
                          <a:srgbClr val="00FF00"/>
                        </a:solidFill>
                        <a:effectLst/>
                        <a:latin typeface=".VnTime" pitchFamily="34" charset="0"/>
                        <a:cs typeface="Arial" charset="0"/>
                      </a:endParaRP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smtClean="0">
                        <a:ln>
                          <a:noFill/>
                        </a:ln>
                        <a:solidFill>
                          <a:srgbClr val="00FF00"/>
                        </a:solidFill>
                        <a:effectLst/>
                        <a:latin typeface=".VnTime" pitchFamily="34" charset="0"/>
                        <a:cs typeface="Arial" charset="0"/>
                      </a:endParaRP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smtClean="0">
                        <a:ln>
                          <a:noFill/>
                        </a:ln>
                        <a:solidFill>
                          <a:srgbClr val="00FF00"/>
                        </a:solidFill>
                        <a:effectLst/>
                        <a:latin typeface=".VnTime" pitchFamily="34" charset="0"/>
                        <a:cs typeface="Arial" charset="0"/>
                      </a:endParaRP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smtClean="0">
                        <a:ln>
                          <a:noFill/>
                        </a:ln>
                        <a:solidFill>
                          <a:srgbClr val="00FF00"/>
                        </a:solidFill>
                        <a:effectLst/>
                        <a:latin typeface=".VnTime" pitchFamily="34" charset="0"/>
                        <a:cs typeface="Arial" charset="0"/>
                      </a:endParaRP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smtClean="0">
                        <a:ln>
                          <a:noFill/>
                        </a:ln>
                        <a:solidFill>
                          <a:srgbClr val="00FF00"/>
                        </a:solidFill>
                        <a:effectLst/>
                        <a:latin typeface=".VnTime" pitchFamily="34" charset="0"/>
                        <a:cs typeface="Arial" charset="0"/>
                      </a:endParaRP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smtClean="0">
                        <a:ln>
                          <a:noFill/>
                        </a:ln>
                        <a:solidFill>
                          <a:srgbClr val="00FF00"/>
                        </a:solidFill>
                        <a:effectLst/>
                        <a:latin typeface=".VnTime" pitchFamily="34" charset="0"/>
                        <a:cs typeface="Arial" charset="0"/>
                      </a:endParaRPr>
                    </a:p>
                  </a:txBody>
                  <a:tcPr marT="34294" marB="3429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25838">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smtClean="0">
                          <a:ln>
                            <a:noFill/>
                          </a:ln>
                          <a:solidFill>
                            <a:schemeClr val="tx1"/>
                          </a:solidFill>
                          <a:effectLst/>
                          <a:latin typeface="Times New Roman" pitchFamily="18" charset="0"/>
                          <a:cs typeface="Arial" charset="0"/>
                        </a:rPr>
                        <a:t>Chín trăm chín mươi triệu</a:t>
                      </a:r>
                    </a:p>
                  </a:txBody>
                  <a:tcPr marT="34294" marB="3429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smtClean="0">
                        <a:ln>
                          <a:noFill/>
                        </a:ln>
                        <a:solidFill>
                          <a:schemeClr val="tx1"/>
                        </a:solidFill>
                        <a:effectLst/>
                        <a:latin typeface=".VnTime" pitchFamily="34" charset="0"/>
                        <a:cs typeface="Arial" charset="0"/>
                      </a:endParaRP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smtClean="0">
                        <a:ln>
                          <a:noFill/>
                        </a:ln>
                        <a:solidFill>
                          <a:schemeClr val="tx1"/>
                        </a:solidFill>
                        <a:effectLst/>
                        <a:latin typeface=".VnTime" pitchFamily="34" charset="0"/>
                        <a:cs typeface="Arial" charset="0"/>
                      </a:endParaRP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smtClean="0">
                        <a:ln>
                          <a:noFill/>
                        </a:ln>
                        <a:solidFill>
                          <a:schemeClr val="tx1"/>
                        </a:solidFill>
                        <a:effectLst/>
                        <a:latin typeface=".VnTime" pitchFamily="34" charset="0"/>
                        <a:cs typeface="Arial" charset="0"/>
                      </a:endParaRP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smtClean="0">
                        <a:ln>
                          <a:noFill/>
                        </a:ln>
                        <a:solidFill>
                          <a:schemeClr val="tx1"/>
                        </a:solidFill>
                        <a:effectLst/>
                        <a:latin typeface=".VnTime" pitchFamily="34" charset="0"/>
                        <a:cs typeface="Arial" charset="0"/>
                      </a:endParaRP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smtClean="0">
                        <a:ln>
                          <a:noFill/>
                        </a:ln>
                        <a:solidFill>
                          <a:schemeClr val="tx1"/>
                        </a:solidFill>
                        <a:effectLst/>
                        <a:latin typeface=".VnTime" pitchFamily="34" charset="0"/>
                        <a:cs typeface="Arial" charset="0"/>
                      </a:endParaRP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smtClean="0">
                        <a:ln>
                          <a:noFill/>
                        </a:ln>
                        <a:solidFill>
                          <a:schemeClr val="tx1"/>
                        </a:solidFill>
                        <a:effectLst/>
                        <a:latin typeface=".VnTime" pitchFamily="34" charset="0"/>
                        <a:cs typeface="Arial" charset="0"/>
                      </a:endParaRP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smtClean="0">
                        <a:ln>
                          <a:noFill/>
                        </a:ln>
                        <a:solidFill>
                          <a:schemeClr val="tx1"/>
                        </a:solidFill>
                        <a:effectLst/>
                        <a:latin typeface=".VnTime" pitchFamily="34" charset="0"/>
                        <a:cs typeface="Arial" charset="0"/>
                      </a:endParaRP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smtClean="0">
                        <a:ln>
                          <a:noFill/>
                        </a:ln>
                        <a:solidFill>
                          <a:schemeClr val="tx1"/>
                        </a:solidFill>
                        <a:effectLst/>
                        <a:latin typeface=".VnTime" pitchFamily="34" charset="0"/>
                        <a:cs typeface="Arial" charset="0"/>
                      </a:endParaRP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smtClean="0">
                        <a:ln>
                          <a:noFill/>
                        </a:ln>
                        <a:solidFill>
                          <a:schemeClr val="tx1"/>
                        </a:solidFill>
                        <a:effectLst/>
                        <a:latin typeface=".VnTime" pitchFamily="34" charset="0"/>
                        <a:cs typeface="Arial" charset="0"/>
                      </a:endParaRP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smtClean="0">
                        <a:ln>
                          <a:noFill/>
                        </a:ln>
                        <a:solidFill>
                          <a:schemeClr val="tx1"/>
                        </a:solidFill>
                        <a:effectLst/>
                        <a:latin typeface=".VnTime" pitchFamily="34" charset="0"/>
                        <a:cs typeface="Arial" charset="0"/>
                      </a:endParaRPr>
                    </a:p>
                  </a:txBody>
                  <a:tcPr marT="34294" marB="3429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18003">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smtClean="0">
                          <a:ln>
                            <a:noFill/>
                          </a:ln>
                          <a:solidFill>
                            <a:schemeClr val="tx1"/>
                          </a:solidFill>
                          <a:effectLst/>
                          <a:latin typeface="Times New Roman" pitchFamily="18" charset="0"/>
                          <a:cs typeface="Arial" charset="0"/>
                        </a:rPr>
                        <a:t>Bảy trăm linh tám triệu</a:t>
                      </a:r>
                    </a:p>
                  </a:txBody>
                  <a:tcPr marT="34294" marB="3429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smtClean="0">
                        <a:ln>
                          <a:noFill/>
                        </a:ln>
                        <a:solidFill>
                          <a:schemeClr val="tx1"/>
                        </a:solidFill>
                        <a:effectLst/>
                        <a:latin typeface=".VnTime" pitchFamily="34" charset="0"/>
                        <a:cs typeface="Arial" charset="0"/>
                      </a:endParaRP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smtClean="0">
                        <a:ln>
                          <a:noFill/>
                        </a:ln>
                        <a:solidFill>
                          <a:schemeClr val="tx1"/>
                        </a:solidFill>
                        <a:effectLst/>
                        <a:latin typeface=".VnTime" pitchFamily="34" charset="0"/>
                        <a:cs typeface="Arial" charset="0"/>
                      </a:endParaRP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smtClean="0">
                        <a:ln>
                          <a:noFill/>
                        </a:ln>
                        <a:solidFill>
                          <a:schemeClr val="tx1"/>
                        </a:solidFill>
                        <a:effectLst/>
                        <a:latin typeface=".VnTime" pitchFamily="34" charset="0"/>
                        <a:cs typeface="Arial" charset="0"/>
                      </a:endParaRP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smtClean="0">
                        <a:ln>
                          <a:noFill/>
                        </a:ln>
                        <a:solidFill>
                          <a:schemeClr val="tx1"/>
                        </a:solidFill>
                        <a:effectLst/>
                        <a:latin typeface=".VnTime" pitchFamily="34" charset="0"/>
                        <a:cs typeface="Arial" charset="0"/>
                      </a:endParaRP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smtClean="0">
                        <a:ln>
                          <a:noFill/>
                        </a:ln>
                        <a:solidFill>
                          <a:schemeClr val="tx1"/>
                        </a:solidFill>
                        <a:effectLst/>
                        <a:latin typeface=".VnTime" pitchFamily="34" charset="0"/>
                        <a:cs typeface="Arial" charset="0"/>
                      </a:endParaRP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smtClean="0">
                        <a:ln>
                          <a:noFill/>
                        </a:ln>
                        <a:solidFill>
                          <a:schemeClr val="tx1"/>
                        </a:solidFill>
                        <a:effectLst/>
                        <a:latin typeface=".VnTime" pitchFamily="34" charset="0"/>
                        <a:cs typeface="Arial" charset="0"/>
                      </a:endParaRP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smtClean="0">
                        <a:ln>
                          <a:noFill/>
                        </a:ln>
                        <a:solidFill>
                          <a:schemeClr val="tx1"/>
                        </a:solidFill>
                        <a:effectLst/>
                        <a:latin typeface=".VnTime" pitchFamily="34" charset="0"/>
                        <a:cs typeface="Arial" charset="0"/>
                      </a:endParaRP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smtClean="0">
                        <a:ln>
                          <a:noFill/>
                        </a:ln>
                        <a:solidFill>
                          <a:schemeClr val="tx1"/>
                        </a:solidFill>
                        <a:effectLst/>
                        <a:latin typeface=".VnTime" pitchFamily="34" charset="0"/>
                        <a:cs typeface="Arial" charset="0"/>
                      </a:endParaRP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smtClean="0">
                        <a:ln>
                          <a:noFill/>
                        </a:ln>
                        <a:solidFill>
                          <a:schemeClr val="tx1"/>
                        </a:solidFill>
                        <a:effectLst/>
                        <a:latin typeface=".VnTime" pitchFamily="34" charset="0"/>
                        <a:cs typeface="Arial" charset="0"/>
                      </a:endParaRP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smtClean="0">
                        <a:ln>
                          <a:noFill/>
                        </a:ln>
                        <a:solidFill>
                          <a:schemeClr val="tx1"/>
                        </a:solidFill>
                        <a:effectLst/>
                        <a:latin typeface=".VnTime" pitchFamily="34" charset="0"/>
                        <a:cs typeface="Arial" charset="0"/>
                      </a:endParaRPr>
                    </a:p>
                  </a:txBody>
                  <a:tcPr marT="34294" marB="3429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64442">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0" i="0" u="none" strike="noStrike" cap="none" normalizeH="0" baseline="0" smtClean="0">
                        <a:ln>
                          <a:noFill/>
                        </a:ln>
                        <a:solidFill>
                          <a:schemeClr val="tx1"/>
                        </a:solidFill>
                        <a:effectLst/>
                        <a:latin typeface=".VnTime" pitchFamily="34" charset="0"/>
                        <a:cs typeface="Arial" charset="0"/>
                      </a:endParaRPr>
                    </a:p>
                  </a:txBody>
                  <a:tcPr marT="34294" marB="3429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smtClean="0">
                        <a:ln>
                          <a:noFill/>
                        </a:ln>
                        <a:solidFill>
                          <a:schemeClr val="tx1"/>
                        </a:solidFill>
                        <a:effectLst/>
                        <a:latin typeface=".VnTime" pitchFamily="34" charset="0"/>
                        <a:cs typeface="Arial" charset="0"/>
                      </a:endParaRP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smtClean="0">
                          <a:ln>
                            <a:noFill/>
                          </a:ln>
                          <a:solidFill>
                            <a:schemeClr val="tx1"/>
                          </a:solidFill>
                          <a:effectLst/>
                          <a:latin typeface="Times New Roman" pitchFamily="18" charset="0"/>
                          <a:cs typeface="Arial" charset="0"/>
                        </a:rPr>
                        <a:t>5</a:t>
                      </a: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smtClean="0">
                          <a:ln>
                            <a:noFill/>
                          </a:ln>
                          <a:solidFill>
                            <a:schemeClr val="tx1"/>
                          </a:solidFill>
                          <a:effectLst/>
                          <a:latin typeface="Times New Roman" pitchFamily="18" charset="0"/>
                          <a:cs typeface="Arial" charset="0"/>
                        </a:rPr>
                        <a:t>0</a:t>
                      </a: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smtClean="0">
                          <a:ln>
                            <a:noFill/>
                          </a:ln>
                          <a:solidFill>
                            <a:schemeClr val="tx1"/>
                          </a:solidFill>
                          <a:effectLst/>
                          <a:latin typeface="Times New Roman" pitchFamily="18" charset="0"/>
                          <a:cs typeface="Arial" charset="0"/>
                        </a:rPr>
                        <a:t>0</a:t>
                      </a: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smtClean="0">
                          <a:ln>
                            <a:noFill/>
                          </a:ln>
                          <a:solidFill>
                            <a:schemeClr val="tx1"/>
                          </a:solidFill>
                          <a:effectLst/>
                          <a:latin typeface="Times New Roman" pitchFamily="18" charset="0"/>
                          <a:cs typeface="Arial" charset="0"/>
                        </a:rPr>
                        <a:t>0</a:t>
                      </a: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smtClean="0">
                          <a:ln>
                            <a:noFill/>
                          </a:ln>
                          <a:solidFill>
                            <a:schemeClr val="tx1"/>
                          </a:solidFill>
                          <a:effectLst/>
                          <a:latin typeface="Times New Roman" pitchFamily="18" charset="0"/>
                          <a:cs typeface="Arial" charset="0"/>
                        </a:rPr>
                        <a:t>0</a:t>
                      </a: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smtClean="0">
                          <a:ln>
                            <a:noFill/>
                          </a:ln>
                          <a:solidFill>
                            <a:schemeClr val="tx1"/>
                          </a:solidFill>
                          <a:effectLst/>
                          <a:latin typeface="Times New Roman" pitchFamily="18" charset="0"/>
                          <a:cs typeface="Arial" charset="0"/>
                        </a:rPr>
                        <a:t>0</a:t>
                      </a: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smtClean="0">
                          <a:ln>
                            <a:noFill/>
                          </a:ln>
                          <a:solidFill>
                            <a:schemeClr val="tx1"/>
                          </a:solidFill>
                          <a:effectLst/>
                          <a:latin typeface="Times New Roman" pitchFamily="18" charset="0"/>
                          <a:cs typeface="Arial" charset="0"/>
                        </a:rPr>
                        <a:t>0</a:t>
                      </a: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smtClean="0">
                          <a:ln>
                            <a:noFill/>
                          </a:ln>
                          <a:solidFill>
                            <a:schemeClr val="tx1"/>
                          </a:solidFill>
                          <a:effectLst/>
                          <a:latin typeface="Times New Roman" pitchFamily="18" charset="0"/>
                          <a:cs typeface="Arial" charset="0"/>
                        </a:rPr>
                        <a:t>0</a:t>
                      </a: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smtClean="0">
                          <a:ln>
                            <a:noFill/>
                          </a:ln>
                          <a:solidFill>
                            <a:schemeClr val="tx1"/>
                          </a:solidFill>
                          <a:effectLst/>
                          <a:latin typeface="Times New Roman" pitchFamily="18" charset="0"/>
                          <a:cs typeface="Arial" charset="0"/>
                        </a:rPr>
                        <a:t>0</a:t>
                      </a:r>
                    </a:p>
                  </a:txBody>
                  <a:tcPr marT="34294" marB="3429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1596" name="Text Box 118"/>
          <p:cNvSpPr txBox="1">
            <a:spLocks noChangeArrowheads="1"/>
          </p:cNvSpPr>
          <p:nvPr/>
        </p:nvSpPr>
        <p:spPr bwMode="auto">
          <a:xfrm>
            <a:off x="4838700" y="1200150"/>
            <a:ext cx="838200"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600">
                <a:solidFill>
                  <a:srgbClr val="FF0000"/>
                </a:solidFill>
                <a:latin typeface="Times New Roman" panose="02020603050405020304" pitchFamily="18" charset="0"/>
              </a:rPr>
              <a:t>Hàng triệu</a:t>
            </a:r>
          </a:p>
        </p:txBody>
      </p:sp>
      <p:sp>
        <p:nvSpPr>
          <p:cNvPr id="21597" name="Text Box 119"/>
          <p:cNvSpPr txBox="1">
            <a:spLocks noChangeArrowheads="1"/>
          </p:cNvSpPr>
          <p:nvPr/>
        </p:nvSpPr>
        <p:spPr bwMode="auto">
          <a:xfrm>
            <a:off x="4229100" y="1197769"/>
            <a:ext cx="762000" cy="8925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600">
                <a:solidFill>
                  <a:srgbClr val="FF0000"/>
                </a:solidFill>
                <a:latin typeface="Times New Roman" panose="02020603050405020304" pitchFamily="18" charset="0"/>
              </a:rPr>
              <a:t>Hàng chục</a:t>
            </a:r>
            <a:r>
              <a:rPr lang="en-US" altLang="en-US">
                <a:solidFill>
                  <a:srgbClr val="FF0000"/>
                </a:solidFill>
                <a:latin typeface="Times New Roman" panose="02020603050405020304" pitchFamily="18" charset="0"/>
              </a:rPr>
              <a:t> triệu             </a:t>
            </a:r>
          </a:p>
        </p:txBody>
      </p:sp>
      <p:sp>
        <p:nvSpPr>
          <p:cNvPr id="21598" name="Text Box 120"/>
          <p:cNvSpPr txBox="1">
            <a:spLocks noChangeArrowheads="1"/>
          </p:cNvSpPr>
          <p:nvPr/>
        </p:nvSpPr>
        <p:spPr bwMode="auto">
          <a:xfrm>
            <a:off x="3619500" y="1198960"/>
            <a:ext cx="914400"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600">
                <a:solidFill>
                  <a:srgbClr val="FF0000"/>
                </a:solidFill>
                <a:latin typeface="Times New Roman" panose="02020603050405020304" pitchFamily="18" charset="0"/>
              </a:rPr>
              <a:t>Hàng trăm triệu</a:t>
            </a:r>
          </a:p>
        </p:txBody>
      </p:sp>
      <p:sp>
        <p:nvSpPr>
          <p:cNvPr id="21599" name="Text Box 121"/>
          <p:cNvSpPr txBox="1">
            <a:spLocks noChangeArrowheads="1"/>
          </p:cNvSpPr>
          <p:nvPr/>
        </p:nvSpPr>
        <p:spPr bwMode="auto">
          <a:xfrm>
            <a:off x="4064000" y="800100"/>
            <a:ext cx="1231426"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latin typeface="Times New Roman" panose="02020603050405020304" pitchFamily="18" charset="0"/>
              </a:rPr>
              <a:t>Lớp triệu</a:t>
            </a:r>
          </a:p>
        </p:txBody>
      </p:sp>
      <p:sp>
        <p:nvSpPr>
          <p:cNvPr id="21600" name="Text Box 122"/>
          <p:cNvSpPr txBox="1">
            <a:spLocks noChangeArrowheads="1"/>
          </p:cNvSpPr>
          <p:nvPr/>
        </p:nvSpPr>
        <p:spPr bwMode="auto">
          <a:xfrm>
            <a:off x="5372100" y="1197769"/>
            <a:ext cx="838200" cy="8925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a:solidFill>
                  <a:srgbClr val="FF0000"/>
                </a:solidFill>
                <a:latin typeface="Times New Roman" panose="02020603050405020304" pitchFamily="18" charset="0"/>
              </a:rPr>
              <a:t>Hàng trăm </a:t>
            </a:r>
            <a:r>
              <a:rPr lang="en-US" altLang="en-US" sz="1600">
                <a:solidFill>
                  <a:srgbClr val="FF0000"/>
                </a:solidFill>
                <a:latin typeface="Times New Roman" panose="02020603050405020304" pitchFamily="18" charset="0"/>
              </a:rPr>
              <a:t>nghìn</a:t>
            </a:r>
          </a:p>
        </p:txBody>
      </p:sp>
      <p:sp>
        <p:nvSpPr>
          <p:cNvPr id="21601" name="Text Box 123"/>
          <p:cNvSpPr txBox="1">
            <a:spLocks noChangeArrowheads="1"/>
          </p:cNvSpPr>
          <p:nvPr/>
        </p:nvSpPr>
        <p:spPr bwMode="auto">
          <a:xfrm>
            <a:off x="5981700" y="1198960"/>
            <a:ext cx="914400" cy="8925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a:solidFill>
                  <a:srgbClr val="FF0000"/>
                </a:solidFill>
                <a:latin typeface="Times New Roman" panose="02020603050405020304" pitchFamily="18" charset="0"/>
              </a:rPr>
              <a:t>Hàng chục </a:t>
            </a:r>
            <a:r>
              <a:rPr lang="en-US" altLang="en-US" sz="1600">
                <a:solidFill>
                  <a:srgbClr val="FF0000"/>
                </a:solidFill>
                <a:latin typeface="Times New Roman" panose="02020603050405020304" pitchFamily="18" charset="0"/>
              </a:rPr>
              <a:t>nghìn</a:t>
            </a:r>
          </a:p>
        </p:txBody>
      </p:sp>
      <p:sp>
        <p:nvSpPr>
          <p:cNvPr id="21602" name="Text Box 124"/>
          <p:cNvSpPr txBox="1">
            <a:spLocks noChangeArrowheads="1"/>
          </p:cNvSpPr>
          <p:nvPr/>
        </p:nvSpPr>
        <p:spPr bwMode="auto">
          <a:xfrm>
            <a:off x="6591300" y="1200150"/>
            <a:ext cx="838200" cy="6155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a:solidFill>
                  <a:srgbClr val="FF0000"/>
                </a:solidFill>
                <a:latin typeface="Times New Roman" panose="02020603050405020304" pitchFamily="18" charset="0"/>
              </a:rPr>
              <a:t>Hàng  </a:t>
            </a:r>
            <a:r>
              <a:rPr lang="en-US" altLang="en-US" sz="1600">
                <a:solidFill>
                  <a:srgbClr val="FF0000"/>
                </a:solidFill>
                <a:latin typeface="Times New Roman" panose="02020603050405020304" pitchFamily="18" charset="0"/>
              </a:rPr>
              <a:t>nghìn</a:t>
            </a:r>
          </a:p>
        </p:txBody>
      </p:sp>
      <p:sp>
        <p:nvSpPr>
          <p:cNvPr id="21603" name="Text Box 125"/>
          <p:cNvSpPr txBox="1">
            <a:spLocks noChangeArrowheads="1"/>
          </p:cNvSpPr>
          <p:nvPr/>
        </p:nvSpPr>
        <p:spPr bwMode="auto">
          <a:xfrm>
            <a:off x="7200900" y="1200151"/>
            <a:ext cx="762000" cy="6155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600">
                <a:solidFill>
                  <a:srgbClr val="FF0000"/>
                </a:solidFill>
                <a:latin typeface="Times New Roman" panose="02020603050405020304" pitchFamily="18" charset="0"/>
              </a:rPr>
              <a:t>Hàng trăm</a:t>
            </a:r>
            <a:r>
              <a:rPr lang="en-US" altLang="en-US">
                <a:solidFill>
                  <a:srgbClr val="FF0000"/>
                </a:solidFill>
                <a:latin typeface="Times New Roman" panose="02020603050405020304" pitchFamily="18" charset="0"/>
              </a:rPr>
              <a:t> </a:t>
            </a:r>
          </a:p>
        </p:txBody>
      </p:sp>
      <p:sp>
        <p:nvSpPr>
          <p:cNvPr id="21604" name="Text Box 126"/>
          <p:cNvSpPr txBox="1">
            <a:spLocks noChangeArrowheads="1"/>
          </p:cNvSpPr>
          <p:nvPr/>
        </p:nvSpPr>
        <p:spPr bwMode="auto">
          <a:xfrm>
            <a:off x="7734300" y="1176337"/>
            <a:ext cx="762000"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700">
                <a:solidFill>
                  <a:srgbClr val="FF0000"/>
                </a:solidFill>
                <a:latin typeface="Times New Roman" panose="02020603050405020304" pitchFamily="18" charset="0"/>
              </a:rPr>
              <a:t>Hàng</a:t>
            </a:r>
            <a:r>
              <a:rPr lang="en-US" altLang="en-US">
                <a:solidFill>
                  <a:srgbClr val="FF0000"/>
                </a:solidFill>
                <a:latin typeface="Times New Roman" panose="02020603050405020304" pitchFamily="18" charset="0"/>
              </a:rPr>
              <a:t> </a:t>
            </a:r>
            <a:r>
              <a:rPr lang="en-US" altLang="en-US" sz="1600">
                <a:solidFill>
                  <a:srgbClr val="FF0000"/>
                </a:solidFill>
                <a:latin typeface="Times New Roman" panose="02020603050405020304" pitchFamily="18" charset="0"/>
              </a:rPr>
              <a:t>chục</a:t>
            </a:r>
            <a:r>
              <a:rPr lang="en-US" altLang="en-US">
                <a:solidFill>
                  <a:srgbClr val="FF0000"/>
                </a:solidFill>
                <a:latin typeface="Times New Roman" panose="02020603050405020304" pitchFamily="18" charset="0"/>
              </a:rPr>
              <a:t> </a:t>
            </a:r>
          </a:p>
        </p:txBody>
      </p:sp>
      <p:sp>
        <p:nvSpPr>
          <p:cNvPr id="21605" name="Text Box 127"/>
          <p:cNvSpPr txBox="1">
            <a:spLocks noChangeArrowheads="1"/>
          </p:cNvSpPr>
          <p:nvPr/>
        </p:nvSpPr>
        <p:spPr bwMode="auto">
          <a:xfrm>
            <a:off x="8267700" y="1198960"/>
            <a:ext cx="762000" cy="9233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a:solidFill>
                  <a:srgbClr val="FF0000"/>
                </a:solidFill>
                <a:latin typeface="Times New Roman" panose="02020603050405020304" pitchFamily="18" charset="0"/>
              </a:rPr>
              <a:t>Hàng đơn vị</a:t>
            </a:r>
          </a:p>
        </p:txBody>
      </p:sp>
      <p:sp>
        <p:nvSpPr>
          <p:cNvPr id="21606" name="Text Box 128"/>
          <p:cNvSpPr txBox="1">
            <a:spLocks noChangeArrowheads="1"/>
          </p:cNvSpPr>
          <p:nvPr/>
        </p:nvSpPr>
        <p:spPr bwMode="auto">
          <a:xfrm>
            <a:off x="7086600" y="800100"/>
            <a:ext cx="213360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latin typeface="Times New Roman" panose="02020603050405020304" pitchFamily="18" charset="0"/>
              </a:rPr>
              <a:t>Lớp đơn vị</a:t>
            </a:r>
          </a:p>
        </p:txBody>
      </p:sp>
      <p:sp>
        <p:nvSpPr>
          <p:cNvPr id="21607" name="Text Box 129"/>
          <p:cNvSpPr txBox="1">
            <a:spLocks noChangeArrowheads="1"/>
          </p:cNvSpPr>
          <p:nvPr/>
        </p:nvSpPr>
        <p:spPr bwMode="auto">
          <a:xfrm>
            <a:off x="5410200" y="800100"/>
            <a:ext cx="213360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latin typeface="Times New Roman" panose="02020603050405020304" pitchFamily="18" charset="0"/>
              </a:rPr>
              <a:t>Lớp nghìn</a:t>
            </a:r>
          </a:p>
        </p:txBody>
      </p:sp>
    </p:spTree>
    <p:extLst>
      <p:ext uri="{BB962C8B-B14F-4D97-AF65-F5344CB8AC3E}">
        <p14:creationId xmlns="" xmlns:p14="http://schemas.microsoft.com/office/powerpoint/2010/main" val="4253277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773" name="Group 125"/>
          <p:cNvGraphicFramePr>
            <a:graphicFrameLocks noGrp="1"/>
          </p:cNvGraphicFramePr>
          <p:nvPr>
            <p:extLst>
              <p:ext uri="{D42A27DB-BD31-4B8C-83A1-F6EECF244321}">
                <p14:modId xmlns="" xmlns:p14="http://schemas.microsoft.com/office/powerpoint/2010/main" val="1131843781"/>
              </p:ext>
            </p:extLst>
          </p:nvPr>
        </p:nvGraphicFramePr>
        <p:xfrm>
          <a:off x="152400" y="707232"/>
          <a:ext cx="8915400" cy="4218385"/>
        </p:xfrm>
        <a:graphic>
          <a:graphicData uri="http://schemas.openxmlformats.org/drawingml/2006/table">
            <a:tbl>
              <a:tblPr/>
              <a:tblGrid>
                <a:gridCol w="2057400"/>
                <a:gridCol w="1524000"/>
                <a:gridCol w="685800"/>
                <a:gridCol w="533400"/>
                <a:gridCol w="609600"/>
                <a:gridCol w="609600"/>
                <a:gridCol w="609600"/>
                <a:gridCol w="609600"/>
                <a:gridCol w="533400"/>
                <a:gridCol w="533400"/>
                <a:gridCol w="609600"/>
              </a:tblGrid>
              <a:tr h="457200">
                <a:tc rowSpan="2">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100" b="1" i="0" u="none" strike="noStrike" cap="none" normalizeH="0" baseline="0" dirty="0" smtClean="0">
                          <a:ln>
                            <a:noFill/>
                          </a:ln>
                          <a:solidFill>
                            <a:schemeClr val="tx1"/>
                          </a:solidFill>
                          <a:effectLst/>
                          <a:latin typeface="Times New Roman" pitchFamily="18" charset="0"/>
                          <a:cs typeface="Arial" charset="0"/>
                        </a:rPr>
                        <a:t>ĐỌC SỐ</a:t>
                      </a:r>
                    </a:p>
                  </a:txBody>
                  <a:tcPr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100" b="1" i="0" u="none" strike="noStrike" cap="none" normalizeH="0" baseline="0" smtClean="0">
                          <a:ln>
                            <a:noFill/>
                          </a:ln>
                          <a:solidFill>
                            <a:schemeClr val="tx1"/>
                          </a:solidFill>
                          <a:effectLst/>
                          <a:latin typeface="Times New Roman" pitchFamily="18" charset="0"/>
                          <a:cs typeface="Arial" charset="0"/>
                        </a:rPr>
                        <a:t>Viết số</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0" i="0" u="none" strike="noStrike" cap="none" normalizeH="0" baseline="0" smtClean="0">
                        <a:ln>
                          <a:noFill/>
                        </a:ln>
                        <a:solidFill>
                          <a:schemeClr val="tx1"/>
                        </a:solidFill>
                        <a:effectLst/>
                        <a:latin typeface=".VnTime" pitchFamily="34" charset="0"/>
                        <a:cs typeface="Arial" charset="0"/>
                      </a:endParaRP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gridSpan="3">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0" i="0" u="none" strike="noStrike" cap="none" normalizeH="0" baseline="0" smtClean="0">
                        <a:ln>
                          <a:noFill/>
                        </a:ln>
                        <a:solidFill>
                          <a:schemeClr val="tx1"/>
                        </a:solidFill>
                        <a:effectLst/>
                        <a:latin typeface=".VnTime" pitchFamily="34" charset="0"/>
                        <a:cs typeface="Arial" charset="0"/>
                      </a:endParaRP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gridSpan="3">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0" i="0" u="none" strike="noStrike" cap="none" normalizeH="0" baseline="0" smtClean="0">
                        <a:ln>
                          <a:noFill/>
                        </a:ln>
                        <a:solidFill>
                          <a:schemeClr val="tx1"/>
                        </a:solidFill>
                        <a:effectLst/>
                        <a:latin typeface=".VnTime" pitchFamily="34" charset="0"/>
                        <a:cs typeface="Arial" charset="0"/>
                      </a:endParaRPr>
                    </a:p>
                  </a:txBody>
                  <a:tcPr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r>
              <a:tr h="857250">
                <a:tc vMerge="1">
                  <a:txBody>
                    <a:bodyPr/>
                    <a:lstStyle/>
                    <a:p>
                      <a:endParaRPr lang="en-US"/>
                    </a:p>
                  </a:txBody>
                  <a:tcPr/>
                </a:tc>
                <a:tc vMerge="1">
                  <a:txBody>
                    <a:bodyPr/>
                    <a:lstStyle/>
                    <a:p>
                      <a:endParaRPr lang="en-US"/>
                    </a:p>
                  </a:txBody>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0" i="0" u="none" strike="noStrike" cap="none" normalizeH="0" baseline="0" smtClean="0">
                        <a:ln>
                          <a:noFill/>
                        </a:ln>
                        <a:solidFill>
                          <a:schemeClr val="tx1"/>
                        </a:solidFill>
                        <a:effectLst/>
                        <a:latin typeface=".VnTime" pitchFamily="34" charset="0"/>
                        <a:cs typeface="Arial"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0" i="0" u="none" strike="noStrike" cap="none" normalizeH="0" baseline="0" smtClean="0">
                        <a:ln>
                          <a:noFill/>
                        </a:ln>
                        <a:solidFill>
                          <a:schemeClr val="tx1"/>
                        </a:solidFill>
                        <a:effectLst/>
                        <a:latin typeface=".VnTime" pitchFamily="34" charset="0"/>
                        <a:cs typeface="Arial"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0" i="0" u="none" strike="noStrike" cap="none" normalizeH="0" baseline="0" smtClean="0">
                        <a:ln>
                          <a:noFill/>
                        </a:ln>
                        <a:solidFill>
                          <a:schemeClr val="tx1"/>
                        </a:solidFill>
                        <a:effectLst/>
                        <a:latin typeface=".VnTime" pitchFamily="34" charset="0"/>
                        <a:cs typeface="Arial"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0" i="0" u="none" strike="noStrike" cap="none" normalizeH="0" baseline="0" smtClean="0">
                        <a:ln>
                          <a:noFill/>
                        </a:ln>
                        <a:solidFill>
                          <a:schemeClr val="tx1"/>
                        </a:solidFill>
                        <a:effectLst/>
                        <a:latin typeface=".VnTime" pitchFamily="34" charset="0"/>
                        <a:cs typeface="Arial"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0" i="0" u="none" strike="noStrike" cap="none" normalizeH="0" baseline="0" smtClean="0">
                        <a:ln>
                          <a:noFill/>
                        </a:ln>
                        <a:solidFill>
                          <a:schemeClr val="tx1"/>
                        </a:solidFill>
                        <a:effectLst/>
                        <a:latin typeface=".VnTime" pitchFamily="34" charset="0"/>
                        <a:cs typeface="Arial"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0" i="0" u="none" strike="noStrike" cap="none" normalizeH="0" baseline="0" smtClean="0">
                        <a:ln>
                          <a:noFill/>
                        </a:ln>
                        <a:solidFill>
                          <a:schemeClr val="tx1"/>
                        </a:solidFill>
                        <a:effectLst/>
                        <a:latin typeface=".VnTime" pitchFamily="34" charset="0"/>
                        <a:cs typeface="Arial"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0" i="0" u="none" strike="noStrike" cap="none" normalizeH="0" baseline="0" smtClean="0">
                        <a:ln>
                          <a:noFill/>
                        </a:ln>
                        <a:solidFill>
                          <a:schemeClr val="tx1"/>
                        </a:solidFill>
                        <a:effectLst/>
                        <a:latin typeface=".VnTime" pitchFamily="34" charset="0"/>
                        <a:cs typeface="Arial"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0" i="0" u="none" strike="noStrike" cap="none" normalizeH="0" baseline="0" smtClean="0">
                        <a:ln>
                          <a:noFill/>
                        </a:ln>
                        <a:solidFill>
                          <a:schemeClr val="tx1"/>
                        </a:solidFill>
                        <a:effectLst/>
                        <a:latin typeface=".VnTime" pitchFamily="34" charset="0"/>
                        <a:cs typeface="Arial"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0" i="0" u="none" strike="noStrike" cap="none" normalizeH="0" baseline="0" smtClean="0">
                        <a:ln>
                          <a:noFill/>
                        </a:ln>
                        <a:solidFill>
                          <a:schemeClr val="tx1"/>
                        </a:solidFill>
                        <a:effectLst/>
                        <a:latin typeface=".VnTime" pitchFamily="34" charset="0"/>
                        <a:cs typeface="Arial" charset="0"/>
                      </a:endParaRP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71500">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smtClean="0">
                          <a:ln>
                            <a:noFill/>
                          </a:ln>
                          <a:solidFill>
                            <a:srgbClr val="FF0000"/>
                          </a:solidFill>
                          <a:effectLst/>
                          <a:latin typeface="Times New Roman" pitchFamily="18" charset="0"/>
                          <a:cs typeface="Arial" charset="0"/>
                        </a:rPr>
                        <a:t>Ba tr</a:t>
                      </a:r>
                      <a:r>
                        <a:rPr kumimoji="0" lang="en-US" altLang="en-US" sz="1400" b="1" i="0" u="none" strike="noStrike" cap="none" normalizeH="0" baseline="0" smtClean="0">
                          <a:ln>
                            <a:noFill/>
                          </a:ln>
                          <a:solidFill>
                            <a:srgbClr val="FF0000"/>
                          </a:solidFill>
                          <a:effectLst/>
                          <a:latin typeface="Times New Roman" pitchFamily="18" charset="0"/>
                          <a:cs typeface="Arial" charset="0"/>
                        </a:rPr>
                        <a:t>ă</a:t>
                      </a:r>
                      <a:r>
                        <a:rPr kumimoji="0" lang="en-US" altLang="en-US" sz="1500" b="1" i="0" u="none" strike="noStrike" cap="none" normalizeH="0" baseline="0" smtClean="0">
                          <a:ln>
                            <a:noFill/>
                          </a:ln>
                          <a:solidFill>
                            <a:srgbClr val="FF0000"/>
                          </a:solidFill>
                          <a:effectLst/>
                          <a:latin typeface="Times New Roman" pitchFamily="18" charset="0"/>
                          <a:cs typeface="Arial" charset="0"/>
                        </a:rPr>
                        <a:t>m mười hai triệu</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smtClean="0">
                          <a:ln>
                            <a:noFill/>
                          </a:ln>
                          <a:solidFill>
                            <a:srgbClr val="FF0000"/>
                          </a:solidFill>
                          <a:effectLst/>
                          <a:latin typeface="Times New Roman" pitchFamily="18" charset="0"/>
                          <a:cs typeface="Arial" charset="0"/>
                        </a:rPr>
                        <a:t>312 000 000</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smtClean="0">
                          <a:ln>
                            <a:noFill/>
                          </a:ln>
                          <a:solidFill>
                            <a:srgbClr val="FF0000"/>
                          </a:solidFill>
                          <a:effectLst/>
                          <a:latin typeface="Times New Roman" pitchFamily="18" charset="0"/>
                          <a:cs typeface="Arial" charset="0"/>
                        </a:rPr>
                        <a:t>3</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smtClean="0">
                          <a:ln>
                            <a:noFill/>
                          </a:ln>
                          <a:solidFill>
                            <a:srgbClr val="FF0000"/>
                          </a:solidFill>
                          <a:effectLst/>
                          <a:latin typeface="Times New Roman" pitchFamily="18" charset="0"/>
                          <a:cs typeface="Arial" charset="0"/>
                        </a:rPr>
                        <a:t>1</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smtClean="0">
                          <a:ln>
                            <a:noFill/>
                          </a:ln>
                          <a:solidFill>
                            <a:srgbClr val="FF0000"/>
                          </a:solidFill>
                          <a:effectLst/>
                          <a:latin typeface="Times New Roman" pitchFamily="18" charset="0"/>
                          <a:cs typeface="Arial" charset="0"/>
                        </a:rPr>
                        <a:t>2</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smtClean="0">
                          <a:ln>
                            <a:noFill/>
                          </a:ln>
                          <a:solidFill>
                            <a:srgbClr val="FF0000"/>
                          </a:solidFill>
                          <a:effectLst/>
                          <a:latin typeface="Times New Roman" pitchFamily="18" charset="0"/>
                          <a:cs typeface="Arial" charset="0"/>
                        </a:rPr>
                        <a:t>0</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smtClean="0">
                          <a:ln>
                            <a:noFill/>
                          </a:ln>
                          <a:solidFill>
                            <a:srgbClr val="FF0000"/>
                          </a:solidFill>
                          <a:effectLst/>
                          <a:latin typeface="Times New Roman" pitchFamily="18" charset="0"/>
                          <a:cs typeface="Arial" charset="0"/>
                        </a:rPr>
                        <a:t>0</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smtClean="0">
                          <a:ln>
                            <a:noFill/>
                          </a:ln>
                          <a:solidFill>
                            <a:srgbClr val="FF0000"/>
                          </a:solidFill>
                          <a:effectLst/>
                          <a:latin typeface="Times New Roman" pitchFamily="18" charset="0"/>
                          <a:cs typeface="Arial" charset="0"/>
                        </a:rPr>
                        <a:t>0</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smtClean="0">
                          <a:ln>
                            <a:noFill/>
                          </a:ln>
                          <a:solidFill>
                            <a:srgbClr val="FF0000"/>
                          </a:solidFill>
                          <a:effectLst/>
                          <a:latin typeface="Times New Roman" pitchFamily="18" charset="0"/>
                          <a:cs typeface="Arial" charset="0"/>
                        </a:rPr>
                        <a:t>0</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smtClean="0">
                          <a:ln>
                            <a:noFill/>
                          </a:ln>
                          <a:solidFill>
                            <a:srgbClr val="FF0000"/>
                          </a:solidFill>
                          <a:effectLst/>
                          <a:latin typeface="Times New Roman" pitchFamily="18" charset="0"/>
                          <a:cs typeface="Arial" charset="0"/>
                        </a:rPr>
                        <a:t>0</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smtClean="0">
                          <a:ln>
                            <a:noFill/>
                          </a:ln>
                          <a:solidFill>
                            <a:srgbClr val="FF0000"/>
                          </a:solidFill>
                          <a:effectLst/>
                          <a:latin typeface="Times New Roman" pitchFamily="18" charset="0"/>
                          <a:cs typeface="Arial" charset="0"/>
                        </a:rPr>
                        <a:t>0</a:t>
                      </a:r>
                    </a:p>
                  </a:txBody>
                  <a:tcPr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28650">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dirty="0" smtClean="0">
                        <a:ln>
                          <a:noFill/>
                        </a:ln>
                        <a:solidFill>
                          <a:srgbClr val="0066FF"/>
                        </a:solidFill>
                        <a:effectLst/>
                        <a:latin typeface="Times New Roman" pitchFamily="18" charset="0"/>
                        <a:cs typeface="Arial" charset="0"/>
                      </a:endParaRP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dirty="0" smtClean="0">
                          <a:ln>
                            <a:noFill/>
                          </a:ln>
                          <a:solidFill>
                            <a:schemeClr val="tx1"/>
                          </a:solidFill>
                          <a:effectLst/>
                          <a:latin typeface="Times New Roman" pitchFamily="18" charset="0"/>
                          <a:cs typeface="Arial" charset="0"/>
                        </a:rPr>
                        <a:t>236 000 000</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US" sz="1400"/>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US" sz="1400"/>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US" sz="1400"/>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US" sz="1400"/>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US" sz="1400"/>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US" sz="1400"/>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US" sz="1400"/>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US" sz="1400"/>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US" sz="1400"/>
                    </a:p>
                  </a:txBody>
                  <a:tcPr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07219">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smtClean="0">
                          <a:ln>
                            <a:noFill/>
                          </a:ln>
                          <a:solidFill>
                            <a:schemeClr val="tx1"/>
                          </a:solidFill>
                          <a:effectLst/>
                          <a:latin typeface="Times New Roman" pitchFamily="18" charset="0"/>
                          <a:cs typeface="Arial" charset="0"/>
                        </a:rPr>
                        <a:t>Chín tr</a:t>
                      </a:r>
                      <a:r>
                        <a:rPr kumimoji="0" lang="en-US" altLang="en-US" sz="1400" b="1" i="0" u="none" strike="noStrike" cap="none" normalizeH="0" baseline="0" smtClean="0">
                          <a:ln>
                            <a:noFill/>
                          </a:ln>
                          <a:solidFill>
                            <a:schemeClr val="tx1"/>
                          </a:solidFill>
                          <a:effectLst/>
                          <a:latin typeface="Times New Roman" pitchFamily="18" charset="0"/>
                          <a:cs typeface="Arial" charset="0"/>
                        </a:rPr>
                        <a:t>ă</a:t>
                      </a:r>
                      <a:r>
                        <a:rPr kumimoji="0" lang="en-US" altLang="en-US" sz="1500" b="1" i="0" u="none" strike="noStrike" cap="none" normalizeH="0" baseline="0" smtClean="0">
                          <a:ln>
                            <a:noFill/>
                          </a:ln>
                          <a:solidFill>
                            <a:schemeClr val="tx1"/>
                          </a:solidFill>
                          <a:effectLst/>
                          <a:latin typeface="Times New Roman" pitchFamily="18" charset="0"/>
                          <a:cs typeface="Arial" charset="0"/>
                        </a:rPr>
                        <a:t>m chín mươi triệu</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smtClean="0">
                        <a:ln>
                          <a:noFill/>
                        </a:ln>
                        <a:solidFill>
                          <a:srgbClr val="FF0000"/>
                        </a:solidFill>
                        <a:effectLst/>
                        <a:latin typeface="Times New Roman" pitchFamily="18" charset="0"/>
                        <a:cs typeface="Arial" charset="0"/>
                      </a:endParaRP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smtClean="0">
                        <a:ln>
                          <a:noFill/>
                        </a:ln>
                        <a:solidFill>
                          <a:srgbClr val="FF0000"/>
                        </a:solidFill>
                        <a:effectLst/>
                        <a:latin typeface="Times New Roman" pitchFamily="18" charset="0"/>
                        <a:cs typeface="Arial" charset="0"/>
                      </a:endParaRP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smtClean="0">
                        <a:ln>
                          <a:noFill/>
                        </a:ln>
                        <a:solidFill>
                          <a:srgbClr val="FF0000"/>
                        </a:solidFill>
                        <a:effectLst/>
                        <a:latin typeface="Times New Roman" pitchFamily="18" charset="0"/>
                        <a:cs typeface="Arial" charset="0"/>
                      </a:endParaRP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smtClean="0">
                        <a:ln>
                          <a:noFill/>
                        </a:ln>
                        <a:solidFill>
                          <a:srgbClr val="FF0000"/>
                        </a:solidFill>
                        <a:effectLst/>
                        <a:latin typeface="Times New Roman" pitchFamily="18" charset="0"/>
                        <a:cs typeface="Arial" charset="0"/>
                      </a:endParaRP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smtClean="0">
                        <a:ln>
                          <a:noFill/>
                        </a:ln>
                        <a:solidFill>
                          <a:srgbClr val="FF0000"/>
                        </a:solidFill>
                        <a:effectLst/>
                        <a:latin typeface="Times New Roman" pitchFamily="18" charset="0"/>
                        <a:cs typeface="Arial" charset="0"/>
                      </a:endParaRP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smtClean="0">
                        <a:ln>
                          <a:noFill/>
                        </a:ln>
                        <a:solidFill>
                          <a:srgbClr val="FF0000"/>
                        </a:solidFill>
                        <a:effectLst/>
                        <a:latin typeface="Times New Roman" pitchFamily="18" charset="0"/>
                        <a:cs typeface="Arial" charset="0"/>
                      </a:endParaRP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smtClean="0">
                        <a:ln>
                          <a:noFill/>
                        </a:ln>
                        <a:solidFill>
                          <a:srgbClr val="FF0000"/>
                        </a:solidFill>
                        <a:effectLst/>
                        <a:latin typeface="Times New Roman" pitchFamily="18" charset="0"/>
                        <a:cs typeface="Arial" charset="0"/>
                      </a:endParaRP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smtClean="0">
                        <a:ln>
                          <a:noFill/>
                        </a:ln>
                        <a:solidFill>
                          <a:srgbClr val="FF0000"/>
                        </a:solidFill>
                        <a:effectLst/>
                        <a:latin typeface="Times New Roman" pitchFamily="18" charset="0"/>
                        <a:cs typeface="Arial" charset="0"/>
                      </a:endParaRP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smtClean="0">
                        <a:ln>
                          <a:noFill/>
                        </a:ln>
                        <a:solidFill>
                          <a:srgbClr val="FF0000"/>
                        </a:solidFill>
                        <a:effectLst/>
                        <a:latin typeface="Times New Roman" pitchFamily="18" charset="0"/>
                        <a:cs typeface="Arial" charset="0"/>
                      </a:endParaRP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smtClean="0">
                        <a:ln>
                          <a:noFill/>
                        </a:ln>
                        <a:solidFill>
                          <a:srgbClr val="FF0000"/>
                        </a:solidFill>
                        <a:effectLst/>
                        <a:latin typeface="Times New Roman" pitchFamily="18" charset="0"/>
                        <a:cs typeface="Arial" charset="0"/>
                      </a:endParaRPr>
                    </a:p>
                  </a:txBody>
                  <a:tcPr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71500">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smtClean="0">
                          <a:ln>
                            <a:noFill/>
                          </a:ln>
                          <a:solidFill>
                            <a:schemeClr val="tx1"/>
                          </a:solidFill>
                          <a:effectLst/>
                          <a:latin typeface="Times New Roman" pitchFamily="18" charset="0"/>
                          <a:cs typeface="Arial" charset="0"/>
                        </a:rPr>
                        <a:t>Bảy tr</a:t>
                      </a:r>
                      <a:r>
                        <a:rPr kumimoji="0" lang="en-US" altLang="en-US" sz="1400" b="1" i="0" u="none" strike="noStrike" cap="none" normalizeH="0" baseline="0" smtClean="0">
                          <a:ln>
                            <a:noFill/>
                          </a:ln>
                          <a:solidFill>
                            <a:schemeClr val="tx1"/>
                          </a:solidFill>
                          <a:effectLst/>
                          <a:latin typeface="Times New Roman" pitchFamily="18" charset="0"/>
                          <a:cs typeface="Arial" charset="0"/>
                        </a:rPr>
                        <a:t>ă</a:t>
                      </a:r>
                      <a:r>
                        <a:rPr kumimoji="0" lang="en-US" altLang="en-US" sz="1500" b="1" i="0" u="none" strike="noStrike" cap="none" normalizeH="0" baseline="0" smtClean="0">
                          <a:ln>
                            <a:noFill/>
                          </a:ln>
                          <a:solidFill>
                            <a:schemeClr val="tx1"/>
                          </a:solidFill>
                          <a:effectLst/>
                          <a:latin typeface="Times New Roman" pitchFamily="18" charset="0"/>
                          <a:cs typeface="Arial" charset="0"/>
                        </a:rPr>
                        <a:t>m linh tám triệu</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smtClean="0">
                        <a:ln>
                          <a:noFill/>
                        </a:ln>
                        <a:solidFill>
                          <a:srgbClr val="0066FF"/>
                        </a:solidFill>
                        <a:effectLst/>
                        <a:latin typeface="Times New Roman" pitchFamily="18" charset="0"/>
                        <a:cs typeface="Arial" charset="0"/>
                      </a:endParaRP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smtClean="0">
                        <a:ln>
                          <a:noFill/>
                        </a:ln>
                        <a:solidFill>
                          <a:srgbClr val="0066FF"/>
                        </a:solidFill>
                        <a:effectLst/>
                        <a:latin typeface="Times New Roman" pitchFamily="18" charset="0"/>
                        <a:cs typeface="Arial" charset="0"/>
                      </a:endParaRP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smtClean="0">
                        <a:ln>
                          <a:noFill/>
                        </a:ln>
                        <a:solidFill>
                          <a:srgbClr val="0066FF"/>
                        </a:solidFill>
                        <a:effectLst/>
                        <a:latin typeface="Times New Roman" pitchFamily="18" charset="0"/>
                        <a:cs typeface="Arial" charset="0"/>
                      </a:endParaRP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smtClean="0">
                        <a:ln>
                          <a:noFill/>
                        </a:ln>
                        <a:solidFill>
                          <a:srgbClr val="0066FF"/>
                        </a:solidFill>
                        <a:effectLst/>
                        <a:latin typeface="Times New Roman" pitchFamily="18" charset="0"/>
                        <a:cs typeface="Arial" charset="0"/>
                      </a:endParaRP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smtClean="0">
                        <a:ln>
                          <a:noFill/>
                        </a:ln>
                        <a:solidFill>
                          <a:srgbClr val="0066FF"/>
                        </a:solidFill>
                        <a:effectLst/>
                        <a:latin typeface="Times New Roman" pitchFamily="18" charset="0"/>
                        <a:cs typeface="Arial" charset="0"/>
                      </a:endParaRP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smtClean="0">
                        <a:ln>
                          <a:noFill/>
                        </a:ln>
                        <a:solidFill>
                          <a:srgbClr val="0066FF"/>
                        </a:solidFill>
                        <a:effectLst/>
                        <a:latin typeface="Times New Roman" pitchFamily="18" charset="0"/>
                        <a:cs typeface="Arial" charset="0"/>
                      </a:endParaRP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smtClean="0">
                        <a:ln>
                          <a:noFill/>
                        </a:ln>
                        <a:solidFill>
                          <a:srgbClr val="0066FF"/>
                        </a:solidFill>
                        <a:effectLst/>
                        <a:latin typeface="Times New Roman" pitchFamily="18" charset="0"/>
                        <a:cs typeface="Arial" charset="0"/>
                      </a:endParaRP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smtClean="0">
                        <a:ln>
                          <a:noFill/>
                        </a:ln>
                        <a:solidFill>
                          <a:srgbClr val="0066FF"/>
                        </a:solidFill>
                        <a:effectLst/>
                        <a:latin typeface="Times New Roman" pitchFamily="18" charset="0"/>
                        <a:cs typeface="Arial" charset="0"/>
                      </a:endParaRP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smtClean="0">
                        <a:ln>
                          <a:noFill/>
                        </a:ln>
                        <a:solidFill>
                          <a:srgbClr val="0066FF"/>
                        </a:solidFill>
                        <a:effectLst/>
                        <a:latin typeface="Times New Roman" pitchFamily="18" charset="0"/>
                        <a:cs typeface="Arial" charset="0"/>
                      </a:endParaRP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smtClean="0">
                        <a:ln>
                          <a:noFill/>
                        </a:ln>
                        <a:solidFill>
                          <a:srgbClr val="0066FF"/>
                        </a:solidFill>
                        <a:effectLst/>
                        <a:latin typeface="Times New Roman" pitchFamily="18" charset="0"/>
                        <a:cs typeface="Arial" charset="0"/>
                      </a:endParaRPr>
                    </a:p>
                  </a:txBody>
                  <a:tcPr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25066">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smtClean="0">
                        <a:ln>
                          <a:noFill/>
                        </a:ln>
                        <a:solidFill>
                          <a:srgbClr val="FF0000"/>
                        </a:solidFill>
                        <a:effectLst/>
                        <a:latin typeface="Times New Roman" pitchFamily="18" charset="0"/>
                        <a:cs typeface="Arial" charset="0"/>
                      </a:endParaRPr>
                    </a:p>
                  </a:txBody>
                  <a:tcPr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smtClean="0">
                        <a:ln>
                          <a:noFill/>
                        </a:ln>
                        <a:solidFill>
                          <a:srgbClr val="FF0000"/>
                        </a:solidFill>
                        <a:effectLst/>
                        <a:latin typeface="Times New Roman" pitchFamily="18" charset="0"/>
                        <a:cs typeface="Arial" charset="0"/>
                      </a:endParaRP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smtClean="0">
                          <a:ln>
                            <a:noFill/>
                          </a:ln>
                          <a:solidFill>
                            <a:schemeClr val="tx1"/>
                          </a:solidFill>
                          <a:effectLst/>
                          <a:latin typeface="Times New Roman" pitchFamily="18" charset="0"/>
                          <a:cs typeface="Arial" charset="0"/>
                        </a:rPr>
                        <a:t>5</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smtClean="0">
                          <a:ln>
                            <a:noFill/>
                          </a:ln>
                          <a:solidFill>
                            <a:schemeClr val="tx1"/>
                          </a:solidFill>
                          <a:effectLst/>
                          <a:latin typeface="Times New Roman" pitchFamily="18" charset="0"/>
                          <a:cs typeface="Arial" charset="0"/>
                        </a:rPr>
                        <a:t>0</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smtClean="0">
                          <a:ln>
                            <a:noFill/>
                          </a:ln>
                          <a:solidFill>
                            <a:schemeClr val="tx1"/>
                          </a:solidFill>
                          <a:effectLst/>
                          <a:latin typeface="Times New Roman" pitchFamily="18" charset="0"/>
                          <a:cs typeface="Arial" charset="0"/>
                        </a:rPr>
                        <a:t>0</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smtClean="0">
                          <a:ln>
                            <a:noFill/>
                          </a:ln>
                          <a:solidFill>
                            <a:schemeClr val="tx1"/>
                          </a:solidFill>
                          <a:effectLst/>
                          <a:latin typeface="Times New Roman" pitchFamily="18" charset="0"/>
                          <a:cs typeface="Arial" charset="0"/>
                        </a:rPr>
                        <a:t>0</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smtClean="0">
                          <a:ln>
                            <a:noFill/>
                          </a:ln>
                          <a:solidFill>
                            <a:schemeClr val="tx1"/>
                          </a:solidFill>
                          <a:effectLst/>
                          <a:latin typeface="Times New Roman" pitchFamily="18" charset="0"/>
                          <a:cs typeface="Arial" charset="0"/>
                        </a:rPr>
                        <a:t>0</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smtClean="0">
                          <a:ln>
                            <a:noFill/>
                          </a:ln>
                          <a:solidFill>
                            <a:schemeClr val="tx1"/>
                          </a:solidFill>
                          <a:effectLst/>
                          <a:latin typeface="Times New Roman" pitchFamily="18" charset="0"/>
                          <a:cs typeface="Arial" charset="0"/>
                        </a:rPr>
                        <a:t>0</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smtClean="0">
                          <a:ln>
                            <a:noFill/>
                          </a:ln>
                          <a:solidFill>
                            <a:schemeClr val="tx1"/>
                          </a:solidFill>
                          <a:effectLst/>
                          <a:latin typeface="Times New Roman" pitchFamily="18" charset="0"/>
                          <a:cs typeface="Arial" charset="0"/>
                        </a:rPr>
                        <a:t>0</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smtClean="0">
                          <a:ln>
                            <a:noFill/>
                          </a:ln>
                          <a:solidFill>
                            <a:schemeClr val="tx1"/>
                          </a:solidFill>
                          <a:effectLst/>
                          <a:latin typeface="Times New Roman" pitchFamily="18" charset="0"/>
                          <a:cs typeface="Arial" charset="0"/>
                        </a:rPr>
                        <a:t>0</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smtClean="0">
                          <a:ln>
                            <a:noFill/>
                          </a:ln>
                          <a:solidFill>
                            <a:schemeClr val="tx1"/>
                          </a:solidFill>
                          <a:effectLst/>
                          <a:latin typeface="Times New Roman" pitchFamily="18" charset="0"/>
                          <a:cs typeface="Arial" charset="0"/>
                        </a:rPr>
                        <a:t>0</a:t>
                      </a:r>
                    </a:p>
                  </a:txBody>
                  <a:tcPr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2620" name="Text Box 102"/>
          <p:cNvSpPr txBox="1">
            <a:spLocks noChangeArrowheads="1"/>
          </p:cNvSpPr>
          <p:nvPr/>
        </p:nvSpPr>
        <p:spPr bwMode="auto">
          <a:xfrm>
            <a:off x="4953000" y="1372791"/>
            <a:ext cx="838200"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a:latin typeface="Times New Roman" panose="02020603050405020304" pitchFamily="18" charset="0"/>
              </a:rPr>
              <a:t>Hàng triệu</a:t>
            </a:r>
          </a:p>
        </p:txBody>
      </p:sp>
      <p:sp>
        <p:nvSpPr>
          <p:cNvPr id="22621" name="Text Box 103"/>
          <p:cNvSpPr txBox="1">
            <a:spLocks noChangeArrowheads="1"/>
          </p:cNvSpPr>
          <p:nvPr/>
        </p:nvSpPr>
        <p:spPr bwMode="auto">
          <a:xfrm>
            <a:off x="4343400" y="1257300"/>
            <a:ext cx="762000" cy="8617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a:latin typeface="Times New Roman" panose="02020603050405020304" pitchFamily="18" charset="0"/>
              </a:rPr>
              <a:t>Hàng chục triệu</a:t>
            </a:r>
            <a:r>
              <a:rPr lang="en-US" altLang="en-US">
                <a:latin typeface="Times New Roman" panose="02020603050405020304" pitchFamily="18" charset="0"/>
              </a:rPr>
              <a:t>             </a:t>
            </a:r>
          </a:p>
        </p:txBody>
      </p:sp>
      <p:sp>
        <p:nvSpPr>
          <p:cNvPr id="22622" name="Text Box 104"/>
          <p:cNvSpPr txBox="1">
            <a:spLocks noChangeArrowheads="1"/>
          </p:cNvSpPr>
          <p:nvPr/>
        </p:nvSpPr>
        <p:spPr bwMode="auto">
          <a:xfrm>
            <a:off x="3733800" y="1258491"/>
            <a:ext cx="914400"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a:latin typeface="Times New Roman" panose="02020603050405020304" pitchFamily="18" charset="0"/>
              </a:rPr>
              <a:t>Hàng trăm triệu</a:t>
            </a:r>
          </a:p>
        </p:txBody>
      </p:sp>
      <p:sp>
        <p:nvSpPr>
          <p:cNvPr id="22623" name="Text Box 105"/>
          <p:cNvSpPr txBox="1">
            <a:spLocks noChangeArrowheads="1"/>
          </p:cNvSpPr>
          <p:nvPr/>
        </p:nvSpPr>
        <p:spPr bwMode="auto">
          <a:xfrm>
            <a:off x="3962400" y="685800"/>
            <a:ext cx="1439818"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Times New Roman" panose="02020603050405020304" pitchFamily="18" charset="0"/>
              </a:rPr>
              <a:t>Lớp triệu</a:t>
            </a:r>
          </a:p>
        </p:txBody>
      </p:sp>
      <p:sp>
        <p:nvSpPr>
          <p:cNvPr id="22624" name="Text Box 106"/>
          <p:cNvSpPr txBox="1">
            <a:spLocks noChangeArrowheads="1"/>
          </p:cNvSpPr>
          <p:nvPr/>
        </p:nvSpPr>
        <p:spPr bwMode="auto">
          <a:xfrm>
            <a:off x="5486400" y="1257300"/>
            <a:ext cx="838200"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a:latin typeface="Times New Roman" panose="02020603050405020304" pitchFamily="18" charset="0"/>
              </a:rPr>
              <a:t>Hàng trăm nghìn</a:t>
            </a:r>
          </a:p>
        </p:txBody>
      </p:sp>
      <p:sp>
        <p:nvSpPr>
          <p:cNvPr id="22625" name="Text Box 107"/>
          <p:cNvSpPr txBox="1">
            <a:spLocks noChangeArrowheads="1"/>
          </p:cNvSpPr>
          <p:nvPr/>
        </p:nvSpPr>
        <p:spPr bwMode="auto">
          <a:xfrm>
            <a:off x="6096000" y="1258491"/>
            <a:ext cx="914400"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a:latin typeface="Times New Roman" panose="02020603050405020304" pitchFamily="18" charset="0"/>
              </a:rPr>
              <a:t>Hàng chục nghìn</a:t>
            </a:r>
          </a:p>
        </p:txBody>
      </p:sp>
      <p:sp>
        <p:nvSpPr>
          <p:cNvPr id="22626" name="Text Box 108"/>
          <p:cNvSpPr txBox="1">
            <a:spLocks noChangeArrowheads="1"/>
          </p:cNvSpPr>
          <p:nvPr/>
        </p:nvSpPr>
        <p:spPr bwMode="auto">
          <a:xfrm>
            <a:off x="6705600" y="1371600"/>
            <a:ext cx="838200"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a:latin typeface="Times New Roman" panose="02020603050405020304" pitchFamily="18" charset="0"/>
              </a:rPr>
              <a:t>Hàng  nghìn</a:t>
            </a:r>
          </a:p>
        </p:txBody>
      </p:sp>
      <p:sp>
        <p:nvSpPr>
          <p:cNvPr id="22627" name="Text Box 109"/>
          <p:cNvSpPr txBox="1">
            <a:spLocks noChangeArrowheads="1"/>
          </p:cNvSpPr>
          <p:nvPr/>
        </p:nvSpPr>
        <p:spPr bwMode="auto">
          <a:xfrm>
            <a:off x="7315200" y="1371600"/>
            <a:ext cx="762000"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a:latin typeface="Times New Roman" panose="02020603050405020304" pitchFamily="18" charset="0"/>
              </a:rPr>
              <a:t>Hàng trăm </a:t>
            </a:r>
          </a:p>
        </p:txBody>
      </p:sp>
      <p:sp>
        <p:nvSpPr>
          <p:cNvPr id="22628" name="Text Box 110"/>
          <p:cNvSpPr txBox="1">
            <a:spLocks noChangeArrowheads="1"/>
          </p:cNvSpPr>
          <p:nvPr/>
        </p:nvSpPr>
        <p:spPr bwMode="auto">
          <a:xfrm>
            <a:off x="7848600" y="1372791"/>
            <a:ext cx="762000"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a:latin typeface="Times New Roman" panose="02020603050405020304" pitchFamily="18" charset="0"/>
              </a:rPr>
              <a:t>Hàng chục </a:t>
            </a:r>
          </a:p>
        </p:txBody>
      </p:sp>
      <p:sp>
        <p:nvSpPr>
          <p:cNvPr id="22629" name="Text Box 111"/>
          <p:cNvSpPr txBox="1">
            <a:spLocks noChangeArrowheads="1"/>
          </p:cNvSpPr>
          <p:nvPr/>
        </p:nvSpPr>
        <p:spPr bwMode="auto">
          <a:xfrm>
            <a:off x="8382000" y="1258491"/>
            <a:ext cx="762000"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a:latin typeface="Times New Roman" panose="02020603050405020304" pitchFamily="18" charset="0"/>
              </a:rPr>
              <a:t>Hàng đơn vị</a:t>
            </a:r>
          </a:p>
        </p:txBody>
      </p:sp>
      <p:sp>
        <p:nvSpPr>
          <p:cNvPr id="22630" name="Text Box 112"/>
          <p:cNvSpPr txBox="1">
            <a:spLocks noChangeArrowheads="1"/>
          </p:cNvSpPr>
          <p:nvPr/>
        </p:nvSpPr>
        <p:spPr bwMode="auto">
          <a:xfrm>
            <a:off x="7467600" y="685800"/>
            <a:ext cx="213360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Times New Roman" panose="02020603050405020304" pitchFamily="18" charset="0"/>
              </a:rPr>
              <a:t>Lớp đơn vị</a:t>
            </a:r>
          </a:p>
        </p:txBody>
      </p:sp>
      <p:sp>
        <p:nvSpPr>
          <p:cNvPr id="22631" name="Text Box 113"/>
          <p:cNvSpPr txBox="1">
            <a:spLocks noChangeArrowheads="1"/>
          </p:cNvSpPr>
          <p:nvPr/>
        </p:nvSpPr>
        <p:spPr bwMode="auto">
          <a:xfrm>
            <a:off x="5791200" y="685800"/>
            <a:ext cx="213360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Times New Roman" panose="02020603050405020304" pitchFamily="18" charset="0"/>
              </a:rPr>
              <a:t>Lớp nghìn</a:t>
            </a:r>
          </a:p>
        </p:txBody>
      </p:sp>
      <p:sp>
        <p:nvSpPr>
          <p:cNvPr id="2" name="TextBox 1"/>
          <p:cNvSpPr txBox="1"/>
          <p:nvPr/>
        </p:nvSpPr>
        <p:spPr>
          <a:xfrm>
            <a:off x="304800" y="2628900"/>
            <a:ext cx="1981200" cy="707886"/>
          </a:xfrm>
          <a:prstGeom prst="rect">
            <a:avLst/>
          </a:prstGeom>
          <a:noFill/>
        </p:spPr>
        <p:txBody>
          <a:bodyPr wrap="square" rtlCol="0">
            <a:spAutoFit/>
          </a:bodyPr>
          <a:lstStyle/>
          <a:p>
            <a:pPr lvl="0"/>
            <a:r>
              <a:rPr lang="en-US" altLang="en-US" sz="2000" b="1">
                <a:solidFill>
                  <a:srgbClr val="0066FF"/>
                </a:solidFill>
                <a:latin typeface="Times New Roman" pitchFamily="18" charset="0"/>
                <a:cs typeface="Arial" charset="0"/>
              </a:rPr>
              <a:t>Hai trăm ba mươi sáu </a:t>
            </a:r>
            <a:r>
              <a:rPr lang="en-US" altLang="en-US" sz="2000" b="1" smtClean="0">
                <a:solidFill>
                  <a:srgbClr val="0066FF"/>
                </a:solidFill>
                <a:latin typeface="Times New Roman" pitchFamily="18" charset="0"/>
                <a:cs typeface="Arial" charset="0"/>
              </a:rPr>
              <a:t>triệu</a:t>
            </a:r>
            <a:endParaRPr lang="en-US" altLang="en-US" sz="2000" b="1">
              <a:solidFill>
                <a:srgbClr val="0066FF"/>
              </a:solidFill>
              <a:latin typeface="Times New Roman" pitchFamily="18" charset="0"/>
              <a:cs typeface="Arial" charset="0"/>
            </a:endParaRPr>
          </a:p>
        </p:txBody>
      </p:sp>
      <p:sp>
        <p:nvSpPr>
          <p:cNvPr id="4" name="TextBox 3"/>
          <p:cNvSpPr txBox="1"/>
          <p:nvPr/>
        </p:nvSpPr>
        <p:spPr>
          <a:xfrm>
            <a:off x="3962400" y="2744316"/>
            <a:ext cx="5562600" cy="400110"/>
          </a:xfrm>
          <a:prstGeom prst="rect">
            <a:avLst/>
          </a:prstGeom>
          <a:noFill/>
        </p:spPr>
        <p:txBody>
          <a:bodyPr wrap="square" rtlCol="0">
            <a:spAutoFit/>
          </a:bodyPr>
          <a:lstStyle/>
          <a:p>
            <a:r>
              <a:rPr lang="vi-VN" sz="2000" b="1" smtClean="0">
                <a:solidFill>
                  <a:srgbClr val="0070C0"/>
                </a:solidFill>
                <a:latin typeface="Times New Roman" panose="02020603050405020304" pitchFamily="18" charset="0"/>
                <a:cs typeface="Times New Roman" panose="02020603050405020304" pitchFamily="18" charset="0"/>
              </a:rPr>
              <a:t>2        3      6        0       0        0       0       0       0</a:t>
            </a:r>
            <a:endParaRPr lang="en-US" sz="2000" b="1">
              <a:solidFill>
                <a:srgbClr val="0070C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3924300" y="3986167"/>
            <a:ext cx="5562600" cy="400110"/>
          </a:xfrm>
          <a:prstGeom prst="rect">
            <a:avLst/>
          </a:prstGeom>
          <a:noFill/>
        </p:spPr>
        <p:txBody>
          <a:bodyPr wrap="square" rtlCol="0">
            <a:spAutoFit/>
          </a:bodyPr>
          <a:lstStyle/>
          <a:p>
            <a:r>
              <a:rPr lang="vi-VN" sz="2000" b="1" smtClean="0">
                <a:solidFill>
                  <a:srgbClr val="0070C0"/>
                </a:solidFill>
                <a:latin typeface="Times New Roman" panose="02020603050405020304" pitchFamily="18" charset="0"/>
                <a:cs typeface="Times New Roman" panose="02020603050405020304" pitchFamily="18" charset="0"/>
              </a:rPr>
              <a:t>7        0      8        0       0        0       0       0       0</a:t>
            </a:r>
            <a:endParaRPr lang="en-US" sz="2000" b="1">
              <a:solidFill>
                <a:srgbClr val="0070C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209800" y="3986167"/>
            <a:ext cx="1638300" cy="40011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lvl="0"/>
            <a:r>
              <a:rPr lang="en-US" altLang="en-US" sz="2000" b="1">
                <a:solidFill>
                  <a:srgbClr val="0066FF"/>
                </a:solidFill>
                <a:latin typeface="Times New Roman" pitchFamily="18" charset="0"/>
                <a:cs typeface="Arial" charset="0"/>
              </a:rPr>
              <a:t>708 000 </a:t>
            </a:r>
            <a:r>
              <a:rPr lang="en-US" altLang="en-US" sz="2000" b="1" smtClean="0">
                <a:solidFill>
                  <a:srgbClr val="0066FF"/>
                </a:solidFill>
                <a:latin typeface="Times New Roman" pitchFamily="18" charset="0"/>
                <a:cs typeface="Arial" charset="0"/>
              </a:rPr>
              <a:t>000</a:t>
            </a:r>
            <a:endParaRPr lang="en-US" altLang="en-US" sz="2000" b="1">
              <a:solidFill>
                <a:srgbClr val="0066FF"/>
              </a:solidFill>
              <a:latin typeface="Times New Roman" pitchFamily="18" charset="0"/>
              <a:cs typeface="Arial" charset="0"/>
            </a:endParaRPr>
          </a:p>
        </p:txBody>
      </p:sp>
      <p:sp>
        <p:nvSpPr>
          <p:cNvPr id="6" name="TextBox 5"/>
          <p:cNvSpPr txBox="1"/>
          <p:nvPr/>
        </p:nvSpPr>
        <p:spPr>
          <a:xfrm>
            <a:off x="2209800" y="4514850"/>
            <a:ext cx="1562100" cy="40011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lvl="0"/>
            <a:r>
              <a:rPr lang="en-US" altLang="en-US" sz="2000" b="1">
                <a:solidFill>
                  <a:srgbClr val="0070C0"/>
                </a:solidFill>
                <a:latin typeface="Times New Roman" pitchFamily="18" charset="0"/>
                <a:cs typeface="Arial" charset="0"/>
              </a:rPr>
              <a:t>500 000 </a:t>
            </a:r>
            <a:r>
              <a:rPr lang="en-US" altLang="en-US" sz="2000" b="1" smtClean="0">
                <a:solidFill>
                  <a:srgbClr val="0070C0"/>
                </a:solidFill>
                <a:latin typeface="Times New Roman" pitchFamily="18" charset="0"/>
                <a:cs typeface="Arial" charset="0"/>
              </a:rPr>
              <a:t>000</a:t>
            </a:r>
            <a:endParaRPr lang="en-US" altLang="en-US" sz="2000" b="1">
              <a:solidFill>
                <a:srgbClr val="0070C0"/>
              </a:solidFill>
              <a:latin typeface="Times New Roman" pitchFamily="18" charset="0"/>
              <a:cs typeface="Arial" charset="0"/>
            </a:endParaRPr>
          </a:p>
        </p:txBody>
      </p:sp>
      <p:sp>
        <p:nvSpPr>
          <p:cNvPr id="7" name="TextBox 6"/>
          <p:cNvSpPr txBox="1"/>
          <p:nvPr/>
        </p:nvSpPr>
        <p:spPr>
          <a:xfrm>
            <a:off x="228600" y="4514850"/>
            <a:ext cx="2057400" cy="400110"/>
          </a:xfrm>
          <a:prstGeom prst="rect">
            <a:avLst/>
          </a:prstGeom>
          <a:noFill/>
        </p:spPr>
        <p:txBody>
          <a:bodyPr wrap="square" rtlCol="0">
            <a:spAutoFit/>
          </a:bodyPr>
          <a:lstStyle/>
          <a:p>
            <a:pPr lvl="0"/>
            <a:r>
              <a:rPr lang="en-US" altLang="en-US" sz="2000" b="1">
                <a:solidFill>
                  <a:srgbClr val="0070C0"/>
                </a:solidFill>
                <a:latin typeface="Times New Roman" pitchFamily="18" charset="0"/>
                <a:cs typeface="Arial" charset="0"/>
              </a:rPr>
              <a:t>Năm trăm </a:t>
            </a:r>
            <a:r>
              <a:rPr lang="en-US" altLang="en-US" sz="2000" b="1" smtClean="0">
                <a:solidFill>
                  <a:srgbClr val="0070C0"/>
                </a:solidFill>
                <a:latin typeface="Times New Roman" pitchFamily="18" charset="0"/>
                <a:cs typeface="Arial" charset="0"/>
              </a:rPr>
              <a:t>triệu</a:t>
            </a:r>
            <a:endParaRPr lang="en-US" altLang="en-US" sz="2000" b="1">
              <a:solidFill>
                <a:srgbClr val="0070C0"/>
              </a:solidFill>
              <a:latin typeface="Times New Roman" pitchFamily="18" charset="0"/>
              <a:cs typeface="Arial" charset="0"/>
            </a:endParaRPr>
          </a:p>
        </p:txBody>
      </p:sp>
      <p:sp>
        <p:nvSpPr>
          <p:cNvPr id="8" name="TextBox 7"/>
          <p:cNvSpPr txBox="1"/>
          <p:nvPr/>
        </p:nvSpPr>
        <p:spPr>
          <a:xfrm>
            <a:off x="2209800" y="3429000"/>
            <a:ext cx="1485900" cy="40011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lvl="0"/>
            <a:r>
              <a:rPr lang="en-US" altLang="en-US" sz="2000" b="1">
                <a:solidFill>
                  <a:srgbClr val="0070C0"/>
                </a:solidFill>
                <a:latin typeface="Times New Roman" pitchFamily="18" charset="0"/>
                <a:cs typeface="Arial" charset="0"/>
              </a:rPr>
              <a:t>990 000 </a:t>
            </a:r>
            <a:r>
              <a:rPr lang="en-US" altLang="en-US" sz="2000" b="1" smtClean="0">
                <a:solidFill>
                  <a:srgbClr val="0070C0"/>
                </a:solidFill>
                <a:latin typeface="Times New Roman" pitchFamily="18" charset="0"/>
                <a:cs typeface="Arial" charset="0"/>
              </a:rPr>
              <a:t>000</a:t>
            </a:r>
            <a:endParaRPr lang="en-US" altLang="en-US" sz="2000" b="1">
              <a:solidFill>
                <a:srgbClr val="0070C0"/>
              </a:solidFill>
              <a:latin typeface="Times New Roman" pitchFamily="18" charset="0"/>
              <a:cs typeface="Arial" charset="0"/>
            </a:endParaRPr>
          </a:p>
        </p:txBody>
      </p:sp>
      <p:sp>
        <p:nvSpPr>
          <p:cNvPr id="25" name="TextBox 24"/>
          <p:cNvSpPr txBox="1"/>
          <p:nvPr/>
        </p:nvSpPr>
        <p:spPr>
          <a:xfrm>
            <a:off x="3951514" y="3429000"/>
            <a:ext cx="5562600" cy="400110"/>
          </a:xfrm>
          <a:prstGeom prst="rect">
            <a:avLst/>
          </a:prstGeom>
          <a:noFill/>
        </p:spPr>
        <p:txBody>
          <a:bodyPr wrap="square" rtlCol="0">
            <a:spAutoFit/>
          </a:bodyPr>
          <a:lstStyle/>
          <a:p>
            <a:r>
              <a:rPr lang="vi-VN" sz="2000" b="1">
                <a:solidFill>
                  <a:srgbClr val="0070C0"/>
                </a:solidFill>
                <a:latin typeface="Times New Roman" panose="02020603050405020304" pitchFamily="18" charset="0"/>
                <a:cs typeface="Times New Roman" panose="02020603050405020304" pitchFamily="18" charset="0"/>
              </a:rPr>
              <a:t>9</a:t>
            </a:r>
            <a:r>
              <a:rPr lang="vi-VN" sz="2000" b="1" smtClean="0">
                <a:solidFill>
                  <a:srgbClr val="0070C0"/>
                </a:solidFill>
                <a:latin typeface="Times New Roman" panose="02020603050405020304" pitchFamily="18" charset="0"/>
                <a:cs typeface="Times New Roman" panose="02020603050405020304" pitchFamily="18" charset="0"/>
              </a:rPr>
              <a:t>        9       0        0       0        0       0       0       0</a:t>
            </a:r>
            <a:endParaRPr lang="en-US" sz="2000" b="1">
              <a:solidFill>
                <a:srgbClr val="0070C0"/>
              </a:solidFill>
              <a:latin typeface="Times New Roman" panose="02020603050405020304" pitchFamily="18" charset="0"/>
              <a:cs typeface="Times New Roman" panose="02020603050405020304" pitchFamily="18" charset="0"/>
            </a:endParaRPr>
          </a:p>
        </p:txBody>
      </p:sp>
      <p:sp>
        <p:nvSpPr>
          <p:cNvPr id="26" name="Text Box 326"/>
          <p:cNvSpPr txBox="1">
            <a:spLocks noChangeArrowheads="1"/>
          </p:cNvSpPr>
          <p:nvPr/>
        </p:nvSpPr>
        <p:spPr bwMode="auto">
          <a:xfrm>
            <a:off x="457200" y="64785"/>
            <a:ext cx="43434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u="sng">
                <a:latin typeface="Times New Roman" panose="02020603050405020304" pitchFamily="18" charset="0"/>
              </a:rPr>
              <a:t>Bài </a:t>
            </a:r>
            <a:r>
              <a:rPr lang="en-US" altLang="en-US" sz="2800" u="sng" smtClean="0">
                <a:latin typeface="Times New Roman" panose="02020603050405020304" pitchFamily="18" charset="0"/>
              </a:rPr>
              <a:t>4</a:t>
            </a:r>
            <a:r>
              <a:rPr lang="vi-VN" altLang="en-US" sz="2800" smtClean="0">
                <a:latin typeface="Times New Roman" panose="02020603050405020304" pitchFamily="18" charset="0"/>
              </a:rPr>
              <a:t>: </a:t>
            </a:r>
            <a:r>
              <a:rPr lang="en-US" altLang="en-US" sz="2800">
                <a:latin typeface="Times New Roman" panose="02020603050405020304" pitchFamily="18" charset="0"/>
              </a:rPr>
              <a:t>Viết theo mẫu</a:t>
            </a:r>
            <a:r>
              <a:rPr lang="en-US" altLang="en-US" sz="2800" smtClean="0">
                <a:latin typeface="Times New Roman" panose="02020603050405020304" pitchFamily="18" charset="0"/>
              </a:rPr>
              <a:t>:</a:t>
            </a:r>
            <a:endParaRPr lang="en-US" altLang="en-US" sz="2800">
              <a:latin typeface="Times New Roman" panose="02020603050405020304" pitchFamily="18" charset="0"/>
            </a:endParaRPr>
          </a:p>
        </p:txBody>
      </p:sp>
      <p:sp>
        <p:nvSpPr>
          <p:cNvPr id="27" name="Cloud 26"/>
          <p:cNvSpPr/>
          <p:nvPr/>
        </p:nvSpPr>
        <p:spPr>
          <a:xfrm>
            <a:off x="4343400" y="0"/>
            <a:ext cx="5181600" cy="8001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5105400" y="114300"/>
            <a:ext cx="4038600" cy="523220"/>
          </a:xfrm>
          <a:prstGeom prst="rect">
            <a:avLst/>
          </a:prstGeom>
          <a:noFill/>
        </p:spPr>
        <p:txBody>
          <a:bodyPr wrap="square" rtlCol="0">
            <a:spAutoFit/>
          </a:bodyPr>
          <a:lstStyle/>
          <a:p>
            <a:r>
              <a:rPr lang="vi-VN" sz="2800" b="1" smtClean="0">
                <a:solidFill>
                  <a:schemeClr val="bg1"/>
                </a:solidFill>
                <a:latin typeface="+mj-lt"/>
              </a:rPr>
              <a:t>Con hiểu đề bài thế nào?</a:t>
            </a:r>
            <a:endParaRPr lang="en-US" sz="2800" b="1">
              <a:solidFill>
                <a:schemeClr val="bg1"/>
              </a:solidFill>
              <a:latin typeface="+mj-lt"/>
            </a:endParaRPr>
          </a:p>
        </p:txBody>
      </p:sp>
      <p:sp>
        <p:nvSpPr>
          <p:cNvPr id="29" name="Cloud 28"/>
          <p:cNvSpPr/>
          <p:nvPr/>
        </p:nvSpPr>
        <p:spPr>
          <a:xfrm>
            <a:off x="4343400" y="0"/>
            <a:ext cx="5181600" cy="120015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5105400" y="114301"/>
            <a:ext cx="4038600" cy="954107"/>
          </a:xfrm>
          <a:prstGeom prst="rect">
            <a:avLst/>
          </a:prstGeom>
          <a:noFill/>
        </p:spPr>
        <p:txBody>
          <a:bodyPr wrap="square" rtlCol="0">
            <a:spAutoFit/>
          </a:bodyPr>
          <a:lstStyle/>
          <a:p>
            <a:pPr algn="ctr"/>
            <a:r>
              <a:rPr lang="vi-VN" sz="2800" b="1" smtClean="0">
                <a:solidFill>
                  <a:schemeClr val="bg1"/>
                </a:solidFill>
                <a:latin typeface="+mj-lt"/>
              </a:rPr>
              <a:t>Cần điền tiếp vào ô trống sao cho phù hợp.</a:t>
            </a:r>
            <a:endParaRPr lang="en-US" sz="2800" b="1">
              <a:solidFill>
                <a:schemeClr val="bg1"/>
              </a:solidFill>
              <a:latin typeface="+mj-lt"/>
            </a:endParaRPr>
          </a:p>
        </p:txBody>
      </p:sp>
      <p:sp>
        <p:nvSpPr>
          <p:cNvPr id="31" name="Cloud 30"/>
          <p:cNvSpPr/>
          <p:nvPr/>
        </p:nvSpPr>
        <p:spPr>
          <a:xfrm>
            <a:off x="4419600" y="0"/>
            <a:ext cx="5181600" cy="104775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181600" y="114301"/>
            <a:ext cx="4038600" cy="954107"/>
          </a:xfrm>
          <a:prstGeom prst="rect">
            <a:avLst/>
          </a:prstGeom>
          <a:noFill/>
        </p:spPr>
        <p:txBody>
          <a:bodyPr wrap="square" rtlCol="0">
            <a:spAutoFit/>
          </a:bodyPr>
          <a:lstStyle/>
          <a:p>
            <a:pPr algn="ctr"/>
            <a:r>
              <a:rPr lang="vi-VN" sz="2800" b="1" smtClean="0">
                <a:solidFill>
                  <a:schemeClr val="bg1"/>
                </a:solidFill>
                <a:latin typeface="+mj-lt"/>
              </a:rPr>
              <a:t>Con thực hiện điền vào SGK</a:t>
            </a:r>
            <a:endParaRPr lang="en-US" sz="2800" b="1">
              <a:solidFill>
                <a:schemeClr val="bg1"/>
              </a:solidFill>
              <a:latin typeface="+mj-lt"/>
            </a:endParaRPr>
          </a:p>
        </p:txBody>
      </p:sp>
      <p:sp>
        <p:nvSpPr>
          <p:cNvPr id="35" name="Cloud Callout 34"/>
          <p:cNvSpPr/>
          <p:nvPr/>
        </p:nvSpPr>
        <p:spPr>
          <a:xfrm>
            <a:off x="3048000" y="2038350"/>
            <a:ext cx="5715000" cy="1543050"/>
          </a:xfrm>
          <a:prstGeom prst="cloud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spcBef>
                <a:spcPct val="0"/>
              </a:spcBef>
            </a:pPr>
            <a:r>
              <a:rPr lang="vi-VN" altLang="en-US" sz="2800" b="1" dirty="0" smtClean="0">
                <a:solidFill>
                  <a:schemeClr val="tx1"/>
                </a:solidFill>
                <a:latin typeface="Times New Roman" panose="02020603050405020304" pitchFamily="18" charset="0"/>
                <a:cs typeface="Times New Roman" panose="02020603050405020304" pitchFamily="18" charset="0"/>
              </a:rPr>
              <a:t>Khi viết số cần lưu ý gì?</a:t>
            </a:r>
            <a:endParaRPr lang="en-US" altLang="en-US" sz="2800" b="1" dirty="0">
              <a:solidFill>
                <a:schemeClr val="tx1"/>
              </a:solidFill>
              <a:latin typeface="Times New Roman" panose="02020603050405020304" pitchFamily="18" charset="0"/>
              <a:cs typeface="Times New Roman" panose="02020603050405020304" pitchFamily="18" charset="0"/>
            </a:endParaRPr>
          </a:p>
        </p:txBody>
      </p:sp>
      <p:sp>
        <p:nvSpPr>
          <p:cNvPr id="37" name="Cloud Callout 36"/>
          <p:cNvSpPr/>
          <p:nvPr/>
        </p:nvSpPr>
        <p:spPr>
          <a:xfrm>
            <a:off x="2895600" y="1885950"/>
            <a:ext cx="5715000" cy="2200304"/>
          </a:xfrm>
          <a:prstGeom prst="cloud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spcBef>
                <a:spcPct val="0"/>
              </a:spcBef>
            </a:pPr>
            <a:r>
              <a:rPr lang="en-US" altLang="en-US" sz="2800" b="1" dirty="0" err="1">
                <a:solidFill>
                  <a:schemeClr val="tx1"/>
                </a:solidFill>
                <a:latin typeface="Times New Roman" panose="02020603050405020304" pitchFamily="18" charset="0"/>
                <a:cs typeface="Times New Roman" panose="02020603050405020304" pitchFamily="18" charset="0"/>
              </a:rPr>
              <a:t>Viết</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số</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Cần</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viết</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đủ</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các</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chữ</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số</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của</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từng</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hàng</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từ</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hàng</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cao</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đến</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hàng</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thấp</a:t>
            </a:r>
            <a:r>
              <a:rPr lang="en-US" altLang="en-US" sz="2800" b="1"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 xmlns:p14="http://schemas.microsoft.com/office/powerpoint/2010/main" val="256916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27"/>
                                        </p:tgtEl>
                                      </p:cBhvr>
                                    </p:animEffect>
                                    <p:set>
                                      <p:cBhvr>
                                        <p:cTn id="15" dur="1" fill="hold">
                                          <p:stCondLst>
                                            <p:cond delay="499"/>
                                          </p:stCondLst>
                                        </p:cTn>
                                        <p:tgtEl>
                                          <p:spTgt spid="27"/>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28"/>
                                        </p:tgtEl>
                                      </p:cBhvr>
                                    </p:animEffect>
                                    <p:set>
                                      <p:cBhvr>
                                        <p:cTn id="18" dur="1" fill="hold">
                                          <p:stCondLst>
                                            <p:cond delay="499"/>
                                          </p:stCondLst>
                                        </p:cTn>
                                        <p:tgtEl>
                                          <p:spTgt spid="2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29"/>
                                        </p:tgtEl>
                                      </p:cBhvr>
                                    </p:animEffect>
                                    <p:set>
                                      <p:cBhvr>
                                        <p:cTn id="31" dur="1" fill="hold">
                                          <p:stCondLst>
                                            <p:cond delay="499"/>
                                          </p:stCondLst>
                                        </p:cTn>
                                        <p:tgtEl>
                                          <p:spTgt spid="29"/>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30"/>
                                        </p:tgtEl>
                                      </p:cBhvr>
                                    </p:animEffect>
                                    <p:set>
                                      <p:cBhvr>
                                        <p:cTn id="34" dur="1" fill="hold">
                                          <p:stCondLst>
                                            <p:cond delay="499"/>
                                          </p:stCondLst>
                                        </p:cTn>
                                        <p:tgtEl>
                                          <p:spTgt spid="3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31"/>
                                        </p:tgtEl>
                                      </p:cBhvr>
                                    </p:animEffect>
                                    <p:set>
                                      <p:cBhvr>
                                        <p:cTn id="47" dur="1" fill="hold">
                                          <p:stCondLst>
                                            <p:cond delay="499"/>
                                          </p:stCondLst>
                                        </p:cTn>
                                        <p:tgtEl>
                                          <p:spTgt spid="31"/>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32"/>
                                        </p:tgtEl>
                                      </p:cBhvr>
                                    </p:animEffect>
                                    <p:set>
                                      <p:cBhvr>
                                        <p:cTn id="50" dur="1" fill="hold">
                                          <p:stCondLst>
                                            <p:cond delay="499"/>
                                          </p:stCondLst>
                                        </p:cTn>
                                        <p:tgtEl>
                                          <p:spTgt spid="3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barn(inVertical)">
                                      <p:cBhvr>
                                        <p:cTn id="55" dur="500"/>
                                        <p:tgtEl>
                                          <p:spTgt spid="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wipe(down)">
                                      <p:cBhvr>
                                        <p:cTn id="60" dur="500"/>
                                        <p:tgtEl>
                                          <p:spTgt spid="4"/>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barn(inVertical)">
                                      <p:cBhvr>
                                        <p:cTn id="65" dur="500"/>
                                        <p:tgtEl>
                                          <p:spTgt spid="8"/>
                                        </p:tgtEl>
                                      </p:cBhvr>
                                    </p:animEffect>
                                  </p:childTnLst>
                                </p:cTn>
                              </p:par>
                            </p:childTnLst>
                          </p:cTn>
                        </p:par>
                      </p:childTnLst>
                    </p:cTn>
                  </p:par>
                  <p:par>
                    <p:cTn id="66" fill="hold">
                      <p:stCondLst>
                        <p:cond delay="indefinite"/>
                      </p:stCondLst>
                      <p:childTnLst>
                        <p:par>
                          <p:cTn id="67" fill="hold">
                            <p:stCondLst>
                              <p:cond delay="0"/>
                            </p:stCondLst>
                            <p:childTnLst>
                              <p:par>
                                <p:cTn id="68" presetID="6" presetClass="entr" presetSubtype="16" fill="hold" grpId="0" nodeType="click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circle(in)">
                                      <p:cBhvr>
                                        <p:cTn id="70" dur="500"/>
                                        <p:tgtEl>
                                          <p:spTgt spid="25"/>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down)">
                                      <p:cBhvr>
                                        <p:cTn id="75" dur="500"/>
                                        <p:tgtEl>
                                          <p:spTgt spid="5"/>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wipe(down)">
                                      <p:cBhvr>
                                        <p:cTn id="80" dur="500"/>
                                        <p:tgtEl>
                                          <p:spTgt spid="20"/>
                                        </p:tgtEl>
                                      </p:cBhvr>
                                    </p:animEffect>
                                  </p:childTnLst>
                                </p:cTn>
                              </p:par>
                            </p:childTnLst>
                          </p:cTn>
                        </p:par>
                      </p:childTnLst>
                    </p:cTn>
                  </p:par>
                  <p:par>
                    <p:cTn id="81" fill="hold">
                      <p:stCondLst>
                        <p:cond delay="indefinite"/>
                      </p:stCondLst>
                      <p:childTnLst>
                        <p:par>
                          <p:cTn id="82" fill="hold">
                            <p:stCondLst>
                              <p:cond delay="0"/>
                            </p:stCondLst>
                            <p:childTnLst>
                              <p:par>
                                <p:cTn id="83" presetID="6" presetClass="entr" presetSubtype="16" fill="hold" grpId="0" nodeType="clickEffect">
                                  <p:stCondLst>
                                    <p:cond delay="0"/>
                                  </p:stCondLst>
                                  <p:childTnLst>
                                    <p:set>
                                      <p:cBhvr>
                                        <p:cTn id="84" dur="1" fill="hold">
                                          <p:stCondLst>
                                            <p:cond delay="0"/>
                                          </p:stCondLst>
                                        </p:cTn>
                                        <p:tgtEl>
                                          <p:spTgt spid="7"/>
                                        </p:tgtEl>
                                        <p:attrNameLst>
                                          <p:attrName>style.visibility</p:attrName>
                                        </p:attrNameLst>
                                      </p:cBhvr>
                                      <p:to>
                                        <p:strVal val="visible"/>
                                      </p:to>
                                    </p:set>
                                    <p:animEffect transition="in" filter="circle(in)">
                                      <p:cBhvr>
                                        <p:cTn id="85" dur="500"/>
                                        <p:tgtEl>
                                          <p:spTgt spid="7"/>
                                        </p:tgtEl>
                                      </p:cBhvr>
                                    </p:animEffect>
                                  </p:childTnLst>
                                </p:cTn>
                              </p:par>
                            </p:childTnLst>
                          </p:cTn>
                        </p:par>
                      </p:childTnLst>
                    </p:cTn>
                  </p:par>
                  <p:par>
                    <p:cTn id="86" fill="hold">
                      <p:stCondLst>
                        <p:cond delay="indefinite"/>
                      </p:stCondLst>
                      <p:childTnLst>
                        <p:par>
                          <p:cTn id="87" fill="hold">
                            <p:stCondLst>
                              <p:cond delay="0"/>
                            </p:stCondLst>
                            <p:childTnLst>
                              <p:par>
                                <p:cTn id="88" presetID="6" presetClass="entr" presetSubtype="16" fill="hold" grpId="0" nodeType="clickEffect">
                                  <p:stCondLst>
                                    <p:cond delay="0"/>
                                  </p:stCondLst>
                                  <p:childTnLst>
                                    <p:set>
                                      <p:cBhvr>
                                        <p:cTn id="89" dur="1" fill="hold">
                                          <p:stCondLst>
                                            <p:cond delay="0"/>
                                          </p:stCondLst>
                                        </p:cTn>
                                        <p:tgtEl>
                                          <p:spTgt spid="6"/>
                                        </p:tgtEl>
                                        <p:attrNameLst>
                                          <p:attrName>style.visibility</p:attrName>
                                        </p:attrNameLst>
                                      </p:cBhvr>
                                      <p:to>
                                        <p:strVal val="visible"/>
                                      </p:to>
                                    </p:set>
                                    <p:animEffect transition="in" filter="circle(in)">
                                      <p:cBhvr>
                                        <p:cTn id="90" dur="500"/>
                                        <p:tgtEl>
                                          <p:spTgt spid="6"/>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fade">
                                      <p:cBhvr>
                                        <p:cTn id="95" dur="500"/>
                                        <p:tgtEl>
                                          <p:spTgt spid="35"/>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grpId="1" nodeType="clickEffect">
                                  <p:stCondLst>
                                    <p:cond delay="0"/>
                                  </p:stCondLst>
                                  <p:childTnLst>
                                    <p:animEffect transition="out" filter="fade">
                                      <p:cBhvr>
                                        <p:cTn id="99" dur="500"/>
                                        <p:tgtEl>
                                          <p:spTgt spid="35"/>
                                        </p:tgtEl>
                                      </p:cBhvr>
                                    </p:animEffect>
                                    <p:set>
                                      <p:cBhvr>
                                        <p:cTn id="100" dur="1" fill="hold">
                                          <p:stCondLst>
                                            <p:cond delay="499"/>
                                          </p:stCondLst>
                                        </p:cTn>
                                        <p:tgtEl>
                                          <p:spTgt spid="35"/>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37"/>
                                        </p:tgtEl>
                                        <p:attrNameLst>
                                          <p:attrName>style.visibility</p:attrName>
                                        </p:attrNameLst>
                                      </p:cBhvr>
                                      <p:to>
                                        <p:strVal val="visible"/>
                                      </p:to>
                                    </p:set>
                                    <p:animEffect transition="in" filter="fade">
                                      <p:cBhvr>
                                        <p:cTn id="10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20" grpId="0"/>
      <p:bldP spid="5" grpId="0"/>
      <p:bldP spid="6" grpId="0"/>
      <p:bldP spid="7" grpId="0"/>
      <p:bldP spid="8" grpId="0"/>
      <p:bldP spid="25" grpId="0"/>
      <p:bldP spid="27" grpId="0" animBg="1"/>
      <p:bldP spid="27" grpId="1" animBg="1"/>
      <p:bldP spid="28" grpId="0"/>
      <p:bldP spid="28" grpId="1"/>
      <p:bldP spid="29" grpId="0" animBg="1"/>
      <p:bldP spid="29" grpId="1" animBg="1"/>
      <p:bldP spid="30" grpId="0"/>
      <p:bldP spid="30" grpId="1"/>
      <p:bldP spid="31" grpId="0" animBg="1"/>
      <p:bldP spid="31" grpId="1" animBg="1"/>
      <p:bldP spid="32" grpId="0"/>
      <p:bldP spid="32" grpId="1"/>
      <p:bldP spid="35" grpId="0" animBg="1"/>
      <p:bldP spid="35" grpId="1" animBg="1"/>
      <p:bldP spid="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3"/>
          <p:cNvGrpSpPr>
            <a:grpSpLocks/>
          </p:cNvGrpSpPr>
          <p:nvPr/>
        </p:nvGrpSpPr>
        <p:grpSpPr bwMode="auto">
          <a:xfrm>
            <a:off x="5943600" y="2971800"/>
            <a:ext cx="3048000" cy="2171700"/>
            <a:chOff x="4368" y="2880"/>
            <a:chExt cx="1200" cy="1289"/>
          </a:xfrm>
        </p:grpSpPr>
        <p:sp>
          <p:nvSpPr>
            <p:cNvPr id="12293" name="Freeform 4"/>
            <p:cNvSpPr>
              <a:spLocks/>
            </p:cNvSpPr>
            <p:nvPr/>
          </p:nvSpPr>
          <p:spPr bwMode="auto">
            <a:xfrm>
              <a:off x="4819" y="3639"/>
              <a:ext cx="669" cy="393"/>
            </a:xfrm>
            <a:custGeom>
              <a:avLst/>
              <a:gdLst>
                <a:gd name="T0" fmla="*/ 0 w 1337"/>
                <a:gd name="T1" fmla="*/ 0 h 1572"/>
                <a:gd name="T2" fmla="*/ 1 w 1337"/>
                <a:gd name="T3" fmla="*/ 0 h 1572"/>
                <a:gd name="T4" fmla="*/ 1 w 1337"/>
                <a:gd name="T5" fmla="*/ 0 h 1572"/>
                <a:gd name="T6" fmla="*/ 1 w 1337"/>
                <a:gd name="T7" fmla="*/ 0 h 1572"/>
                <a:gd name="T8" fmla="*/ 1 w 1337"/>
                <a:gd name="T9" fmla="*/ 0 h 1572"/>
                <a:gd name="T10" fmla="*/ 1 w 1337"/>
                <a:gd name="T11" fmla="*/ 0 h 1572"/>
                <a:gd name="T12" fmla="*/ 1 w 1337"/>
                <a:gd name="T13" fmla="*/ 0 h 1572"/>
                <a:gd name="T14" fmla="*/ 1 w 1337"/>
                <a:gd name="T15" fmla="*/ 0 h 1572"/>
                <a:gd name="T16" fmla="*/ 1 w 1337"/>
                <a:gd name="T17" fmla="*/ 0 h 1572"/>
                <a:gd name="T18" fmla="*/ 1 w 1337"/>
                <a:gd name="T19" fmla="*/ 0 h 1572"/>
                <a:gd name="T20" fmla="*/ 1 w 1337"/>
                <a:gd name="T21" fmla="*/ 0 h 1572"/>
                <a:gd name="T22" fmla="*/ 1 w 1337"/>
                <a:gd name="T23" fmla="*/ 0 h 1572"/>
                <a:gd name="T24" fmla="*/ 1 w 1337"/>
                <a:gd name="T25" fmla="*/ 0 h 1572"/>
                <a:gd name="T26" fmla="*/ 1 w 1337"/>
                <a:gd name="T27" fmla="*/ 0 h 1572"/>
                <a:gd name="T28" fmla="*/ 1 w 1337"/>
                <a:gd name="T29" fmla="*/ 0 h 1572"/>
                <a:gd name="T30" fmla="*/ 1 w 1337"/>
                <a:gd name="T31" fmla="*/ 0 h 1572"/>
                <a:gd name="T32" fmla="*/ 1 w 1337"/>
                <a:gd name="T33" fmla="*/ 0 h 1572"/>
                <a:gd name="T34" fmla="*/ 1 w 1337"/>
                <a:gd name="T35" fmla="*/ 0 h 1572"/>
                <a:gd name="T36" fmla="*/ 1 w 1337"/>
                <a:gd name="T37" fmla="*/ 0 h 1572"/>
                <a:gd name="T38" fmla="*/ 1 w 1337"/>
                <a:gd name="T39" fmla="*/ 0 h 1572"/>
                <a:gd name="T40" fmla="*/ 1 w 1337"/>
                <a:gd name="T41" fmla="*/ 0 h 1572"/>
                <a:gd name="T42" fmla="*/ 1 w 1337"/>
                <a:gd name="T43" fmla="*/ 0 h 1572"/>
                <a:gd name="T44" fmla="*/ 1 w 1337"/>
                <a:gd name="T45" fmla="*/ 0 h 1572"/>
                <a:gd name="T46" fmla="*/ 1 w 1337"/>
                <a:gd name="T47" fmla="*/ 0 h 1572"/>
                <a:gd name="T48" fmla="*/ 1 w 1337"/>
                <a:gd name="T49" fmla="*/ 0 h 1572"/>
                <a:gd name="T50" fmla="*/ 1 w 1337"/>
                <a:gd name="T51" fmla="*/ 0 h 1572"/>
                <a:gd name="T52" fmla="*/ 1 w 1337"/>
                <a:gd name="T53" fmla="*/ 0 h 1572"/>
                <a:gd name="T54" fmla="*/ 1 w 1337"/>
                <a:gd name="T55" fmla="*/ 0 h 1572"/>
                <a:gd name="T56" fmla="*/ 1 w 1337"/>
                <a:gd name="T57" fmla="*/ 0 h 1572"/>
                <a:gd name="T58" fmla="*/ 1 w 1337"/>
                <a:gd name="T59" fmla="*/ 0 h 1572"/>
                <a:gd name="T60" fmla="*/ 1 w 1337"/>
                <a:gd name="T61" fmla="*/ 0 h 1572"/>
                <a:gd name="T62" fmla="*/ 1 w 1337"/>
                <a:gd name="T63" fmla="*/ 0 h 1572"/>
                <a:gd name="T64" fmla="*/ 1 w 1337"/>
                <a:gd name="T65" fmla="*/ 0 h 1572"/>
                <a:gd name="T66" fmla="*/ 0 w 1337"/>
                <a:gd name="T67" fmla="*/ 0 h 1572"/>
                <a:gd name="T68" fmla="*/ 0 w 1337"/>
                <a:gd name="T69" fmla="*/ 0 h 15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37"/>
                <a:gd name="T106" fmla="*/ 0 h 1572"/>
                <a:gd name="T107" fmla="*/ 1337 w 1337"/>
                <a:gd name="T108" fmla="*/ 1572 h 15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0">
                  <a:solidFill>
                    <a:srgbClr val="000000"/>
                  </a:solidFill>
                  <a:round/>
                  <a:headEnd/>
                  <a:tailEnd/>
                </a14:hiddenLine>
              </a:ext>
            </a:extLst>
          </p:spPr>
          <p:txBody>
            <a:bodyPr/>
            <a:lstStyle/>
            <a:p>
              <a:endParaRPr lang="en-US"/>
            </a:p>
          </p:txBody>
        </p:sp>
        <p:sp>
          <p:nvSpPr>
            <p:cNvPr id="12294" name="Freeform 5"/>
            <p:cNvSpPr>
              <a:spLocks/>
            </p:cNvSpPr>
            <p:nvPr/>
          </p:nvSpPr>
          <p:spPr bwMode="auto">
            <a:xfrm>
              <a:off x="4819" y="3639"/>
              <a:ext cx="588" cy="346"/>
            </a:xfrm>
            <a:custGeom>
              <a:avLst/>
              <a:gdLst>
                <a:gd name="T0" fmla="*/ 1 w 1176"/>
                <a:gd name="T1" fmla="*/ 0 h 1382"/>
                <a:gd name="T2" fmla="*/ 1 w 1176"/>
                <a:gd name="T3" fmla="*/ 0 h 1382"/>
                <a:gd name="T4" fmla="*/ 1 w 1176"/>
                <a:gd name="T5" fmla="*/ 0 h 1382"/>
                <a:gd name="T6" fmla="*/ 1 w 1176"/>
                <a:gd name="T7" fmla="*/ 0 h 1382"/>
                <a:gd name="T8" fmla="*/ 1 w 1176"/>
                <a:gd name="T9" fmla="*/ 0 h 1382"/>
                <a:gd name="T10" fmla="*/ 1 w 1176"/>
                <a:gd name="T11" fmla="*/ 0 h 1382"/>
                <a:gd name="T12" fmla="*/ 1 w 1176"/>
                <a:gd name="T13" fmla="*/ 0 h 1382"/>
                <a:gd name="T14" fmla="*/ 1 w 1176"/>
                <a:gd name="T15" fmla="*/ 0 h 1382"/>
                <a:gd name="T16" fmla="*/ 1 w 1176"/>
                <a:gd name="T17" fmla="*/ 0 h 1382"/>
                <a:gd name="T18" fmla="*/ 1 w 1176"/>
                <a:gd name="T19" fmla="*/ 0 h 1382"/>
                <a:gd name="T20" fmla="*/ 1 w 1176"/>
                <a:gd name="T21" fmla="*/ 0 h 1382"/>
                <a:gd name="T22" fmla="*/ 1 w 1176"/>
                <a:gd name="T23" fmla="*/ 0 h 1382"/>
                <a:gd name="T24" fmla="*/ 1 w 1176"/>
                <a:gd name="T25" fmla="*/ 0 h 1382"/>
                <a:gd name="T26" fmla="*/ 1 w 1176"/>
                <a:gd name="T27" fmla="*/ 0 h 1382"/>
                <a:gd name="T28" fmla="*/ 1 w 1176"/>
                <a:gd name="T29" fmla="*/ 0 h 1382"/>
                <a:gd name="T30" fmla="*/ 1 w 1176"/>
                <a:gd name="T31" fmla="*/ 0 h 1382"/>
                <a:gd name="T32" fmla="*/ 0 w 1176"/>
                <a:gd name="T33" fmla="*/ 0 h 1382"/>
                <a:gd name="T34" fmla="*/ 0 w 1176"/>
                <a:gd name="T35" fmla="*/ 0 h 1382"/>
                <a:gd name="T36" fmla="*/ 1 w 1176"/>
                <a:gd name="T37" fmla="*/ 0 h 1382"/>
                <a:gd name="T38" fmla="*/ 1 w 1176"/>
                <a:gd name="T39" fmla="*/ 0 h 1382"/>
                <a:gd name="T40" fmla="*/ 1 w 1176"/>
                <a:gd name="T41" fmla="*/ 0 h 1382"/>
                <a:gd name="T42" fmla="*/ 1 w 1176"/>
                <a:gd name="T43" fmla="*/ 0 h 1382"/>
                <a:gd name="T44" fmla="*/ 1 w 1176"/>
                <a:gd name="T45" fmla="*/ 0 h 1382"/>
                <a:gd name="T46" fmla="*/ 1 w 1176"/>
                <a:gd name="T47" fmla="*/ 0 h 1382"/>
                <a:gd name="T48" fmla="*/ 1 w 1176"/>
                <a:gd name="T49" fmla="*/ 0 h 1382"/>
                <a:gd name="T50" fmla="*/ 1 w 1176"/>
                <a:gd name="T51" fmla="*/ 0 h 1382"/>
                <a:gd name="T52" fmla="*/ 1 w 1176"/>
                <a:gd name="T53" fmla="*/ 0 h 1382"/>
                <a:gd name="T54" fmla="*/ 1 w 1176"/>
                <a:gd name="T55" fmla="*/ 0 h 1382"/>
                <a:gd name="T56" fmla="*/ 1 w 1176"/>
                <a:gd name="T57" fmla="*/ 0 h 1382"/>
                <a:gd name="T58" fmla="*/ 1 w 1176"/>
                <a:gd name="T59" fmla="*/ 0 h 1382"/>
                <a:gd name="T60" fmla="*/ 1 w 1176"/>
                <a:gd name="T61" fmla="*/ 0 h 1382"/>
                <a:gd name="T62" fmla="*/ 1 w 1176"/>
                <a:gd name="T63" fmla="*/ 0 h 1382"/>
                <a:gd name="T64" fmla="*/ 1 w 1176"/>
                <a:gd name="T65" fmla="*/ 0 h 1382"/>
                <a:gd name="T66" fmla="*/ 1 w 1176"/>
                <a:gd name="T67" fmla="*/ 0 h 1382"/>
                <a:gd name="T68" fmla="*/ 1 w 1176"/>
                <a:gd name="T69" fmla="*/ 0 h 13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76"/>
                <a:gd name="T106" fmla="*/ 0 h 1382"/>
                <a:gd name="T107" fmla="*/ 1176 w 1176"/>
                <a:gd name="T108" fmla="*/ 1382 h 138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0">
                  <a:solidFill>
                    <a:srgbClr val="000000"/>
                  </a:solidFill>
                  <a:round/>
                  <a:headEnd/>
                  <a:tailEnd/>
                </a14:hiddenLine>
              </a:ext>
            </a:extLst>
          </p:spPr>
          <p:txBody>
            <a:bodyPr/>
            <a:lstStyle/>
            <a:p>
              <a:endParaRPr lang="en-US"/>
            </a:p>
          </p:txBody>
        </p:sp>
        <p:sp>
          <p:nvSpPr>
            <p:cNvPr id="12295" name="Freeform 6"/>
            <p:cNvSpPr>
              <a:spLocks/>
            </p:cNvSpPr>
            <p:nvPr/>
          </p:nvSpPr>
          <p:spPr bwMode="auto">
            <a:xfrm>
              <a:off x="4819" y="3639"/>
              <a:ext cx="507" cy="298"/>
            </a:xfrm>
            <a:custGeom>
              <a:avLst/>
              <a:gdLst>
                <a:gd name="T0" fmla="*/ 1 w 1014"/>
                <a:gd name="T1" fmla="*/ 0 h 1193"/>
                <a:gd name="T2" fmla="*/ 1 w 1014"/>
                <a:gd name="T3" fmla="*/ 0 h 1193"/>
                <a:gd name="T4" fmla="*/ 1 w 1014"/>
                <a:gd name="T5" fmla="*/ 0 h 1193"/>
                <a:gd name="T6" fmla="*/ 1 w 1014"/>
                <a:gd name="T7" fmla="*/ 0 h 1193"/>
                <a:gd name="T8" fmla="*/ 1 w 1014"/>
                <a:gd name="T9" fmla="*/ 0 h 1193"/>
                <a:gd name="T10" fmla="*/ 1 w 1014"/>
                <a:gd name="T11" fmla="*/ 0 h 1193"/>
                <a:gd name="T12" fmla="*/ 1 w 1014"/>
                <a:gd name="T13" fmla="*/ 0 h 1193"/>
                <a:gd name="T14" fmla="*/ 1 w 1014"/>
                <a:gd name="T15" fmla="*/ 0 h 1193"/>
                <a:gd name="T16" fmla="*/ 1 w 1014"/>
                <a:gd name="T17" fmla="*/ 0 h 1193"/>
                <a:gd name="T18" fmla="*/ 1 w 1014"/>
                <a:gd name="T19" fmla="*/ 0 h 1193"/>
                <a:gd name="T20" fmla="*/ 1 w 1014"/>
                <a:gd name="T21" fmla="*/ 0 h 1193"/>
                <a:gd name="T22" fmla="*/ 1 w 1014"/>
                <a:gd name="T23" fmla="*/ 0 h 1193"/>
                <a:gd name="T24" fmla="*/ 1 w 1014"/>
                <a:gd name="T25" fmla="*/ 0 h 1193"/>
                <a:gd name="T26" fmla="*/ 1 w 1014"/>
                <a:gd name="T27" fmla="*/ 0 h 1193"/>
                <a:gd name="T28" fmla="*/ 1 w 1014"/>
                <a:gd name="T29" fmla="*/ 0 h 1193"/>
                <a:gd name="T30" fmla="*/ 1 w 1014"/>
                <a:gd name="T31" fmla="*/ 0 h 1193"/>
                <a:gd name="T32" fmla="*/ 0 w 1014"/>
                <a:gd name="T33" fmla="*/ 0 h 1193"/>
                <a:gd name="T34" fmla="*/ 0 w 1014"/>
                <a:gd name="T35" fmla="*/ 0 h 1193"/>
                <a:gd name="T36" fmla="*/ 1 w 1014"/>
                <a:gd name="T37" fmla="*/ 0 h 1193"/>
                <a:gd name="T38" fmla="*/ 1 w 1014"/>
                <a:gd name="T39" fmla="*/ 0 h 1193"/>
                <a:gd name="T40" fmla="*/ 1 w 1014"/>
                <a:gd name="T41" fmla="*/ 0 h 1193"/>
                <a:gd name="T42" fmla="*/ 1 w 1014"/>
                <a:gd name="T43" fmla="*/ 0 h 1193"/>
                <a:gd name="T44" fmla="*/ 1 w 1014"/>
                <a:gd name="T45" fmla="*/ 0 h 1193"/>
                <a:gd name="T46" fmla="*/ 1 w 1014"/>
                <a:gd name="T47" fmla="*/ 0 h 1193"/>
                <a:gd name="T48" fmla="*/ 1 w 1014"/>
                <a:gd name="T49" fmla="*/ 0 h 1193"/>
                <a:gd name="T50" fmla="*/ 1 w 1014"/>
                <a:gd name="T51" fmla="*/ 0 h 1193"/>
                <a:gd name="T52" fmla="*/ 1 w 1014"/>
                <a:gd name="T53" fmla="*/ 0 h 1193"/>
                <a:gd name="T54" fmla="*/ 1 w 1014"/>
                <a:gd name="T55" fmla="*/ 0 h 1193"/>
                <a:gd name="T56" fmla="*/ 1 w 1014"/>
                <a:gd name="T57" fmla="*/ 0 h 1193"/>
                <a:gd name="T58" fmla="*/ 1 w 1014"/>
                <a:gd name="T59" fmla="*/ 0 h 1193"/>
                <a:gd name="T60" fmla="*/ 1 w 1014"/>
                <a:gd name="T61" fmla="*/ 0 h 1193"/>
                <a:gd name="T62" fmla="*/ 1 w 1014"/>
                <a:gd name="T63" fmla="*/ 0 h 1193"/>
                <a:gd name="T64" fmla="*/ 1 w 1014"/>
                <a:gd name="T65" fmla="*/ 0 h 1193"/>
                <a:gd name="T66" fmla="*/ 1 w 1014"/>
                <a:gd name="T67" fmla="*/ 0 h 1193"/>
                <a:gd name="T68" fmla="*/ 1 w 1014"/>
                <a:gd name="T69" fmla="*/ 0 h 11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4"/>
                <a:gd name="T106" fmla="*/ 0 h 1193"/>
                <a:gd name="T107" fmla="*/ 1014 w 1014"/>
                <a:gd name="T108" fmla="*/ 1193 h 11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0">
                  <a:solidFill>
                    <a:srgbClr val="000000"/>
                  </a:solidFill>
                  <a:round/>
                  <a:headEnd/>
                  <a:tailEnd/>
                </a14:hiddenLine>
              </a:ext>
            </a:extLst>
          </p:spPr>
          <p:txBody>
            <a:bodyPr/>
            <a:lstStyle/>
            <a:p>
              <a:endParaRPr lang="en-US"/>
            </a:p>
          </p:txBody>
        </p:sp>
        <p:sp>
          <p:nvSpPr>
            <p:cNvPr id="12296" name="Freeform 7"/>
            <p:cNvSpPr>
              <a:spLocks/>
            </p:cNvSpPr>
            <p:nvPr/>
          </p:nvSpPr>
          <p:spPr bwMode="auto">
            <a:xfrm>
              <a:off x="4586" y="3776"/>
              <a:ext cx="635" cy="374"/>
            </a:xfrm>
            <a:custGeom>
              <a:avLst/>
              <a:gdLst>
                <a:gd name="T0" fmla="*/ 0 w 1272"/>
                <a:gd name="T1" fmla="*/ 0 h 1495"/>
                <a:gd name="T2" fmla="*/ 0 w 1272"/>
                <a:gd name="T3" fmla="*/ 0 h 1495"/>
                <a:gd name="T4" fmla="*/ 0 w 1272"/>
                <a:gd name="T5" fmla="*/ 0 h 1495"/>
                <a:gd name="T6" fmla="*/ 0 w 1272"/>
                <a:gd name="T7" fmla="*/ 0 h 1495"/>
                <a:gd name="T8" fmla="*/ 0 w 1272"/>
                <a:gd name="T9" fmla="*/ 0 h 1495"/>
                <a:gd name="T10" fmla="*/ 0 w 1272"/>
                <a:gd name="T11" fmla="*/ 0 h 1495"/>
                <a:gd name="T12" fmla="*/ 0 w 1272"/>
                <a:gd name="T13" fmla="*/ 0 h 1495"/>
                <a:gd name="T14" fmla="*/ 0 w 1272"/>
                <a:gd name="T15" fmla="*/ 0 h 1495"/>
                <a:gd name="T16" fmla="*/ 0 w 1272"/>
                <a:gd name="T17" fmla="*/ 0 h 1495"/>
                <a:gd name="T18" fmla="*/ 0 w 1272"/>
                <a:gd name="T19" fmla="*/ 0 h 1495"/>
                <a:gd name="T20" fmla="*/ 0 w 1272"/>
                <a:gd name="T21" fmla="*/ 0 h 1495"/>
                <a:gd name="T22" fmla="*/ 0 w 1272"/>
                <a:gd name="T23" fmla="*/ 0 h 1495"/>
                <a:gd name="T24" fmla="*/ 0 w 1272"/>
                <a:gd name="T25" fmla="*/ 0 h 1495"/>
                <a:gd name="T26" fmla="*/ 0 w 1272"/>
                <a:gd name="T27" fmla="*/ 0 h 1495"/>
                <a:gd name="T28" fmla="*/ 0 w 1272"/>
                <a:gd name="T29" fmla="*/ 0 h 1495"/>
                <a:gd name="T30" fmla="*/ 0 w 1272"/>
                <a:gd name="T31" fmla="*/ 0 h 1495"/>
                <a:gd name="T32" fmla="*/ 0 w 1272"/>
                <a:gd name="T33" fmla="*/ 0 h 1495"/>
                <a:gd name="T34" fmla="*/ 0 w 1272"/>
                <a:gd name="T35" fmla="*/ 0 h 1495"/>
                <a:gd name="T36" fmla="*/ 0 w 1272"/>
                <a:gd name="T37" fmla="*/ 0 h 1495"/>
                <a:gd name="T38" fmla="*/ 0 w 1272"/>
                <a:gd name="T39" fmla="*/ 0 h 1495"/>
                <a:gd name="T40" fmla="*/ 0 w 1272"/>
                <a:gd name="T41" fmla="*/ 0 h 1495"/>
                <a:gd name="T42" fmla="*/ 0 w 1272"/>
                <a:gd name="T43" fmla="*/ 0 h 1495"/>
                <a:gd name="T44" fmla="*/ 0 w 1272"/>
                <a:gd name="T45" fmla="*/ 0 h 1495"/>
                <a:gd name="T46" fmla="*/ 0 w 1272"/>
                <a:gd name="T47" fmla="*/ 0 h 1495"/>
                <a:gd name="T48" fmla="*/ 0 w 1272"/>
                <a:gd name="T49" fmla="*/ 0 h 1495"/>
                <a:gd name="T50" fmla="*/ 0 w 1272"/>
                <a:gd name="T51" fmla="*/ 0 h 1495"/>
                <a:gd name="T52" fmla="*/ 0 w 1272"/>
                <a:gd name="T53" fmla="*/ 0 h 1495"/>
                <a:gd name="T54" fmla="*/ 0 w 1272"/>
                <a:gd name="T55" fmla="*/ 0 h 1495"/>
                <a:gd name="T56" fmla="*/ 0 w 1272"/>
                <a:gd name="T57" fmla="*/ 0 h 1495"/>
                <a:gd name="T58" fmla="*/ 0 w 1272"/>
                <a:gd name="T59" fmla="*/ 0 h 1495"/>
                <a:gd name="T60" fmla="*/ 0 w 1272"/>
                <a:gd name="T61" fmla="*/ 0 h 1495"/>
                <a:gd name="T62" fmla="*/ 0 w 1272"/>
                <a:gd name="T63" fmla="*/ 0 h 1495"/>
                <a:gd name="T64" fmla="*/ 0 w 1272"/>
                <a:gd name="T65" fmla="*/ 0 h 1495"/>
                <a:gd name="T66" fmla="*/ 0 w 1272"/>
                <a:gd name="T67" fmla="*/ 0 h 1495"/>
                <a:gd name="T68" fmla="*/ 0 w 1272"/>
                <a:gd name="T69" fmla="*/ 0 h 149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72"/>
                <a:gd name="T106" fmla="*/ 0 h 1495"/>
                <a:gd name="T107" fmla="*/ 1272 w 1272"/>
                <a:gd name="T108" fmla="*/ 1495 h 149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0">
                  <a:solidFill>
                    <a:srgbClr val="000000"/>
                  </a:solidFill>
                  <a:round/>
                  <a:headEnd/>
                  <a:tailEnd/>
                </a14:hiddenLine>
              </a:ext>
            </a:extLst>
          </p:spPr>
          <p:txBody>
            <a:bodyPr/>
            <a:lstStyle/>
            <a:p>
              <a:endParaRPr lang="en-US"/>
            </a:p>
          </p:txBody>
        </p:sp>
        <p:sp>
          <p:nvSpPr>
            <p:cNvPr id="12297" name="Freeform 8"/>
            <p:cNvSpPr>
              <a:spLocks/>
            </p:cNvSpPr>
            <p:nvPr/>
          </p:nvSpPr>
          <p:spPr bwMode="auto">
            <a:xfrm>
              <a:off x="4586" y="3776"/>
              <a:ext cx="669" cy="393"/>
            </a:xfrm>
            <a:custGeom>
              <a:avLst/>
              <a:gdLst>
                <a:gd name="T0" fmla="*/ 0 w 1338"/>
                <a:gd name="T1" fmla="*/ 0 h 1572"/>
                <a:gd name="T2" fmla="*/ 1 w 1338"/>
                <a:gd name="T3" fmla="*/ 0 h 1572"/>
                <a:gd name="T4" fmla="*/ 1 w 1338"/>
                <a:gd name="T5" fmla="*/ 0 h 1572"/>
                <a:gd name="T6" fmla="*/ 1 w 1338"/>
                <a:gd name="T7" fmla="*/ 0 h 1572"/>
                <a:gd name="T8" fmla="*/ 1 w 1338"/>
                <a:gd name="T9" fmla="*/ 0 h 1572"/>
                <a:gd name="T10" fmla="*/ 1 w 1338"/>
                <a:gd name="T11" fmla="*/ 0 h 1572"/>
                <a:gd name="T12" fmla="*/ 1 w 1338"/>
                <a:gd name="T13" fmla="*/ 0 h 1572"/>
                <a:gd name="T14" fmla="*/ 1 w 1338"/>
                <a:gd name="T15" fmla="*/ 0 h 1572"/>
                <a:gd name="T16" fmla="*/ 1 w 1338"/>
                <a:gd name="T17" fmla="*/ 0 h 1572"/>
                <a:gd name="T18" fmla="*/ 1 w 1338"/>
                <a:gd name="T19" fmla="*/ 0 h 1572"/>
                <a:gd name="T20" fmla="*/ 1 w 1338"/>
                <a:gd name="T21" fmla="*/ 0 h 1572"/>
                <a:gd name="T22" fmla="*/ 1 w 1338"/>
                <a:gd name="T23" fmla="*/ 0 h 1572"/>
                <a:gd name="T24" fmla="*/ 1 w 1338"/>
                <a:gd name="T25" fmla="*/ 0 h 1572"/>
                <a:gd name="T26" fmla="*/ 1 w 1338"/>
                <a:gd name="T27" fmla="*/ 0 h 1572"/>
                <a:gd name="T28" fmla="*/ 1 w 1338"/>
                <a:gd name="T29" fmla="*/ 0 h 1572"/>
                <a:gd name="T30" fmla="*/ 1 w 1338"/>
                <a:gd name="T31" fmla="*/ 0 h 1572"/>
                <a:gd name="T32" fmla="*/ 1 w 1338"/>
                <a:gd name="T33" fmla="*/ 0 h 1572"/>
                <a:gd name="T34" fmla="*/ 1 w 1338"/>
                <a:gd name="T35" fmla="*/ 0 h 1572"/>
                <a:gd name="T36" fmla="*/ 1 w 1338"/>
                <a:gd name="T37" fmla="*/ 0 h 1572"/>
                <a:gd name="T38" fmla="*/ 1 w 1338"/>
                <a:gd name="T39" fmla="*/ 0 h 1572"/>
                <a:gd name="T40" fmla="*/ 1 w 1338"/>
                <a:gd name="T41" fmla="*/ 0 h 1572"/>
                <a:gd name="T42" fmla="*/ 1 w 1338"/>
                <a:gd name="T43" fmla="*/ 0 h 1572"/>
                <a:gd name="T44" fmla="*/ 1 w 1338"/>
                <a:gd name="T45" fmla="*/ 0 h 1572"/>
                <a:gd name="T46" fmla="*/ 1 w 1338"/>
                <a:gd name="T47" fmla="*/ 0 h 1572"/>
                <a:gd name="T48" fmla="*/ 1 w 1338"/>
                <a:gd name="T49" fmla="*/ 0 h 1572"/>
                <a:gd name="T50" fmla="*/ 1 w 1338"/>
                <a:gd name="T51" fmla="*/ 0 h 1572"/>
                <a:gd name="T52" fmla="*/ 1 w 1338"/>
                <a:gd name="T53" fmla="*/ 0 h 1572"/>
                <a:gd name="T54" fmla="*/ 1 w 1338"/>
                <a:gd name="T55" fmla="*/ 0 h 1572"/>
                <a:gd name="T56" fmla="*/ 1 w 1338"/>
                <a:gd name="T57" fmla="*/ 0 h 1572"/>
                <a:gd name="T58" fmla="*/ 1 w 1338"/>
                <a:gd name="T59" fmla="*/ 0 h 1572"/>
                <a:gd name="T60" fmla="*/ 1 w 1338"/>
                <a:gd name="T61" fmla="*/ 0 h 1572"/>
                <a:gd name="T62" fmla="*/ 1 w 1338"/>
                <a:gd name="T63" fmla="*/ 0 h 1572"/>
                <a:gd name="T64" fmla="*/ 1 w 1338"/>
                <a:gd name="T65" fmla="*/ 0 h 1572"/>
                <a:gd name="T66" fmla="*/ 0 w 1338"/>
                <a:gd name="T67" fmla="*/ 0 h 1572"/>
                <a:gd name="T68" fmla="*/ 0 w 1338"/>
                <a:gd name="T69" fmla="*/ 0 h 15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38"/>
                <a:gd name="T106" fmla="*/ 0 h 1572"/>
                <a:gd name="T107" fmla="*/ 1338 w 1338"/>
                <a:gd name="T108" fmla="*/ 1572 h 15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0">
                  <a:solidFill>
                    <a:srgbClr val="000000"/>
                  </a:solidFill>
                  <a:round/>
                  <a:headEnd/>
                  <a:tailEnd/>
                </a14:hiddenLine>
              </a:ext>
            </a:extLst>
          </p:spPr>
          <p:txBody>
            <a:bodyPr/>
            <a:lstStyle/>
            <a:p>
              <a:endParaRPr lang="en-US"/>
            </a:p>
          </p:txBody>
        </p:sp>
        <p:sp>
          <p:nvSpPr>
            <p:cNvPr id="12298" name="Freeform 9"/>
            <p:cNvSpPr>
              <a:spLocks/>
            </p:cNvSpPr>
            <p:nvPr/>
          </p:nvSpPr>
          <p:spPr bwMode="auto">
            <a:xfrm>
              <a:off x="4586" y="3776"/>
              <a:ext cx="588" cy="346"/>
            </a:xfrm>
            <a:custGeom>
              <a:avLst/>
              <a:gdLst>
                <a:gd name="T0" fmla="*/ 1 w 1176"/>
                <a:gd name="T1" fmla="*/ 0 h 1383"/>
                <a:gd name="T2" fmla="*/ 1 w 1176"/>
                <a:gd name="T3" fmla="*/ 0 h 1383"/>
                <a:gd name="T4" fmla="*/ 1 w 1176"/>
                <a:gd name="T5" fmla="*/ 0 h 1383"/>
                <a:gd name="T6" fmla="*/ 1 w 1176"/>
                <a:gd name="T7" fmla="*/ 0 h 1383"/>
                <a:gd name="T8" fmla="*/ 1 w 1176"/>
                <a:gd name="T9" fmla="*/ 0 h 1383"/>
                <a:gd name="T10" fmla="*/ 1 w 1176"/>
                <a:gd name="T11" fmla="*/ 0 h 1383"/>
                <a:gd name="T12" fmla="*/ 1 w 1176"/>
                <a:gd name="T13" fmla="*/ 0 h 1383"/>
                <a:gd name="T14" fmla="*/ 1 w 1176"/>
                <a:gd name="T15" fmla="*/ 0 h 1383"/>
                <a:gd name="T16" fmla="*/ 1 w 1176"/>
                <a:gd name="T17" fmla="*/ 0 h 1383"/>
                <a:gd name="T18" fmla="*/ 1 w 1176"/>
                <a:gd name="T19" fmla="*/ 0 h 1383"/>
                <a:gd name="T20" fmla="*/ 1 w 1176"/>
                <a:gd name="T21" fmla="*/ 0 h 1383"/>
                <a:gd name="T22" fmla="*/ 1 w 1176"/>
                <a:gd name="T23" fmla="*/ 0 h 1383"/>
                <a:gd name="T24" fmla="*/ 1 w 1176"/>
                <a:gd name="T25" fmla="*/ 0 h 1383"/>
                <a:gd name="T26" fmla="*/ 1 w 1176"/>
                <a:gd name="T27" fmla="*/ 0 h 1383"/>
                <a:gd name="T28" fmla="*/ 1 w 1176"/>
                <a:gd name="T29" fmla="*/ 0 h 1383"/>
                <a:gd name="T30" fmla="*/ 1 w 1176"/>
                <a:gd name="T31" fmla="*/ 0 h 1383"/>
                <a:gd name="T32" fmla="*/ 0 w 1176"/>
                <a:gd name="T33" fmla="*/ 0 h 1383"/>
                <a:gd name="T34" fmla="*/ 0 w 1176"/>
                <a:gd name="T35" fmla="*/ 0 h 1383"/>
                <a:gd name="T36" fmla="*/ 1 w 1176"/>
                <a:gd name="T37" fmla="*/ 0 h 1383"/>
                <a:gd name="T38" fmla="*/ 1 w 1176"/>
                <a:gd name="T39" fmla="*/ 0 h 1383"/>
                <a:gd name="T40" fmla="*/ 1 w 1176"/>
                <a:gd name="T41" fmla="*/ 0 h 1383"/>
                <a:gd name="T42" fmla="*/ 1 w 1176"/>
                <a:gd name="T43" fmla="*/ 0 h 1383"/>
                <a:gd name="T44" fmla="*/ 1 w 1176"/>
                <a:gd name="T45" fmla="*/ 0 h 1383"/>
                <a:gd name="T46" fmla="*/ 1 w 1176"/>
                <a:gd name="T47" fmla="*/ 0 h 1383"/>
                <a:gd name="T48" fmla="*/ 1 w 1176"/>
                <a:gd name="T49" fmla="*/ 0 h 1383"/>
                <a:gd name="T50" fmla="*/ 1 w 1176"/>
                <a:gd name="T51" fmla="*/ 0 h 1383"/>
                <a:gd name="T52" fmla="*/ 1 w 1176"/>
                <a:gd name="T53" fmla="*/ 0 h 1383"/>
                <a:gd name="T54" fmla="*/ 1 w 1176"/>
                <a:gd name="T55" fmla="*/ 0 h 1383"/>
                <a:gd name="T56" fmla="*/ 1 w 1176"/>
                <a:gd name="T57" fmla="*/ 0 h 1383"/>
                <a:gd name="T58" fmla="*/ 1 w 1176"/>
                <a:gd name="T59" fmla="*/ 0 h 1383"/>
                <a:gd name="T60" fmla="*/ 1 w 1176"/>
                <a:gd name="T61" fmla="*/ 0 h 1383"/>
                <a:gd name="T62" fmla="*/ 1 w 1176"/>
                <a:gd name="T63" fmla="*/ 0 h 1383"/>
                <a:gd name="T64" fmla="*/ 1 w 1176"/>
                <a:gd name="T65" fmla="*/ 0 h 1383"/>
                <a:gd name="T66" fmla="*/ 1 w 1176"/>
                <a:gd name="T67" fmla="*/ 0 h 1383"/>
                <a:gd name="T68" fmla="*/ 1 w 1176"/>
                <a:gd name="T69" fmla="*/ 0 h 13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76"/>
                <a:gd name="T106" fmla="*/ 0 h 1383"/>
                <a:gd name="T107" fmla="*/ 1176 w 1176"/>
                <a:gd name="T108" fmla="*/ 1383 h 138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0">
                  <a:solidFill>
                    <a:srgbClr val="000000"/>
                  </a:solidFill>
                  <a:round/>
                  <a:headEnd/>
                  <a:tailEnd/>
                </a14:hiddenLine>
              </a:ext>
            </a:extLst>
          </p:spPr>
          <p:txBody>
            <a:bodyPr/>
            <a:lstStyle/>
            <a:p>
              <a:endParaRPr lang="en-US"/>
            </a:p>
          </p:txBody>
        </p:sp>
        <p:sp>
          <p:nvSpPr>
            <p:cNvPr id="12299" name="Freeform 10"/>
            <p:cNvSpPr>
              <a:spLocks/>
            </p:cNvSpPr>
            <p:nvPr/>
          </p:nvSpPr>
          <p:spPr bwMode="auto">
            <a:xfrm>
              <a:off x="4587" y="3771"/>
              <a:ext cx="506" cy="306"/>
            </a:xfrm>
            <a:custGeom>
              <a:avLst/>
              <a:gdLst>
                <a:gd name="T0" fmla="*/ 1 w 1011"/>
                <a:gd name="T1" fmla="*/ 0 h 1223"/>
                <a:gd name="T2" fmla="*/ 1 w 1011"/>
                <a:gd name="T3" fmla="*/ 0 h 1223"/>
                <a:gd name="T4" fmla="*/ 1 w 1011"/>
                <a:gd name="T5" fmla="*/ 0 h 1223"/>
                <a:gd name="T6" fmla="*/ 1 w 1011"/>
                <a:gd name="T7" fmla="*/ 0 h 1223"/>
                <a:gd name="T8" fmla="*/ 1 w 1011"/>
                <a:gd name="T9" fmla="*/ 0 h 1223"/>
                <a:gd name="T10" fmla="*/ 1 w 1011"/>
                <a:gd name="T11" fmla="*/ 0 h 1223"/>
                <a:gd name="T12" fmla="*/ 1 w 1011"/>
                <a:gd name="T13" fmla="*/ 0 h 1223"/>
                <a:gd name="T14" fmla="*/ 1 w 1011"/>
                <a:gd name="T15" fmla="*/ 0 h 1223"/>
                <a:gd name="T16" fmla="*/ 1 w 1011"/>
                <a:gd name="T17" fmla="*/ 0 h 1223"/>
                <a:gd name="T18" fmla="*/ 1 w 1011"/>
                <a:gd name="T19" fmla="*/ 0 h 1223"/>
                <a:gd name="T20" fmla="*/ 1 w 1011"/>
                <a:gd name="T21" fmla="*/ 0 h 1223"/>
                <a:gd name="T22" fmla="*/ 1 w 1011"/>
                <a:gd name="T23" fmla="*/ 0 h 1223"/>
                <a:gd name="T24" fmla="*/ 1 w 1011"/>
                <a:gd name="T25" fmla="*/ 0 h 1223"/>
                <a:gd name="T26" fmla="*/ 1 w 1011"/>
                <a:gd name="T27" fmla="*/ 0 h 1223"/>
                <a:gd name="T28" fmla="*/ 1 w 1011"/>
                <a:gd name="T29" fmla="*/ 0 h 1223"/>
                <a:gd name="T30" fmla="*/ 1 w 1011"/>
                <a:gd name="T31" fmla="*/ 0 h 1223"/>
                <a:gd name="T32" fmla="*/ 0 w 1011"/>
                <a:gd name="T33" fmla="*/ 0 h 1223"/>
                <a:gd name="T34" fmla="*/ 0 w 1011"/>
                <a:gd name="T35" fmla="*/ 0 h 1223"/>
                <a:gd name="T36" fmla="*/ 1 w 1011"/>
                <a:gd name="T37" fmla="*/ 0 h 1223"/>
                <a:gd name="T38" fmla="*/ 1 w 1011"/>
                <a:gd name="T39" fmla="*/ 0 h 1223"/>
                <a:gd name="T40" fmla="*/ 1 w 1011"/>
                <a:gd name="T41" fmla="*/ 0 h 1223"/>
                <a:gd name="T42" fmla="*/ 1 w 1011"/>
                <a:gd name="T43" fmla="*/ 0 h 1223"/>
                <a:gd name="T44" fmla="*/ 1 w 1011"/>
                <a:gd name="T45" fmla="*/ 0 h 1223"/>
                <a:gd name="T46" fmla="*/ 1 w 1011"/>
                <a:gd name="T47" fmla="*/ 0 h 1223"/>
                <a:gd name="T48" fmla="*/ 1 w 1011"/>
                <a:gd name="T49" fmla="*/ 0 h 1223"/>
                <a:gd name="T50" fmla="*/ 1 w 1011"/>
                <a:gd name="T51" fmla="*/ 0 h 1223"/>
                <a:gd name="T52" fmla="*/ 1 w 1011"/>
                <a:gd name="T53" fmla="*/ 0 h 1223"/>
                <a:gd name="T54" fmla="*/ 1 w 1011"/>
                <a:gd name="T55" fmla="*/ 0 h 1223"/>
                <a:gd name="T56" fmla="*/ 1 w 1011"/>
                <a:gd name="T57" fmla="*/ 0 h 1223"/>
                <a:gd name="T58" fmla="*/ 1 w 1011"/>
                <a:gd name="T59" fmla="*/ 0 h 1223"/>
                <a:gd name="T60" fmla="*/ 1 w 1011"/>
                <a:gd name="T61" fmla="*/ 0 h 1223"/>
                <a:gd name="T62" fmla="*/ 1 w 1011"/>
                <a:gd name="T63" fmla="*/ 0 h 1223"/>
                <a:gd name="T64" fmla="*/ 1 w 1011"/>
                <a:gd name="T65" fmla="*/ 0 h 1223"/>
                <a:gd name="T66" fmla="*/ 1 w 1011"/>
                <a:gd name="T67" fmla="*/ 0 h 1223"/>
                <a:gd name="T68" fmla="*/ 1 w 1011"/>
                <a:gd name="T69" fmla="*/ 0 h 12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1"/>
                <a:gd name="T106" fmla="*/ 0 h 1223"/>
                <a:gd name="T107" fmla="*/ 1011 w 1011"/>
                <a:gd name="T108" fmla="*/ 1223 h 12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0">
                  <a:solidFill>
                    <a:srgbClr val="000000"/>
                  </a:solidFill>
                  <a:round/>
                  <a:headEnd/>
                  <a:tailEnd/>
                </a14:hiddenLine>
              </a:ext>
            </a:extLst>
          </p:spPr>
          <p:txBody>
            <a:bodyPr/>
            <a:lstStyle/>
            <a:p>
              <a:endParaRPr lang="en-US"/>
            </a:p>
          </p:txBody>
        </p:sp>
        <p:grpSp>
          <p:nvGrpSpPr>
            <p:cNvPr id="12300" name="Group 11"/>
            <p:cNvGrpSpPr>
              <a:grpSpLocks/>
            </p:cNvGrpSpPr>
            <p:nvPr/>
          </p:nvGrpSpPr>
          <p:grpSpPr bwMode="auto">
            <a:xfrm>
              <a:off x="4368" y="2880"/>
              <a:ext cx="1200" cy="1264"/>
              <a:chOff x="3120" y="1632"/>
              <a:chExt cx="2640" cy="2704"/>
            </a:xfrm>
          </p:grpSpPr>
          <p:pic>
            <p:nvPicPr>
              <p:cNvPr id="12301" name="Picture 12" descr="POINTSTA"/>
              <p:cNvPicPr preferRelativeResize="0">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08" y="3296"/>
                <a:ext cx="1152" cy="10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0">
                    <a:solidFill>
                      <a:srgbClr val="000000"/>
                    </a:solidFill>
                    <a:miter lim="800000"/>
                    <a:headEnd/>
                    <a:tailEnd/>
                  </a14:hiddenLine>
                </a:ext>
              </a:extLst>
            </p:spPr>
          </p:pic>
          <p:pic>
            <p:nvPicPr>
              <p:cNvPr id="12302" name="Picture 13" descr="POINTSTA"/>
              <p:cNvPicPr preferRelativeResize="0">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40" y="2352"/>
                <a:ext cx="576" cy="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0">
                    <a:solidFill>
                      <a:srgbClr val="000000"/>
                    </a:solidFill>
                    <a:miter lim="800000"/>
                    <a:headEnd/>
                    <a:tailEnd/>
                  </a14:hiddenLine>
                </a:ext>
              </a:extLst>
            </p:spPr>
          </p:pic>
          <p:pic>
            <p:nvPicPr>
              <p:cNvPr id="12303" name="Picture 14" descr="POINTSTA"/>
              <p:cNvPicPr preferRelativeResize="0">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080" y="3696"/>
                <a:ext cx="720" cy="6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0">
                    <a:solidFill>
                      <a:srgbClr val="000000"/>
                    </a:solidFill>
                    <a:miter lim="800000"/>
                    <a:headEnd/>
                    <a:tailEnd/>
                  </a14:hiddenLine>
                </a:ext>
              </a:extLst>
            </p:spPr>
          </p:pic>
          <p:pic>
            <p:nvPicPr>
              <p:cNvPr id="12304" name="Picture 15" descr="POINTSTA"/>
              <p:cNvPicPr preferRelativeResize="0">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944" y="2784"/>
                <a:ext cx="768" cy="6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0">
                    <a:solidFill>
                      <a:srgbClr val="000000"/>
                    </a:solidFill>
                    <a:miter lim="800000"/>
                    <a:headEnd/>
                    <a:tailEnd/>
                  </a14:hiddenLine>
                </a:ext>
              </a:extLst>
            </p:spPr>
          </p:pic>
          <p:pic>
            <p:nvPicPr>
              <p:cNvPr id="12305" name="Picture 16" descr="POINTSTA"/>
              <p:cNvPicPr preferRelativeResize="0">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552" y="3808"/>
                <a:ext cx="576" cy="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0">
                    <a:solidFill>
                      <a:srgbClr val="000000"/>
                    </a:solidFill>
                    <a:miter lim="800000"/>
                    <a:headEnd/>
                    <a:tailEnd/>
                  </a14:hiddenLine>
                </a:ext>
              </a:extLst>
            </p:spPr>
          </p:pic>
          <p:pic>
            <p:nvPicPr>
              <p:cNvPr id="12306" name="Picture 17" descr="POINTSTA"/>
              <p:cNvPicPr preferRelativeResize="0">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120" y="3888"/>
                <a:ext cx="432" cy="3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0">
                    <a:solidFill>
                      <a:srgbClr val="000000"/>
                    </a:solidFill>
                    <a:miter lim="800000"/>
                    <a:headEnd/>
                    <a:tailEnd/>
                  </a14:hiddenLine>
                </a:ext>
              </a:extLst>
            </p:spPr>
          </p:pic>
          <p:pic>
            <p:nvPicPr>
              <p:cNvPr id="12307" name="Picture 18" descr="POINTSTA"/>
              <p:cNvPicPr preferRelativeResize="0">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206" y="1979"/>
                <a:ext cx="432" cy="3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0">
                    <a:solidFill>
                      <a:srgbClr val="000000"/>
                    </a:solidFill>
                    <a:miter lim="800000"/>
                    <a:headEnd/>
                    <a:tailEnd/>
                  </a14:hiddenLine>
                </a:ext>
              </a:extLst>
            </p:spPr>
          </p:pic>
          <p:pic>
            <p:nvPicPr>
              <p:cNvPr id="12308" name="Picture 19" descr="POINTSTA"/>
              <p:cNvPicPr preferRelativeResize="0">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232" y="1632"/>
                <a:ext cx="336" cy="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0">
                    <a:solidFill>
                      <a:srgbClr val="000000"/>
                    </a:solidFill>
                    <a:miter lim="800000"/>
                    <a:headEnd/>
                    <a:tailEnd/>
                  </a14:hiddenLine>
                </a:ext>
              </a:extLst>
            </p:spPr>
          </p:pic>
          <p:pic>
            <p:nvPicPr>
              <p:cNvPr id="12309" name="Picture 20" descr="POINTSTA"/>
              <p:cNvPicPr preferRelativeResize="0">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368" y="3141"/>
                <a:ext cx="912" cy="8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0">
                    <a:solidFill>
                      <a:srgbClr val="000000"/>
                    </a:solidFill>
                    <a:miter lim="800000"/>
                    <a:headEnd/>
                    <a:tailEnd/>
                  </a14:hiddenLine>
                </a:ext>
              </a:extLst>
            </p:spPr>
          </p:pic>
        </p:grpSp>
      </p:grpSp>
      <p:sp>
        <p:nvSpPr>
          <p:cNvPr id="22" name="WordArt 2"/>
          <p:cNvSpPr>
            <a:spLocks noChangeArrowheads="1" noChangeShapeType="1" noTextEdit="1"/>
          </p:cNvSpPr>
          <p:nvPr/>
        </p:nvSpPr>
        <p:spPr bwMode="auto">
          <a:xfrm>
            <a:off x="1752600" y="1949450"/>
            <a:ext cx="6224096" cy="432048"/>
          </a:xfrm>
          <a:prstGeom prst="rect">
            <a:avLst/>
          </a:prstGeom>
        </p:spPr>
        <p:txBody>
          <a:bodyPr spcFirstLastPara="1" wrap="none" fromWordArt="1">
            <a:prstTxWarp prst="textArchUp">
              <a:avLst>
                <a:gd name="adj" fmla="val 10800004"/>
              </a:avLst>
            </a:prstTxWarp>
          </a:bodyPr>
          <a:lstStyle/>
          <a:p>
            <a:pPr algn="ctr" eaLnBrk="1" hangingPunct="1">
              <a:defRPr/>
            </a:pPr>
            <a:r>
              <a:rPr lang="vi-VN" sz="3200" kern="10">
                <a:ln w="9525">
                  <a:solidFill>
                    <a:srgbClr val="000000"/>
                  </a:solidFill>
                  <a:round/>
                  <a:headEnd/>
                  <a:tailEnd/>
                </a:ln>
                <a:solidFill>
                  <a:srgbClr val="000000"/>
                </a:solidFill>
              </a:rPr>
              <a:t>TRÒ </a:t>
            </a:r>
            <a:r>
              <a:rPr lang="vi-VN" sz="3200" kern="10" smtClean="0">
                <a:ln w="9525">
                  <a:solidFill>
                    <a:srgbClr val="000000"/>
                  </a:solidFill>
                  <a:round/>
                  <a:headEnd/>
                  <a:tailEnd/>
                </a:ln>
                <a:solidFill>
                  <a:srgbClr val="000000"/>
                </a:solidFill>
              </a:rPr>
              <a:t>CHƠI</a:t>
            </a:r>
            <a:endParaRPr lang="en-US" sz="3200" kern="10" smtClean="0">
              <a:ln w="9525">
                <a:solidFill>
                  <a:srgbClr val="000000"/>
                </a:solidFill>
                <a:round/>
                <a:headEnd/>
                <a:tailEnd/>
              </a:ln>
              <a:solidFill>
                <a:srgbClr val="000000"/>
              </a:solidFill>
            </a:endParaRPr>
          </a:p>
          <a:p>
            <a:pPr algn="ctr" eaLnBrk="1" hangingPunct="1">
              <a:defRPr/>
            </a:pPr>
            <a:endParaRPr lang="en-US" sz="3200" kern="10" dirty="0">
              <a:ln w="9525">
                <a:solidFill>
                  <a:srgbClr val="000000"/>
                </a:solidFill>
                <a:round/>
                <a:headEnd/>
                <a:tailEnd/>
              </a:ln>
              <a:solidFill>
                <a:srgbClr val="000000"/>
              </a:solidFill>
            </a:endParaRPr>
          </a:p>
          <a:p>
            <a:pPr algn="ctr" eaLnBrk="1" hangingPunct="1">
              <a:defRPr/>
            </a:pPr>
            <a:r>
              <a:rPr lang="en-US" sz="3200" kern="10" dirty="0">
                <a:ln w="9525">
                  <a:solidFill>
                    <a:srgbClr val="000000"/>
                  </a:solidFill>
                  <a:round/>
                  <a:headEnd/>
                  <a:tailEnd/>
                </a:ln>
                <a:solidFill>
                  <a:srgbClr val="0066FF"/>
                </a:solidFill>
              </a:rPr>
              <a:t>Ai </a:t>
            </a:r>
            <a:r>
              <a:rPr lang="en-US" sz="3200" kern="10" dirty="0" err="1">
                <a:ln w="9525">
                  <a:solidFill>
                    <a:srgbClr val="000000"/>
                  </a:solidFill>
                  <a:round/>
                  <a:headEnd/>
                  <a:tailEnd/>
                </a:ln>
                <a:solidFill>
                  <a:srgbClr val="0066FF"/>
                </a:solidFill>
              </a:rPr>
              <a:t>nhanh</a:t>
            </a:r>
            <a:r>
              <a:rPr lang="en-US" sz="3200" kern="10" dirty="0">
                <a:ln w="9525">
                  <a:solidFill>
                    <a:srgbClr val="000000"/>
                  </a:solidFill>
                  <a:round/>
                  <a:headEnd/>
                  <a:tailEnd/>
                </a:ln>
                <a:solidFill>
                  <a:srgbClr val="0066FF"/>
                </a:solidFill>
              </a:rPr>
              <a:t> </a:t>
            </a:r>
            <a:r>
              <a:rPr lang="en-US" sz="3200" kern="10" dirty="0" err="1">
                <a:ln w="9525">
                  <a:solidFill>
                    <a:srgbClr val="000000"/>
                  </a:solidFill>
                  <a:round/>
                  <a:headEnd/>
                  <a:tailEnd/>
                </a:ln>
                <a:solidFill>
                  <a:srgbClr val="0066FF"/>
                </a:solidFill>
              </a:rPr>
              <a:t>hơn</a:t>
            </a:r>
            <a:r>
              <a:rPr lang="en-US" sz="3200" kern="10" dirty="0">
                <a:ln w="9525">
                  <a:solidFill>
                    <a:srgbClr val="000000"/>
                  </a:solidFill>
                  <a:round/>
                  <a:headEnd/>
                  <a:tailEnd/>
                </a:ln>
                <a:solidFill>
                  <a:srgbClr val="0066FF"/>
                </a:solidFill>
              </a:rPr>
              <a:t>?</a:t>
            </a:r>
          </a:p>
        </p:txBody>
      </p:sp>
      <p:sp>
        <p:nvSpPr>
          <p:cNvPr id="2" name="TextBox 1"/>
          <p:cNvSpPr txBox="1"/>
          <p:nvPr/>
        </p:nvSpPr>
        <p:spPr>
          <a:xfrm>
            <a:off x="1981201" y="2743200"/>
            <a:ext cx="5403273" cy="2246769"/>
          </a:xfrm>
          <a:prstGeom prst="rect">
            <a:avLst/>
          </a:prstGeom>
          <a:solidFill>
            <a:srgbClr val="FFFF00"/>
          </a:solidFill>
          <a:ln w="28575">
            <a:solidFill>
              <a:schemeClr val="tx1"/>
            </a:solidFill>
          </a:ln>
        </p:spPr>
        <p:txBody>
          <a:bodyPr wrap="square" rtlCol="0">
            <a:spAutoFit/>
          </a:bodyPr>
          <a:lstStyle/>
          <a:p>
            <a:pPr algn="ctr"/>
            <a:r>
              <a:rPr lang="vi-VN" sz="2800" b="1" smtClean="0">
                <a:latin typeface="Times New Roman" panose="02020603050405020304" pitchFamily="18" charset="0"/>
                <a:cs typeface="Times New Roman" panose="02020603050405020304" pitchFamily="18" charset="0"/>
              </a:rPr>
              <a:t>Luật chơi</a:t>
            </a:r>
          </a:p>
          <a:p>
            <a:pPr algn="just"/>
            <a:r>
              <a:rPr lang="vi-VN" sz="2800" b="1" smtClean="0">
                <a:latin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cs typeface="Times New Roman" panose="02020603050405020304" pitchFamily="18" charset="0"/>
              </a:rPr>
              <a:t>Các con sẽ đọc câu hỏi và ghi nhanh đáp án ra phần chat zoom, bạn nhanh nhất sẽ là người </a:t>
            </a:r>
            <a:r>
              <a:rPr lang="en-US" sz="2800" smtClean="0">
                <a:latin typeface="Times New Roman" panose="02020603050405020304" pitchFamily="18" charset="0"/>
                <a:cs typeface="Times New Roman" panose="02020603050405020304" pitchFamily="18" charset="0"/>
              </a:rPr>
              <a:t>giành</a:t>
            </a:r>
            <a:r>
              <a:rPr lang="vi-VN" sz="2800" smtClean="0">
                <a:latin typeface="Times New Roman" panose="02020603050405020304" pitchFamily="18" charset="0"/>
                <a:cs typeface="Times New Roman" panose="02020603050405020304" pitchFamily="18" charset="0"/>
              </a:rPr>
              <a:t> chiến thắng.</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08994993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742950"/>
            <a:ext cx="7391400" cy="584775"/>
          </a:xfrm>
          <a:prstGeom prst="rect">
            <a:avLst/>
          </a:prstGeom>
          <a:solidFill>
            <a:schemeClr val="accent2">
              <a:lumMod val="40000"/>
              <a:lumOff val="60000"/>
            </a:schemeClr>
          </a:solidFill>
        </p:spPr>
        <p:txBody>
          <a:bodyPr wrap="square" rtlCol="0">
            <a:spAutoFit/>
          </a:bodyPr>
          <a:lstStyle/>
          <a:p>
            <a:r>
              <a:rPr lang="en-US" sz="3200" b="1" smtClean="0">
                <a:solidFill>
                  <a:srgbClr val="FF0000"/>
                </a:solidFill>
                <a:latin typeface="Times New Roman" pitchFamily="18" charset="0"/>
                <a:cs typeface="Times New Roman" pitchFamily="18" charset="0"/>
              </a:rPr>
              <a:t>DORAEMON</a:t>
            </a:r>
            <a:r>
              <a:rPr lang="vi-VN" sz="3200" b="1" smtClean="0">
                <a:solidFill>
                  <a:srgbClr val="FF0000"/>
                </a:solidFill>
                <a:latin typeface="Times New Roman" pitchFamily="18" charset="0"/>
                <a:cs typeface="Times New Roman" pitchFamily="18" charset="0"/>
              </a:rPr>
              <a:t> </a:t>
            </a:r>
            <a:r>
              <a:rPr lang="en-US" sz="3200" b="1" smtClean="0">
                <a:solidFill>
                  <a:srgbClr val="FF0000"/>
                </a:solidFill>
                <a:latin typeface="Times New Roman" pitchFamily="18" charset="0"/>
                <a:cs typeface="Times New Roman" pitchFamily="18" charset="0"/>
              </a:rPr>
              <a:t>VÀ CHIẾC BÁNH </a:t>
            </a:r>
            <a:r>
              <a:rPr lang="en-US" sz="3200" b="1">
                <a:solidFill>
                  <a:srgbClr val="FF0000"/>
                </a:solidFill>
                <a:latin typeface="Times New Roman" pitchFamily="18" charset="0"/>
                <a:cs typeface="Times New Roman" pitchFamily="18" charset="0"/>
              </a:rPr>
              <a:t>RÁN</a:t>
            </a:r>
          </a:p>
        </p:txBody>
      </p:sp>
      <p:sp>
        <p:nvSpPr>
          <p:cNvPr id="5" name="Rounded Rectangle 4"/>
          <p:cNvSpPr/>
          <p:nvPr/>
        </p:nvSpPr>
        <p:spPr>
          <a:xfrm>
            <a:off x="3124200" y="1666369"/>
            <a:ext cx="5867400" cy="291465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TextBox 6"/>
          <p:cNvSpPr txBox="1"/>
          <p:nvPr/>
        </p:nvSpPr>
        <p:spPr>
          <a:xfrm>
            <a:off x="3352800" y="2266950"/>
            <a:ext cx="5476010" cy="2246769"/>
          </a:xfrm>
          <a:prstGeom prst="rect">
            <a:avLst/>
          </a:prstGeom>
          <a:noFill/>
        </p:spPr>
        <p:txBody>
          <a:bodyPr wrap="square" rtlCol="0">
            <a:spAutoFit/>
          </a:bodyPr>
          <a:lstStyle/>
          <a:p>
            <a:r>
              <a:rPr lang="en-US" sz="2800" smtClean="0">
                <a:latin typeface="Times New Roman" pitchFamily="18" charset="0"/>
                <a:cs typeface="Times New Roman" pitchFamily="18" charset="0"/>
              </a:rPr>
              <a:t>Những con chuột đáng ghét đang tìm cách ăn vụng bánh rán của chú mèo máy Doraemon. Các em hãy ngăn cản chúng bằng cách trả lời các câu hỏi nhé.</a:t>
            </a:r>
            <a:endParaRPr lang="en-US" sz="2800">
              <a:latin typeface="Times New Roman" pitchFamily="18" charset="0"/>
              <a:cs typeface="Times New Roman" pitchFamily="18" charset="0"/>
            </a:endParaRPr>
          </a:p>
        </p:txBody>
      </p:sp>
      <p:pic>
        <p:nvPicPr>
          <p:cNvPr id="8" name="Picture 7">
            <a:hlinkClick r:id="rId3" action="ppaction://hlinksldjump"/>
          </p:cNvPr>
          <p:cNvPicPr>
            <a:picLocks noChangeAspect="1"/>
          </p:cNvPicPr>
          <p:nvPr/>
        </p:nvPicPr>
        <p:blipFill>
          <a:blip r:embed="rId4">
            <a:extLst>
              <a:ext uri="{BEBA8EAE-BF5A-486C-A8C5-ECC9F3942E4B}">
                <a14:imgProps xmlns="" xmlns:a14="http://schemas.microsoft.com/office/drawing/2010/main">
                  <a14:imgLayer r:embed="rId7">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 xmlns:a14="http://schemas.microsoft.com/office/drawing/2010/main" val="0"/>
              </a:ext>
            </a:extLst>
          </a:blip>
          <a:stretch>
            <a:fillRect/>
          </a:stretch>
        </p:blipFill>
        <p:spPr>
          <a:xfrm>
            <a:off x="7758546" y="0"/>
            <a:ext cx="1371600" cy="1305457"/>
          </a:xfrm>
          <a:prstGeom prst="rect">
            <a:avLst/>
          </a:prstGeom>
        </p:spPr>
      </p:pic>
      <p:pic>
        <p:nvPicPr>
          <p:cNvPr id="9" name="Doremon-Beat_vy46.mp3">
            <a:hlinkClick r:id="" action="ppaction://media"/>
          </p:cNvPr>
          <p:cNvPicPr>
            <a:picLocks noChangeAspect="1"/>
          </p:cNvPicPr>
          <p:nvPr>
            <a:videoFile r:link="rId1"/>
            <p:extLst>
              <p:ext uri="{DAA4B4D4-6D71-4841-9C94-3DE7FCFB9230}">
                <p14:media xmlns="" xmlns:p14="http://schemas.microsoft.com/office/powerpoint/2010/main" r:embed="rId8"/>
              </p:ext>
            </p:extLst>
          </p:nvPr>
        </p:nvPicPr>
        <p:blipFill>
          <a:blip r:embed="rId9" cstate="print"/>
          <a:stretch>
            <a:fillRect/>
          </a:stretch>
        </p:blipFill>
        <p:spPr>
          <a:xfrm>
            <a:off x="0" y="19050"/>
            <a:ext cx="609600" cy="457200"/>
          </a:xfrm>
          <a:prstGeom prst="rect">
            <a:avLst/>
          </a:prstGeom>
        </p:spPr>
      </p:pic>
      <p:sp>
        <p:nvSpPr>
          <p:cNvPr id="10" name="TextBox 9"/>
          <p:cNvSpPr txBox="1"/>
          <p:nvPr/>
        </p:nvSpPr>
        <p:spPr>
          <a:xfrm>
            <a:off x="4724400" y="1571965"/>
            <a:ext cx="2362200" cy="646331"/>
          </a:xfrm>
          <a:prstGeom prst="rect">
            <a:avLst/>
          </a:prstGeom>
          <a:noFill/>
        </p:spPr>
        <p:txBody>
          <a:bodyPr wrap="square" rtlCol="0">
            <a:spAutoFit/>
          </a:bodyPr>
          <a:lstStyle/>
          <a:p>
            <a:pPr algn="ctr"/>
            <a:r>
              <a:rPr lang="vi-VN" sz="3600" smtClean="0">
                <a:solidFill>
                  <a:srgbClr val="FF0000"/>
                </a:solidFill>
                <a:latin typeface="Times New Roman" panose="02020603050405020304" pitchFamily="18" charset="0"/>
                <a:cs typeface="Times New Roman" panose="02020603050405020304" pitchFamily="18" charset="0"/>
              </a:rPr>
              <a:t>Luật chơi</a:t>
            </a:r>
            <a:endParaRPr lang="en-US" sz="360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1447800" y="29602"/>
            <a:ext cx="2531462" cy="646331"/>
          </a:xfrm>
          <a:prstGeom prst="rect">
            <a:avLst/>
          </a:prstGeom>
        </p:spPr>
        <p:txBody>
          <a:bodyPr wrap="none">
            <a:spAutoFit/>
          </a:bodyPr>
          <a:lstStyle/>
          <a:p>
            <a:pPr algn="ctr"/>
            <a:r>
              <a:rPr lang="vi-VN" sz="3600" b="1" smtClean="0">
                <a:latin typeface="Times New Roman" pitchFamily="18" charset="0"/>
                <a:cs typeface="Times New Roman" pitchFamily="18" charset="0"/>
              </a:rPr>
              <a:t>TRÒ CHƠI</a:t>
            </a:r>
            <a:endParaRPr lang="en-US" sz="3600" b="1">
              <a:latin typeface="Times New Roman" pitchFamily="18" charset="0"/>
              <a:cs typeface="Times New Roman" pitchFamily="18" charset="0"/>
            </a:endParaRPr>
          </a:p>
        </p:txBody>
      </p:sp>
    </p:spTree>
    <p:extLst>
      <p:ext uri="{BB962C8B-B14F-4D97-AF65-F5344CB8AC3E}">
        <p14:creationId xmlns="" xmlns:p14="http://schemas.microsoft.com/office/powerpoint/2010/main" val="147229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p:cTn id="15" fill="hold" display="0">
                  <p:stCondLst>
                    <p:cond delay="indefinite"/>
                  </p:stCondLst>
                  <p:endCondLst>
                    <p:cond evt="onStopAudio" delay="0">
                      <p:tgtEl>
                        <p:sldTgt/>
                      </p:tgtEl>
                    </p:cond>
                  </p:endCondLst>
                </p:cTn>
                <p:tgtEl>
                  <p:spTgt spid="9"/>
                </p:tgtEl>
              </p:cMediaNode>
            </p:video>
          </p:childTnLst>
        </p:cTn>
      </p:par>
    </p:tnLst>
    <p:bldLst>
      <p:bldP spid="5" grpId="0" animBg="1"/>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ChangeArrowheads="1"/>
          </p:cNvSpPr>
          <p:nvPr/>
        </p:nvSpPr>
        <p:spPr bwMode="auto">
          <a:xfrm rot="600000">
            <a:off x="838201" y="5486401"/>
            <a:ext cx="284163" cy="173831"/>
          </a:xfrm>
          <a:prstGeom prst="flowChartOr">
            <a:avLst/>
          </a:prstGeom>
          <a:solidFill>
            <a:srgbClr val="663300"/>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b="0">
              <a:solidFill>
                <a:srgbClr val="0000FF"/>
              </a:solidFill>
            </a:endParaRPr>
          </a:p>
        </p:txBody>
      </p:sp>
      <p:cxnSp>
        <p:nvCxnSpPr>
          <p:cNvPr id="14339" name="AutoShape 3"/>
          <p:cNvCxnSpPr>
            <a:cxnSpLocks noChangeShapeType="1"/>
            <a:stCxn id="14340" idx="1"/>
          </p:cNvCxnSpPr>
          <p:nvPr/>
        </p:nvCxnSpPr>
        <p:spPr bwMode="auto">
          <a:xfrm flipV="1">
            <a:off x="857250" y="5120878"/>
            <a:ext cx="57150" cy="60722"/>
          </a:xfrm>
          <a:prstGeom prst="straightConnector1">
            <a:avLst/>
          </a:prstGeom>
          <a:noFill/>
          <a:ln w="38100">
            <a:solidFill>
              <a:schemeClr val="folHlink"/>
            </a:solidFill>
            <a:round/>
            <a:headEnd/>
            <a:tailEnd/>
          </a:ln>
          <a:extLst>
            <a:ext uri="{909E8E84-426E-40DD-AFC4-6F175D3DCCD1}">
              <a14:hiddenFill xmlns="" xmlns:a14="http://schemas.microsoft.com/office/drawing/2010/main">
                <a:noFill/>
              </a14:hiddenFill>
            </a:ext>
          </a:extLst>
        </p:spPr>
      </p:cxnSp>
      <p:sp>
        <p:nvSpPr>
          <p:cNvPr id="14340" name="AutoShape 4"/>
          <p:cNvSpPr>
            <a:spLocks noChangeArrowheads="1"/>
          </p:cNvSpPr>
          <p:nvPr/>
        </p:nvSpPr>
        <p:spPr bwMode="auto">
          <a:xfrm rot="2700000">
            <a:off x="778074" y="5203627"/>
            <a:ext cx="263129" cy="142875"/>
          </a:xfrm>
          <a:prstGeom prst="flowChartOr">
            <a:avLst/>
          </a:prstGeom>
          <a:solidFill>
            <a:srgbClr val="663300"/>
          </a:solidFill>
          <a:ln>
            <a:noFill/>
          </a:ln>
          <a:extLst>
            <a:ext uri="{91240B29-F687-4F45-9708-019B960494DF}">
              <a14:hiddenLine xmlns="" xmlns:a14="http://schemas.microsoft.com/office/drawing/2010/main" w="9525">
                <a:solidFill>
                  <a:srgbClr val="000000"/>
                </a:solidFill>
                <a:round/>
                <a:headEnd/>
                <a:tailEnd/>
              </a14:hiddenLine>
            </a:ext>
          </a:extLst>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b="0">
              <a:solidFill>
                <a:srgbClr val="0000FF"/>
              </a:solidFill>
            </a:endParaRPr>
          </a:p>
        </p:txBody>
      </p:sp>
      <p:sp>
        <p:nvSpPr>
          <p:cNvPr id="14341" name="AutoShape 5"/>
          <p:cNvSpPr>
            <a:spLocks noChangeArrowheads="1"/>
          </p:cNvSpPr>
          <p:nvPr/>
        </p:nvSpPr>
        <p:spPr bwMode="auto">
          <a:xfrm rot="9300000" flipV="1">
            <a:off x="1295401" y="5372100"/>
            <a:ext cx="119063" cy="55960"/>
          </a:xfrm>
          <a:prstGeom prst="flowChartOr">
            <a:avLst/>
          </a:prstGeom>
          <a:solidFill>
            <a:srgbClr val="663300"/>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b="0"/>
          </a:p>
        </p:txBody>
      </p:sp>
      <p:cxnSp>
        <p:nvCxnSpPr>
          <p:cNvPr id="14342" name="AutoShape 6"/>
          <p:cNvCxnSpPr>
            <a:cxnSpLocks noChangeShapeType="1"/>
          </p:cNvCxnSpPr>
          <p:nvPr/>
        </p:nvCxnSpPr>
        <p:spPr bwMode="auto">
          <a:xfrm>
            <a:off x="1066801" y="5143500"/>
            <a:ext cx="34925" cy="204788"/>
          </a:xfrm>
          <a:prstGeom prst="straightConnector1">
            <a:avLst/>
          </a:prstGeom>
          <a:noFill/>
          <a:ln w="38100">
            <a:solidFill>
              <a:schemeClr val="folHlink"/>
            </a:solidFill>
            <a:round/>
            <a:headEnd/>
            <a:tailEnd/>
          </a:ln>
          <a:extLst>
            <a:ext uri="{909E8E84-426E-40DD-AFC4-6F175D3DCCD1}">
              <a14:hiddenFill xmlns="" xmlns:a14="http://schemas.microsoft.com/office/drawing/2010/main">
                <a:noFill/>
              </a14:hiddenFill>
            </a:ext>
          </a:extLst>
        </p:spPr>
      </p:cxnSp>
      <p:sp>
        <p:nvSpPr>
          <p:cNvPr id="14343" name="AutoShape 7"/>
          <p:cNvSpPr>
            <a:spLocks noChangeArrowheads="1"/>
          </p:cNvSpPr>
          <p:nvPr/>
        </p:nvSpPr>
        <p:spPr bwMode="auto">
          <a:xfrm rot="-4200000">
            <a:off x="832446" y="5244505"/>
            <a:ext cx="175022" cy="315913"/>
          </a:xfrm>
          <a:prstGeom prst="flowChartOr">
            <a:avLst/>
          </a:prstGeom>
          <a:solidFill>
            <a:srgbClr val="663300"/>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b="0">
              <a:latin typeface="VNI-Times" pitchFamily="2" charset="0"/>
            </a:endParaRPr>
          </a:p>
        </p:txBody>
      </p:sp>
      <p:cxnSp>
        <p:nvCxnSpPr>
          <p:cNvPr id="14344" name="AutoShape 8"/>
          <p:cNvCxnSpPr>
            <a:cxnSpLocks noChangeShapeType="1"/>
            <a:endCxn id="14343" idx="6"/>
          </p:cNvCxnSpPr>
          <p:nvPr/>
        </p:nvCxnSpPr>
        <p:spPr bwMode="auto">
          <a:xfrm>
            <a:off x="887413" y="5245894"/>
            <a:ext cx="73025" cy="76200"/>
          </a:xfrm>
          <a:prstGeom prst="straightConnector1">
            <a:avLst/>
          </a:prstGeom>
          <a:noFill/>
          <a:ln w="38100">
            <a:solidFill>
              <a:schemeClr val="folHlink"/>
            </a:solidFill>
            <a:round/>
            <a:headEnd/>
            <a:tailEnd/>
          </a:ln>
          <a:extLst>
            <a:ext uri="{909E8E84-426E-40DD-AFC4-6F175D3DCCD1}">
              <a14:hiddenFill xmlns="" xmlns:a14="http://schemas.microsoft.com/office/drawing/2010/main">
                <a:noFill/>
              </a14:hiddenFill>
            </a:ext>
          </a:extLst>
        </p:spPr>
      </p:cxnSp>
      <p:sp>
        <p:nvSpPr>
          <p:cNvPr id="14345" name="AutoShape 9"/>
          <p:cNvSpPr>
            <a:spLocks noChangeArrowheads="1"/>
          </p:cNvSpPr>
          <p:nvPr/>
        </p:nvSpPr>
        <p:spPr bwMode="auto">
          <a:xfrm rot="4620000" flipV="1">
            <a:off x="1025922" y="5393928"/>
            <a:ext cx="83344" cy="153988"/>
          </a:xfrm>
          <a:prstGeom prst="flowChartOr">
            <a:avLst/>
          </a:prstGeom>
          <a:solidFill>
            <a:srgbClr val="663300"/>
          </a:solidFill>
          <a:ln>
            <a:noFill/>
          </a:ln>
          <a:extLst>
            <a:ext uri="{91240B29-F687-4F45-9708-019B960494DF}">
              <a14:hiddenLine xmlns="" xmlns:a14="http://schemas.microsoft.com/office/drawing/2010/main" w="9525">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b="0">
              <a:solidFill>
                <a:srgbClr val="0000FF"/>
              </a:solidFill>
            </a:endParaRPr>
          </a:p>
        </p:txBody>
      </p:sp>
      <p:cxnSp>
        <p:nvCxnSpPr>
          <p:cNvPr id="14346" name="AutoShape 10"/>
          <p:cNvCxnSpPr>
            <a:cxnSpLocks noChangeShapeType="1"/>
          </p:cNvCxnSpPr>
          <p:nvPr/>
        </p:nvCxnSpPr>
        <p:spPr bwMode="auto">
          <a:xfrm>
            <a:off x="914400" y="5143500"/>
            <a:ext cx="20638" cy="179785"/>
          </a:xfrm>
          <a:prstGeom prst="straightConnector1">
            <a:avLst/>
          </a:prstGeom>
          <a:noFill/>
          <a:ln w="38100">
            <a:solidFill>
              <a:schemeClr val="folHlink"/>
            </a:solidFill>
            <a:round/>
            <a:headEnd/>
            <a:tailEnd/>
          </a:ln>
          <a:extLst>
            <a:ext uri="{909E8E84-426E-40DD-AFC4-6F175D3DCCD1}">
              <a14:hiddenFill xmlns="" xmlns:a14="http://schemas.microsoft.com/office/drawing/2010/main">
                <a:noFill/>
              </a14:hiddenFill>
            </a:ext>
          </a:extLst>
        </p:spPr>
      </p:cxnSp>
      <p:cxnSp>
        <p:nvCxnSpPr>
          <p:cNvPr id="14347" name="AutoShape 11"/>
          <p:cNvCxnSpPr>
            <a:cxnSpLocks noChangeShapeType="1"/>
            <a:endCxn id="14338" idx="0"/>
          </p:cNvCxnSpPr>
          <p:nvPr/>
        </p:nvCxnSpPr>
        <p:spPr bwMode="auto">
          <a:xfrm flipH="1">
            <a:off x="1000125" y="5395912"/>
            <a:ext cx="14288" cy="91679"/>
          </a:xfrm>
          <a:prstGeom prst="straightConnector1">
            <a:avLst/>
          </a:prstGeom>
          <a:noFill/>
          <a:ln w="38100">
            <a:solidFill>
              <a:schemeClr val="folHlink"/>
            </a:solidFill>
            <a:round/>
            <a:headEnd/>
            <a:tailEnd/>
          </a:ln>
          <a:extLst>
            <a:ext uri="{909E8E84-426E-40DD-AFC4-6F175D3DCCD1}">
              <a14:hiddenFill xmlns="" xmlns:a14="http://schemas.microsoft.com/office/drawing/2010/main">
                <a:noFill/>
              </a14:hiddenFill>
            </a:ext>
          </a:extLst>
        </p:spPr>
      </p:cxnSp>
      <p:sp>
        <p:nvSpPr>
          <p:cNvPr id="14348" name="Text Box 12">
            <a:hlinkClick r:id="" action="ppaction://noaction">
              <a:snd r:embed="rId3" name="bomb.wav"/>
            </a:hlinkClick>
            <a:hlinkHover r:id="" action="ppaction://noaction">
              <a:snd r:embed="rId3" name="bomb.wav"/>
            </a:hlinkHover>
          </p:cNvPr>
          <p:cNvSpPr txBox="1">
            <a:spLocks noChangeArrowheads="1"/>
          </p:cNvSpPr>
          <p:nvPr/>
        </p:nvSpPr>
        <p:spPr bwMode="auto">
          <a:xfrm>
            <a:off x="1" y="5429250"/>
            <a:ext cx="1800225"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800">
                <a:solidFill>
                  <a:srgbClr val="0000FF"/>
                </a:solidFill>
                <a:latin typeface="Times New Roman" panose="02020603050405020304" pitchFamily="18" charset="0"/>
              </a:rPr>
              <a:t>00</a:t>
            </a:r>
          </a:p>
        </p:txBody>
      </p:sp>
      <p:sp>
        <p:nvSpPr>
          <p:cNvPr id="14349" name="Text Box 13"/>
          <p:cNvSpPr txBox="1">
            <a:spLocks noChangeArrowheads="1"/>
          </p:cNvSpPr>
          <p:nvPr/>
        </p:nvSpPr>
        <p:spPr bwMode="auto">
          <a:xfrm>
            <a:off x="-685800" y="5314950"/>
            <a:ext cx="1800225"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800">
                <a:solidFill>
                  <a:srgbClr val="0000FF"/>
                </a:solidFill>
                <a:latin typeface="Times New Roman" panose="02020603050405020304" pitchFamily="18" charset="0"/>
              </a:rPr>
              <a:t>02</a:t>
            </a:r>
          </a:p>
        </p:txBody>
      </p:sp>
      <p:sp>
        <p:nvSpPr>
          <p:cNvPr id="14350" name="Text Box 14"/>
          <p:cNvSpPr txBox="1">
            <a:spLocks noChangeArrowheads="1"/>
          </p:cNvSpPr>
          <p:nvPr/>
        </p:nvSpPr>
        <p:spPr bwMode="auto">
          <a:xfrm>
            <a:off x="1" y="5257800"/>
            <a:ext cx="1800225"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800">
                <a:solidFill>
                  <a:srgbClr val="0000FF"/>
                </a:solidFill>
                <a:latin typeface="Times New Roman" panose="02020603050405020304" pitchFamily="18" charset="0"/>
              </a:rPr>
              <a:t>01</a:t>
            </a:r>
          </a:p>
        </p:txBody>
      </p:sp>
      <p:sp>
        <p:nvSpPr>
          <p:cNvPr id="14351" name="Text Box 15"/>
          <p:cNvSpPr txBox="1">
            <a:spLocks noChangeArrowheads="1"/>
          </p:cNvSpPr>
          <p:nvPr/>
        </p:nvSpPr>
        <p:spPr bwMode="auto">
          <a:xfrm>
            <a:off x="228601" y="5143500"/>
            <a:ext cx="1800225"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800">
                <a:solidFill>
                  <a:srgbClr val="0000FF"/>
                </a:solidFill>
                <a:latin typeface="Times New Roman" panose="02020603050405020304" pitchFamily="18" charset="0"/>
              </a:rPr>
              <a:t>04</a:t>
            </a:r>
          </a:p>
        </p:txBody>
      </p:sp>
      <p:sp>
        <p:nvSpPr>
          <p:cNvPr id="14352" name="Text Box 16"/>
          <p:cNvSpPr txBox="1">
            <a:spLocks noChangeArrowheads="1"/>
          </p:cNvSpPr>
          <p:nvPr/>
        </p:nvSpPr>
        <p:spPr bwMode="auto">
          <a:xfrm rot="352644">
            <a:off x="1" y="5287596"/>
            <a:ext cx="1800225"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800">
                <a:solidFill>
                  <a:srgbClr val="0000FF"/>
                </a:solidFill>
                <a:latin typeface="Times New Roman" panose="02020603050405020304" pitchFamily="18" charset="0"/>
              </a:rPr>
              <a:t>03</a:t>
            </a:r>
          </a:p>
        </p:txBody>
      </p:sp>
      <p:sp>
        <p:nvSpPr>
          <p:cNvPr id="14353" name="Text Box 17"/>
          <p:cNvSpPr txBox="1">
            <a:spLocks noChangeArrowheads="1"/>
          </p:cNvSpPr>
          <p:nvPr/>
        </p:nvSpPr>
        <p:spPr bwMode="auto">
          <a:xfrm>
            <a:off x="1" y="5314950"/>
            <a:ext cx="1800225"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800">
                <a:solidFill>
                  <a:srgbClr val="0000FF"/>
                </a:solidFill>
                <a:latin typeface="Times New Roman" panose="02020603050405020304" pitchFamily="18" charset="0"/>
              </a:rPr>
              <a:t>06</a:t>
            </a:r>
          </a:p>
        </p:txBody>
      </p:sp>
      <p:sp>
        <p:nvSpPr>
          <p:cNvPr id="14354" name="Text Box 18"/>
          <p:cNvSpPr txBox="1">
            <a:spLocks noChangeArrowheads="1"/>
          </p:cNvSpPr>
          <p:nvPr/>
        </p:nvSpPr>
        <p:spPr bwMode="auto">
          <a:xfrm>
            <a:off x="1" y="5372100"/>
            <a:ext cx="1800225"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800">
                <a:solidFill>
                  <a:srgbClr val="0000FF"/>
                </a:solidFill>
                <a:latin typeface="Times New Roman" panose="02020603050405020304" pitchFamily="18" charset="0"/>
              </a:rPr>
              <a:t>05</a:t>
            </a:r>
          </a:p>
        </p:txBody>
      </p:sp>
      <p:sp>
        <p:nvSpPr>
          <p:cNvPr id="14355" name="Text Box 19"/>
          <p:cNvSpPr txBox="1">
            <a:spLocks noChangeArrowheads="1"/>
          </p:cNvSpPr>
          <p:nvPr/>
        </p:nvSpPr>
        <p:spPr bwMode="auto">
          <a:xfrm>
            <a:off x="-685800" y="5600700"/>
            <a:ext cx="1800225"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800">
                <a:solidFill>
                  <a:srgbClr val="0000FF"/>
                </a:solidFill>
                <a:latin typeface="Times New Roman" panose="02020603050405020304" pitchFamily="18" charset="0"/>
              </a:rPr>
              <a:t>08</a:t>
            </a:r>
          </a:p>
        </p:txBody>
      </p:sp>
      <p:sp>
        <p:nvSpPr>
          <p:cNvPr id="14356" name="Text Box 20"/>
          <p:cNvSpPr txBox="1">
            <a:spLocks noChangeArrowheads="1"/>
          </p:cNvSpPr>
          <p:nvPr/>
        </p:nvSpPr>
        <p:spPr bwMode="auto">
          <a:xfrm>
            <a:off x="1" y="5372100"/>
            <a:ext cx="1800225"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800">
                <a:solidFill>
                  <a:srgbClr val="0000FF"/>
                </a:solidFill>
                <a:latin typeface="Times New Roman" panose="02020603050405020304" pitchFamily="18" charset="0"/>
              </a:rPr>
              <a:t>07</a:t>
            </a:r>
          </a:p>
        </p:txBody>
      </p:sp>
      <p:sp>
        <p:nvSpPr>
          <p:cNvPr id="14357" name="Text Box 21"/>
          <p:cNvSpPr txBox="1">
            <a:spLocks noChangeArrowheads="1"/>
          </p:cNvSpPr>
          <p:nvPr/>
        </p:nvSpPr>
        <p:spPr bwMode="auto">
          <a:xfrm>
            <a:off x="1" y="5314950"/>
            <a:ext cx="1800225"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800">
                <a:solidFill>
                  <a:srgbClr val="0000FF"/>
                </a:solidFill>
                <a:latin typeface="Times New Roman" panose="02020603050405020304" pitchFamily="18" charset="0"/>
              </a:rPr>
              <a:t>10</a:t>
            </a:r>
          </a:p>
        </p:txBody>
      </p:sp>
      <p:sp>
        <p:nvSpPr>
          <p:cNvPr id="14358" name="Text Box 22"/>
          <p:cNvSpPr txBox="1">
            <a:spLocks noChangeArrowheads="1"/>
          </p:cNvSpPr>
          <p:nvPr/>
        </p:nvSpPr>
        <p:spPr bwMode="auto">
          <a:xfrm>
            <a:off x="0" y="5314950"/>
            <a:ext cx="1981200"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800">
                <a:solidFill>
                  <a:srgbClr val="0000FF"/>
                </a:solidFill>
                <a:latin typeface="Times New Roman" panose="02020603050405020304" pitchFamily="18" charset="0"/>
              </a:rPr>
              <a:t>09</a:t>
            </a:r>
          </a:p>
        </p:txBody>
      </p:sp>
      <p:pic>
        <p:nvPicPr>
          <p:cNvPr id="14359" name="Picture 23" descr="bFLOWERblue"/>
          <p:cNvPicPr>
            <a:picLocks noChangeAspect="1" noChangeArrowheads="1" noCrop="1"/>
          </p:cNvPicPr>
          <p:nvPr/>
        </p:nvPicPr>
        <p:blipFill>
          <a:blip r:embed="rId4">
            <a:extLst>
              <a:ext uri="{28A0092B-C50C-407E-A947-70E740481C1C}">
                <a14:useLocalDpi xmlns="" xmlns:a14="http://schemas.microsoft.com/office/drawing/2010/main" val="0"/>
              </a:ext>
            </a:extLst>
          </a:blip>
          <a:srcRect/>
          <a:stretch>
            <a:fillRect/>
          </a:stretch>
        </p:blipFill>
        <p:spPr bwMode="auto">
          <a:xfrm>
            <a:off x="0" y="3486150"/>
            <a:ext cx="2039938" cy="1657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60" name="Picture 24" descr="bFLOWERred"/>
          <p:cNvPicPr>
            <a:picLocks noChangeAspect="1" noChangeArrowheads="1" noCrop="1"/>
          </p:cNvPicPr>
          <p:nvPr/>
        </p:nvPicPr>
        <p:blipFill>
          <a:blip r:embed="rId5">
            <a:extLst>
              <a:ext uri="{28A0092B-C50C-407E-A947-70E740481C1C}">
                <a14:useLocalDpi xmlns="" xmlns:a14="http://schemas.microsoft.com/office/drawing/2010/main" val="0"/>
              </a:ext>
            </a:extLst>
          </a:blip>
          <a:srcRect/>
          <a:stretch>
            <a:fillRect/>
          </a:stretch>
        </p:blipFill>
        <p:spPr bwMode="auto">
          <a:xfrm>
            <a:off x="7105650" y="3486150"/>
            <a:ext cx="2038350" cy="1657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6105" name="Text Box 25"/>
          <p:cNvSpPr txBox="1">
            <a:spLocks noChangeArrowheads="1"/>
          </p:cNvSpPr>
          <p:nvPr/>
        </p:nvSpPr>
        <p:spPr bwMode="auto">
          <a:xfrm>
            <a:off x="685800" y="285750"/>
            <a:ext cx="3048000" cy="707886"/>
          </a:xfrm>
          <a:prstGeom prst="rect">
            <a:avLst/>
          </a:prstGeom>
          <a:solidFill>
            <a:schemeClr val="bg1">
              <a:lumMod val="95000"/>
            </a:schemeClr>
          </a:solidFill>
          <a:ln w="9525">
            <a:solidFill>
              <a:srgbClr val="003300"/>
            </a:solidFill>
            <a:miter lim="800000"/>
            <a:headEnd/>
            <a:tailEnd/>
          </a:ln>
          <a:effectLst/>
        </p:spPr>
        <p:txBody>
          <a:bodyPr>
            <a:spAutoFit/>
          </a:bodyPr>
          <a:lstStyle/>
          <a:p>
            <a:pPr algn="ctr" eaLnBrk="1" hangingPunct="1">
              <a:spcBef>
                <a:spcPct val="50000"/>
              </a:spcBef>
              <a:defRPr/>
            </a:pPr>
            <a:r>
              <a:rPr lang="en-US" sz="40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CÂU 1:</a:t>
            </a:r>
          </a:p>
        </p:txBody>
      </p:sp>
      <p:sp>
        <p:nvSpPr>
          <p:cNvPr id="14362" name="Rectangle 26"/>
          <p:cNvSpPr>
            <a:spLocks noGrp="1" noChangeArrowheads="1"/>
          </p:cNvSpPr>
          <p:nvPr>
            <p:ph type="body" sz="half" idx="1"/>
          </p:nvPr>
        </p:nvSpPr>
        <p:spPr>
          <a:xfrm>
            <a:off x="609600" y="1429941"/>
            <a:ext cx="7710488" cy="570309"/>
          </a:xfrm>
          <a:noFill/>
        </p:spPr>
        <p:txBody>
          <a:bodyPr>
            <a:normAutofit fontScale="92500" lnSpcReduction="20000"/>
          </a:bodyPr>
          <a:lstStyle/>
          <a:p>
            <a:pPr eaLnBrk="1" hangingPunct="1"/>
            <a:r>
              <a:rPr lang="en-US" altLang="en-US" sz="4000" smtClean="0">
                <a:solidFill>
                  <a:srgbClr val="000099"/>
                </a:solidFill>
                <a:latin typeface="Times New Roman" panose="02020603050405020304" pitchFamily="18" charset="0"/>
                <a:cs typeface="Times New Roman" panose="02020603050405020304" pitchFamily="18" charset="0"/>
              </a:rPr>
              <a:t>Số năm triệu có mấy chữ số 0? </a:t>
            </a:r>
          </a:p>
        </p:txBody>
      </p:sp>
      <p:sp>
        <p:nvSpPr>
          <p:cNvPr id="46107" name="Text Box 27"/>
          <p:cNvSpPr txBox="1">
            <a:spLocks noChangeArrowheads="1"/>
          </p:cNvSpPr>
          <p:nvPr/>
        </p:nvSpPr>
        <p:spPr bwMode="auto">
          <a:xfrm>
            <a:off x="3200400" y="2114551"/>
            <a:ext cx="5486400" cy="707886"/>
          </a:xfrm>
          <a:prstGeom prst="rect">
            <a:avLst/>
          </a:prstGeom>
          <a:noFill/>
          <a:ln w="9525">
            <a:noFill/>
            <a:miter lim="800000"/>
            <a:headEnd/>
            <a:tailEnd/>
          </a:ln>
          <a:effectLst/>
        </p:spPr>
        <p:txBody>
          <a:bodyPr>
            <a:spAutoFit/>
          </a:bodyPr>
          <a:lstStyle/>
          <a:p>
            <a:pPr algn="ctr" eaLnBrk="1" hangingPunct="1">
              <a:spcBef>
                <a:spcPct val="50000"/>
              </a:spcBef>
              <a:defRPr/>
            </a:pPr>
            <a:r>
              <a:rPr lang="en-US" sz="4000" dirty="0">
                <a:solidFill>
                  <a:srgbClr val="A50021"/>
                </a:solidFill>
                <a:effectLst>
                  <a:outerShdw blurRad="38100" dist="38100" dir="2700000" algn="tl">
                    <a:srgbClr val="C0C0C0"/>
                  </a:outerShdw>
                </a:effectLst>
                <a:latin typeface="Times New Roman" pitchFamily="18" charset="0"/>
                <a:cs typeface="Arial" charset="0"/>
              </a:rPr>
              <a:t>ĐÁP ÁN </a:t>
            </a:r>
            <a:r>
              <a:rPr lang="en-US" sz="4000">
                <a:solidFill>
                  <a:srgbClr val="A50021"/>
                </a:solidFill>
                <a:effectLst>
                  <a:outerShdw blurRad="38100" dist="38100" dir="2700000" algn="tl">
                    <a:srgbClr val="C0C0C0"/>
                  </a:outerShdw>
                </a:effectLst>
                <a:latin typeface="Times New Roman" pitchFamily="18" charset="0"/>
                <a:cs typeface="Arial" charset="0"/>
              </a:rPr>
              <a:t>: </a:t>
            </a:r>
            <a:r>
              <a:rPr lang="en-US" sz="4000" smtClean="0">
                <a:solidFill>
                  <a:srgbClr val="A50021"/>
                </a:solidFill>
                <a:effectLst>
                  <a:outerShdw blurRad="38100" dist="38100" dir="2700000" algn="tl">
                    <a:srgbClr val="C0C0C0"/>
                  </a:outerShdw>
                </a:effectLst>
                <a:latin typeface="Times New Roman" pitchFamily="18" charset="0"/>
                <a:cs typeface="Arial" charset="0"/>
              </a:rPr>
              <a:t>6</a:t>
            </a:r>
            <a:r>
              <a:rPr lang="vi-VN" sz="4000" smtClean="0">
                <a:solidFill>
                  <a:srgbClr val="A50021"/>
                </a:solidFill>
                <a:effectLst>
                  <a:outerShdw blurRad="38100" dist="38100" dir="2700000" algn="tl">
                    <a:srgbClr val="C0C0C0"/>
                  </a:outerShdw>
                </a:effectLst>
                <a:latin typeface="Times New Roman" pitchFamily="18" charset="0"/>
                <a:cs typeface="Arial" charset="0"/>
              </a:rPr>
              <a:t> chữ số 0</a:t>
            </a:r>
            <a:endParaRPr lang="en-US" sz="4000" b="0" dirty="0">
              <a:latin typeface="Times New Roman" pitchFamily="18" charset="0"/>
              <a:cs typeface="Arial" charset="0"/>
            </a:endParaRPr>
          </a:p>
        </p:txBody>
      </p:sp>
      <p:pic>
        <p:nvPicPr>
          <p:cNvPr id="14364" name="Rectangle 27655"/>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rot="-129001">
            <a:off x="5170488" y="92869"/>
            <a:ext cx="3897312" cy="12215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7276094"/>
      </p:ext>
    </p:extLst>
  </p:cSld>
  <p:clrMapOvr>
    <a:masterClrMapping/>
  </p:clrMapOvr>
  <p:transition spd="slow">
    <p:push/>
    <p:sndAc>
      <p:stSnd>
        <p:snd r:embed="rId2" name="coin.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6107"/>
                                        </p:tgtEl>
                                        <p:attrNameLst>
                                          <p:attrName>style.visibility</p:attrName>
                                        </p:attrNameLst>
                                      </p:cBhvr>
                                      <p:to>
                                        <p:strVal val="visible"/>
                                      </p:to>
                                    </p:set>
                                    <p:animEffect transition="in" filter="circle(in)">
                                      <p:cBhvr>
                                        <p:cTn id="7" dur="2000"/>
                                        <p:tgtEl>
                                          <p:spTgt spid="46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0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ChangeArrowheads="1"/>
          </p:cNvSpPr>
          <p:nvPr/>
        </p:nvSpPr>
        <p:spPr bwMode="auto">
          <a:xfrm rot="600000">
            <a:off x="838201" y="5486401"/>
            <a:ext cx="284163" cy="173831"/>
          </a:xfrm>
          <a:prstGeom prst="flowChartOr">
            <a:avLst/>
          </a:prstGeom>
          <a:solidFill>
            <a:srgbClr val="663300"/>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b="0">
              <a:solidFill>
                <a:srgbClr val="0000FF"/>
              </a:solidFill>
            </a:endParaRPr>
          </a:p>
        </p:txBody>
      </p:sp>
      <p:cxnSp>
        <p:nvCxnSpPr>
          <p:cNvPr id="14339" name="AutoShape 3"/>
          <p:cNvCxnSpPr>
            <a:cxnSpLocks noChangeShapeType="1"/>
            <a:stCxn id="14340" idx="1"/>
          </p:cNvCxnSpPr>
          <p:nvPr/>
        </p:nvCxnSpPr>
        <p:spPr bwMode="auto">
          <a:xfrm flipV="1">
            <a:off x="857250" y="5120878"/>
            <a:ext cx="57150" cy="60722"/>
          </a:xfrm>
          <a:prstGeom prst="straightConnector1">
            <a:avLst/>
          </a:prstGeom>
          <a:noFill/>
          <a:ln w="38100">
            <a:solidFill>
              <a:schemeClr val="folHlink"/>
            </a:solidFill>
            <a:round/>
            <a:headEnd/>
            <a:tailEnd/>
          </a:ln>
          <a:extLst>
            <a:ext uri="{909E8E84-426E-40DD-AFC4-6F175D3DCCD1}">
              <a14:hiddenFill xmlns="" xmlns:a14="http://schemas.microsoft.com/office/drawing/2010/main">
                <a:noFill/>
              </a14:hiddenFill>
            </a:ext>
          </a:extLst>
        </p:spPr>
      </p:cxnSp>
      <p:sp>
        <p:nvSpPr>
          <p:cNvPr id="14340" name="AutoShape 4"/>
          <p:cNvSpPr>
            <a:spLocks noChangeArrowheads="1"/>
          </p:cNvSpPr>
          <p:nvPr/>
        </p:nvSpPr>
        <p:spPr bwMode="auto">
          <a:xfrm rot="2700000">
            <a:off x="778074" y="5203627"/>
            <a:ext cx="263129" cy="142875"/>
          </a:xfrm>
          <a:prstGeom prst="flowChartOr">
            <a:avLst/>
          </a:prstGeom>
          <a:solidFill>
            <a:srgbClr val="663300"/>
          </a:solidFill>
          <a:ln>
            <a:noFill/>
          </a:ln>
          <a:extLst>
            <a:ext uri="{91240B29-F687-4F45-9708-019B960494DF}">
              <a14:hiddenLine xmlns="" xmlns:a14="http://schemas.microsoft.com/office/drawing/2010/main" w="9525">
                <a:solidFill>
                  <a:srgbClr val="000000"/>
                </a:solidFill>
                <a:round/>
                <a:headEnd/>
                <a:tailEnd/>
              </a14:hiddenLine>
            </a:ext>
          </a:extLst>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b="0">
              <a:solidFill>
                <a:srgbClr val="0000FF"/>
              </a:solidFill>
            </a:endParaRPr>
          </a:p>
        </p:txBody>
      </p:sp>
      <p:sp>
        <p:nvSpPr>
          <p:cNvPr id="14341" name="AutoShape 5"/>
          <p:cNvSpPr>
            <a:spLocks noChangeArrowheads="1"/>
          </p:cNvSpPr>
          <p:nvPr/>
        </p:nvSpPr>
        <p:spPr bwMode="auto">
          <a:xfrm rot="9300000" flipV="1">
            <a:off x="1295401" y="5372100"/>
            <a:ext cx="119063" cy="55960"/>
          </a:xfrm>
          <a:prstGeom prst="flowChartOr">
            <a:avLst/>
          </a:prstGeom>
          <a:solidFill>
            <a:srgbClr val="663300"/>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b="0"/>
          </a:p>
        </p:txBody>
      </p:sp>
      <p:cxnSp>
        <p:nvCxnSpPr>
          <p:cNvPr id="14342" name="AutoShape 6"/>
          <p:cNvCxnSpPr>
            <a:cxnSpLocks noChangeShapeType="1"/>
          </p:cNvCxnSpPr>
          <p:nvPr/>
        </p:nvCxnSpPr>
        <p:spPr bwMode="auto">
          <a:xfrm>
            <a:off x="1066801" y="5143500"/>
            <a:ext cx="34925" cy="204788"/>
          </a:xfrm>
          <a:prstGeom prst="straightConnector1">
            <a:avLst/>
          </a:prstGeom>
          <a:noFill/>
          <a:ln w="38100">
            <a:solidFill>
              <a:schemeClr val="folHlink"/>
            </a:solidFill>
            <a:round/>
            <a:headEnd/>
            <a:tailEnd/>
          </a:ln>
          <a:extLst>
            <a:ext uri="{909E8E84-426E-40DD-AFC4-6F175D3DCCD1}">
              <a14:hiddenFill xmlns="" xmlns:a14="http://schemas.microsoft.com/office/drawing/2010/main">
                <a:noFill/>
              </a14:hiddenFill>
            </a:ext>
          </a:extLst>
        </p:spPr>
      </p:cxnSp>
      <p:sp>
        <p:nvSpPr>
          <p:cNvPr id="14343" name="AutoShape 7"/>
          <p:cNvSpPr>
            <a:spLocks noChangeArrowheads="1"/>
          </p:cNvSpPr>
          <p:nvPr/>
        </p:nvSpPr>
        <p:spPr bwMode="auto">
          <a:xfrm rot="-4200000">
            <a:off x="832446" y="5244505"/>
            <a:ext cx="175022" cy="315913"/>
          </a:xfrm>
          <a:prstGeom prst="flowChartOr">
            <a:avLst/>
          </a:prstGeom>
          <a:solidFill>
            <a:srgbClr val="663300"/>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b="0">
              <a:latin typeface="VNI-Times" pitchFamily="2" charset="0"/>
            </a:endParaRPr>
          </a:p>
        </p:txBody>
      </p:sp>
      <p:cxnSp>
        <p:nvCxnSpPr>
          <p:cNvPr id="14344" name="AutoShape 8"/>
          <p:cNvCxnSpPr>
            <a:cxnSpLocks noChangeShapeType="1"/>
            <a:endCxn id="14343" idx="6"/>
          </p:cNvCxnSpPr>
          <p:nvPr/>
        </p:nvCxnSpPr>
        <p:spPr bwMode="auto">
          <a:xfrm>
            <a:off x="887413" y="5245894"/>
            <a:ext cx="73025" cy="76200"/>
          </a:xfrm>
          <a:prstGeom prst="straightConnector1">
            <a:avLst/>
          </a:prstGeom>
          <a:noFill/>
          <a:ln w="38100">
            <a:solidFill>
              <a:schemeClr val="folHlink"/>
            </a:solidFill>
            <a:round/>
            <a:headEnd/>
            <a:tailEnd/>
          </a:ln>
          <a:extLst>
            <a:ext uri="{909E8E84-426E-40DD-AFC4-6F175D3DCCD1}">
              <a14:hiddenFill xmlns="" xmlns:a14="http://schemas.microsoft.com/office/drawing/2010/main">
                <a:noFill/>
              </a14:hiddenFill>
            </a:ext>
          </a:extLst>
        </p:spPr>
      </p:cxnSp>
      <p:sp>
        <p:nvSpPr>
          <p:cNvPr id="14345" name="AutoShape 9"/>
          <p:cNvSpPr>
            <a:spLocks noChangeArrowheads="1"/>
          </p:cNvSpPr>
          <p:nvPr/>
        </p:nvSpPr>
        <p:spPr bwMode="auto">
          <a:xfrm rot="4620000" flipV="1">
            <a:off x="1025922" y="5393928"/>
            <a:ext cx="83344" cy="153988"/>
          </a:xfrm>
          <a:prstGeom prst="flowChartOr">
            <a:avLst/>
          </a:prstGeom>
          <a:solidFill>
            <a:srgbClr val="663300"/>
          </a:solidFill>
          <a:ln>
            <a:noFill/>
          </a:ln>
          <a:extLst>
            <a:ext uri="{91240B29-F687-4F45-9708-019B960494DF}">
              <a14:hiddenLine xmlns="" xmlns:a14="http://schemas.microsoft.com/office/drawing/2010/main" w="9525">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b="0">
              <a:solidFill>
                <a:srgbClr val="0000FF"/>
              </a:solidFill>
            </a:endParaRPr>
          </a:p>
        </p:txBody>
      </p:sp>
      <p:cxnSp>
        <p:nvCxnSpPr>
          <p:cNvPr id="14346" name="AutoShape 10"/>
          <p:cNvCxnSpPr>
            <a:cxnSpLocks noChangeShapeType="1"/>
          </p:cNvCxnSpPr>
          <p:nvPr/>
        </p:nvCxnSpPr>
        <p:spPr bwMode="auto">
          <a:xfrm>
            <a:off x="914400" y="5143500"/>
            <a:ext cx="20638" cy="179785"/>
          </a:xfrm>
          <a:prstGeom prst="straightConnector1">
            <a:avLst/>
          </a:prstGeom>
          <a:noFill/>
          <a:ln w="38100">
            <a:solidFill>
              <a:schemeClr val="folHlink"/>
            </a:solidFill>
            <a:round/>
            <a:headEnd/>
            <a:tailEnd/>
          </a:ln>
          <a:extLst>
            <a:ext uri="{909E8E84-426E-40DD-AFC4-6F175D3DCCD1}">
              <a14:hiddenFill xmlns="" xmlns:a14="http://schemas.microsoft.com/office/drawing/2010/main">
                <a:noFill/>
              </a14:hiddenFill>
            </a:ext>
          </a:extLst>
        </p:spPr>
      </p:cxnSp>
      <p:cxnSp>
        <p:nvCxnSpPr>
          <p:cNvPr id="14347" name="AutoShape 11"/>
          <p:cNvCxnSpPr>
            <a:cxnSpLocks noChangeShapeType="1"/>
            <a:endCxn id="14338" idx="0"/>
          </p:cNvCxnSpPr>
          <p:nvPr/>
        </p:nvCxnSpPr>
        <p:spPr bwMode="auto">
          <a:xfrm flipH="1">
            <a:off x="1000125" y="5395912"/>
            <a:ext cx="14288" cy="91679"/>
          </a:xfrm>
          <a:prstGeom prst="straightConnector1">
            <a:avLst/>
          </a:prstGeom>
          <a:noFill/>
          <a:ln w="38100">
            <a:solidFill>
              <a:schemeClr val="folHlink"/>
            </a:solidFill>
            <a:round/>
            <a:headEnd/>
            <a:tailEnd/>
          </a:ln>
          <a:extLst>
            <a:ext uri="{909E8E84-426E-40DD-AFC4-6F175D3DCCD1}">
              <a14:hiddenFill xmlns="" xmlns:a14="http://schemas.microsoft.com/office/drawing/2010/main">
                <a:noFill/>
              </a14:hiddenFill>
            </a:ext>
          </a:extLst>
        </p:spPr>
      </p:cxnSp>
      <p:sp>
        <p:nvSpPr>
          <p:cNvPr id="14348" name="Text Box 12">
            <a:hlinkClick r:id="" action="ppaction://noaction">
              <a:snd r:embed="rId3" name="bomb.wav"/>
            </a:hlinkClick>
            <a:hlinkHover r:id="" action="ppaction://noaction">
              <a:snd r:embed="rId3" name="bomb.wav"/>
            </a:hlinkHover>
          </p:cNvPr>
          <p:cNvSpPr txBox="1">
            <a:spLocks noChangeArrowheads="1"/>
          </p:cNvSpPr>
          <p:nvPr/>
        </p:nvSpPr>
        <p:spPr bwMode="auto">
          <a:xfrm>
            <a:off x="1" y="5429250"/>
            <a:ext cx="1800225"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800">
                <a:solidFill>
                  <a:srgbClr val="0000FF"/>
                </a:solidFill>
                <a:latin typeface="Times New Roman" panose="02020603050405020304" pitchFamily="18" charset="0"/>
              </a:rPr>
              <a:t>00</a:t>
            </a:r>
          </a:p>
        </p:txBody>
      </p:sp>
      <p:sp>
        <p:nvSpPr>
          <p:cNvPr id="14349" name="Text Box 13"/>
          <p:cNvSpPr txBox="1">
            <a:spLocks noChangeArrowheads="1"/>
          </p:cNvSpPr>
          <p:nvPr/>
        </p:nvSpPr>
        <p:spPr bwMode="auto">
          <a:xfrm>
            <a:off x="-685800" y="5314950"/>
            <a:ext cx="1800225"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800">
                <a:solidFill>
                  <a:srgbClr val="0000FF"/>
                </a:solidFill>
                <a:latin typeface="Times New Roman" panose="02020603050405020304" pitchFamily="18" charset="0"/>
              </a:rPr>
              <a:t>02</a:t>
            </a:r>
          </a:p>
        </p:txBody>
      </p:sp>
      <p:sp>
        <p:nvSpPr>
          <p:cNvPr id="14350" name="Text Box 14"/>
          <p:cNvSpPr txBox="1">
            <a:spLocks noChangeArrowheads="1"/>
          </p:cNvSpPr>
          <p:nvPr/>
        </p:nvSpPr>
        <p:spPr bwMode="auto">
          <a:xfrm>
            <a:off x="1" y="5257800"/>
            <a:ext cx="1800225"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800">
                <a:solidFill>
                  <a:srgbClr val="0000FF"/>
                </a:solidFill>
                <a:latin typeface="Times New Roman" panose="02020603050405020304" pitchFamily="18" charset="0"/>
              </a:rPr>
              <a:t>01</a:t>
            </a:r>
          </a:p>
        </p:txBody>
      </p:sp>
      <p:sp>
        <p:nvSpPr>
          <p:cNvPr id="14351" name="Text Box 15"/>
          <p:cNvSpPr txBox="1">
            <a:spLocks noChangeArrowheads="1"/>
          </p:cNvSpPr>
          <p:nvPr/>
        </p:nvSpPr>
        <p:spPr bwMode="auto">
          <a:xfrm>
            <a:off x="228601" y="5143500"/>
            <a:ext cx="1800225"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800">
                <a:solidFill>
                  <a:srgbClr val="0000FF"/>
                </a:solidFill>
                <a:latin typeface="Times New Roman" panose="02020603050405020304" pitchFamily="18" charset="0"/>
              </a:rPr>
              <a:t>04</a:t>
            </a:r>
          </a:p>
        </p:txBody>
      </p:sp>
      <p:sp>
        <p:nvSpPr>
          <p:cNvPr id="14352" name="Text Box 16"/>
          <p:cNvSpPr txBox="1">
            <a:spLocks noChangeArrowheads="1"/>
          </p:cNvSpPr>
          <p:nvPr/>
        </p:nvSpPr>
        <p:spPr bwMode="auto">
          <a:xfrm rot="352644">
            <a:off x="1" y="5287596"/>
            <a:ext cx="1800225"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800">
                <a:solidFill>
                  <a:srgbClr val="0000FF"/>
                </a:solidFill>
                <a:latin typeface="Times New Roman" panose="02020603050405020304" pitchFamily="18" charset="0"/>
              </a:rPr>
              <a:t>03</a:t>
            </a:r>
          </a:p>
        </p:txBody>
      </p:sp>
      <p:sp>
        <p:nvSpPr>
          <p:cNvPr id="14353" name="Text Box 17"/>
          <p:cNvSpPr txBox="1">
            <a:spLocks noChangeArrowheads="1"/>
          </p:cNvSpPr>
          <p:nvPr/>
        </p:nvSpPr>
        <p:spPr bwMode="auto">
          <a:xfrm>
            <a:off x="1" y="5314950"/>
            <a:ext cx="1800225"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800">
                <a:solidFill>
                  <a:srgbClr val="0000FF"/>
                </a:solidFill>
                <a:latin typeface="Times New Roman" panose="02020603050405020304" pitchFamily="18" charset="0"/>
              </a:rPr>
              <a:t>06</a:t>
            </a:r>
          </a:p>
        </p:txBody>
      </p:sp>
      <p:sp>
        <p:nvSpPr>
          <p:cNvPr id="14354" name="Text Box 18"/>
          <p:cNvSpPr txBox="1">
            <a:spLocks noChangeArrowheads="1"/>
          </p:cNvSpPr>
          <p:nvPr/>
        </p:nvSpPr>
        <p:spPr bwMode="auto">
          <a:xfrm>
            <a:off x="1" y="5372100"/>
            <a:ext cx="1800225"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800">
                <a:solidFill>
                  <a:srgbClr val="0000FF"/>
                </a:solidFill>
                <a:latin typeface="Times New Roman" panose="02020603050405020304" pitchFamily="18" charset="0"/>
              </a:rPr>
              <a:t>05</a:t>
            </a:r>
          </a:p>
        </p:txBody>
      </p:sp>
      <p:sp>
        <p:nvSpPr>
          <p:cNvPr id="14355" name="Text Box 19"/>
          <p:cNvSpPr txBox="1">
            <a:spLocks noChangeArrowheads="1"/>
          </p:cNvSpPr>
          <p:nvPr/>
        </p:nvSpPr>
        <p:spPr bwMode="auto">
          <a:xfrm>
            <a:off x="-685800" y="5600700"/>
            <a:ext cx="1800225"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800">
                <a:solidFill>
                  <a:srgbClr val="0000FF"/>
                </a:solidFill>
                <a:latin typeface="Times New Roman" panose="02020603050405020304" pitchFamily="18" charset="0"/>
              </a:rPr>
              <a:t>08</a:t>
            </a:r>
          </a:p>
        </p:txBody>
      </p:sp>
      <p:sp>
        <p:nvSpPr>
          <p:cNvPr id="14356" name="Text Box 20"/>
          <p:cNvSpPr txBox="1">
            <a:spLocks noChangeArrowheads="1"/>
          </p:cNvSpPr>
          <p:nvPr/>
        </p:nvSpPr>
        <p:spPr bwMode="auto">
          <a:xfrm>
            <a:off x="1" y="5372100"/>
            <a:ext cx="1800225"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800">
                <a:solidFill>
                  <a:srgbClr val="0000FF"/>
                </a:solidFill>
                <a:latin typeface="Times New Roman" panose="02020603050405020304" pitchFamily="18" charset="0"/>
              </a:rPr>
              <a:t>07</a:t>
            </a:r>
          </a:p>
        </p:txBody>
      </p:sp>
      <p:sp>
        <p:nvSpPr>
          <p:cNvPr id="14357" name="Text Box 21"/>
          <p:cNvSpPr txBox="1">
            <a:spLocks noChangeArrowheads="1"/>
          </p:cNvSpPr>
          <p:nvPr/>
        </p:nvSpPr>
        <p:spPr bwMode="auto">
          <a:xfrm>
            <a:off x="1" y="5314950"/>
            <a:ext cx="1800225"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800">
                <a:solidFill>
                  <a:srgbClr val="0000FF"/>
                </a:solidFill>
                <a:latin typeface="Times New Roman" panose="02020603050405020304" pitchFamily="18" charset="0"/>
              </a:rPr>
              <a:t>10</a:t>
            </a:r>
          </a:p>
        </p:txBody>
      </p:sp>
      <p:sp>
        <p:nvSpPr>
          <p:cNvPr id="14358" name="Text Box 22"/>
          <p:cNvSpPr txBox="1">
            <a:spLocks noChangeArrowheads="1"/>
          </p:cNvSpPr>
          <p:nvPr/>
        </p:nvSpPr>
        <p:spPr bwMode="auto">
          <a:xfrm>
            <a:off x="0" y="5314950"/>
            <a:ext cx="1981200"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800">
                <a:solidFill>
                  <a:srgbClr val="0000FF"/>
                </a:solidFill>
                <a:latin typeface="Times New Roman" panose="02020603050405020304" pitchFamily="18" charset="0"/>
              </a:rPr>
              <a:t>09</a:t>
            </a:r>
          </a:p>
        </p:txBody>
      </p:sp>
      <p:pic>
        <p:nvPicPr>
          <p:cNvPr id="14359" name="Picture 23" descr="bFLOWERblue"/>
          <p:cNvPicPr>
            <a:picLocks noChangeAspect="1" noChangeArrowheads="1" noCrop="1"/>
          </p:cNvPicPr>
          <p:nvPr/>
        </p:nvPicPr>
        <p:blipFill>
          <a:blip r:embed="rId4">
            <a:extLst>
              <a:ext uri="{28A0092B-C50C-407E-A947-70E740481C1C}">
                <a14:useLocalDpi xmlns="" xmlns:a14="http://schemas.microsoft.com/office/drawing/2010/main" val="0"/>
              </a:ext>
            </a:extLst>
          </a:blip>
          <a:srcRect/>
          <a:stretch>
            <a:fillRect/>
          </a:stretch>
        </p:blipFill>
        <p:spPr bwMode="auto">
          <a:xfrm>
            <a:off x="0" y="3486150"/>
            <a:ext cx="2039938" cy="1657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60" name="Picture 24" descr="bFLOWERred"/>
          <p:cNvPicPr>
            <a:picLocks noChangeAspect="1" noChangeArrowheads="1" noCrop="1"/>
          </p:cNvPicPr>
          <p:nvPr/>
        </p:nvPicPr>
        <p:blipFill>
          <a:blip r:embed="rId5">
            <a:extLst>
              <a:ext uri="{28A0092B-C50C-407E-A947-70E740481C1C}">
                <a14:useLocalDpi xmlns="" xmlns:a14="http://schemas.microsoft.com/office/drawing/2010/main" val="0"/>
              </a:ext>
            </a:extLst>
          </a:blip>
          <a:srcRect/>
          <a:stretch>
            <a:fillRect/>
          </a:stretch>
        </p:blipFill>
        <p:spPr bwMode="auto">
          <a:xfrm>
            <a:off x="7105650" y="3486150"/>
            <a:ext cx="2038350" cy="1657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6105" name="Text Box 25"/>
          <p:cNvSpPr txBox="1">
            <a:spLocks noChangeArrowheads="1"/>
          </p:cNvSpPr>
          <p:nvPr/>
        </p:nvSpPr>
        <p:spPr bwMode="auto">
          <a:xfrm>
            <a:off x="762000" y="285750"/>
            <a:ext cx="3048000" cy="707886"/>
          </a:xfrm>
          <a:prstGeom prst="rect">
            <a:avLst/>
          </a:prstGeom>
          <a:solidFill>
            <a:schemeClr val="bg1">
              <a:lumMod val="95000"/>
            </a:schemeClr>
          </a:solidFill>
          <a:ln w="9525">
            <a:solidFill>
              <a:srgbClr val="003300"/>
            </a:solidFill>
            <a:miter lim="800000"/>
            <a:headEnd/>
            <a:tailEnd/>
          </a:ln>
          <a:effectLst/>
        </p:spPr>
        <p:txBody>
          <a:bodyPr>
            <a:spAutoFit/>
          </a:bodyPr>
          <a:lstStyle/>
          <a:p>
            <a:pPr algn="ctr" eaLnBrk="1" hangingPunct="1">
              <a:spcBef>
                <a:spcPct val="50000"/>
              </a:spcBef>
              <a:defRPr/>
            </a:pPr>
            <a:r>
              <a:rPr lang="en-US" sz="4000" b="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CÂU </a:t>
            </a:r>
            <a:r>
              <a:rPr lang="vi-VN" sz="4000" b="1" smtClean="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2</a:t>
            </a:r>
            <a:r>
              <a:rPr lang="en-US" sz="4000" b="1" smtClean="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a:t>
            </a:r>
            <a:endParaRPr lang="en-US" sz="40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sp>
        <p:nvSpPr>
          <p:cNvPr id="14362" name="Rectangle 26"/>
          <p:cNvSpPr>
            <a:spLocks noGrp="1" noChangeArrowheads="1"/>
          </p:cNvSpPr>
          <p:nvPr>
            <p:ph type="body" sz="half" idx="1"/>
          </p:nvPr>
        </p:nvSpPr>
        <p:spPr>
          <a:xfrm>
            <a:off x="609600" y="1429941"/>
            <a:ext cx="7710488" cy="570309"/>
          </a:xfrm>
          <a:noFill/>
        </p:spPr>
        <p:txBody>
          <a:bodyPr>
            <a:normAutofit fontScale="92500" lnSpcReduction="20000"/>
          </a:bodyPr>
          <a:lstStyle/>
          <a:p>
            <a:pPr eaLnBrk="1" hangingPunct="1"/>
            <a:r>
              <a:rPr lang="en-US" altLang="en-US" sz="4000" smtClean="0">
                <a:solidFill>
                  <a:srgbClr val="000099"/>
                </a:solidFill>
                <a:latin typeface="Times New Roman" panose="02020603050405020304" pitchFamily="18" charset="0"/>
                <a:cs typeface="Times New Roman" panose="02020603050405020304" pitchFamily="18" charset="0"/>
              </a:rPr>
              <a:t>Số </a:t>
            </a:r>
            <a:r>
              <a:rPr lang="vi-VN" altLang="en-US" sz="4000" smtClean="0">
                <a:solidFill>
                  <a:srgbClr val="000099"/>
                </a:solidFill>
                <a:latin typeface="Times New Roman" panose="02020603050405020304" pitchFamily="18" charset="0"/>
                <a:cs typeface="Times New Roman" panose="02020603050405020304" pitchFamily="18" charset="0"/>
              </a:rPr>
              <a:t>hai mươi mốt</a:t>
            </a:r>
            <a:r>
              <a:rPr lang="en-US" altLang="en-US" sz="4000" smtClean="0">
                <a:solidFill>
                  <a:srgbClr val="000099"/>
                </a:solidFill>
                <a:latin typeface="Times New Roman" panose="02020603050405020304" pitchFamily="18" charset="0"/>
                <a:cs typeface="Times New Roman" panose="02020603050405020304" pitchFamily="18" charset="0"/>
              </a:rPr>
              <a:t> triệu có mấy chữ số? </a:t>
            </a:r>
          </a:p>
        </p:txBody>
      </p:sp>
      <p:sp>
        <p:nvSpPr>
          <p:cNvPr id="46107" name="Text Box 27"/>
          <p:cNvSpPr txBox="1">
            <a:spLocks noChangeArrowheads="1"/>
          </p:cNvSpPr>
          <p:nvPr/>
        </p:nvSpPr>
        <p:spPr bwMode="auto">
          <a:xfrm>
            <a:off x="3200400" y="2114551"/>
            <a:ext cx="5486400" cy="707886"/>
          </a:xfrm>
          <a:prstGeom prst="rect">
            <a:avLst/>
          </a:prstGeom>
          <a:noFill/>
          <a:ln w="9525">
            <a:noFill/>
            <a:miter lim="800000"/>
            <a:headEnd/>
            <a:tailEnd/>
          </a:ln>
          <a:effectLst/>
        </p:spPr>
        <p:txBody>
          <a:bodyPr>
            <a:spAutoFit/>
          </a:bodyPr>
          <a:lstStyle/>
          <a:p>
            <a:pPr algn="ctr" eaLnBrk="1" hangingPunct="1">
              <a:spcBef>
                <a:spcPct val="50000"/>
              </a:spcBef>
              <a:defRPr/>
            </a:pPr>
            <a:r>
              <a:rPr lang="en-US" sz="4000" dirty="0">
                <a:solidFill>
                  <a:srgbClr val="A5002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ĐÁP ÁN </a:t>
            </a:r>
            <a:r>
              <a:rPr lang="en-US" sz="4000">
                <a:solidFill>
                  <a:srgbClr val="A5002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smtClean="0">
                <a:solidFill>
                  <a:srgbClr val="A5002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8</a:t>
            </a:r>
            <a:r>
              <a:rPr lang="vi-VN" sz="4000" smtClean="0">
                <a:solidFill>
                  <a:srgbClr val="A5002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chữ số</a:t>
            </a:r>
            <a:endParaRPr lang="en-US" sz="4000" b="0" dirty="0">
              <a:latin typeface="Times New Roman" pitchFamily="18" charset="0"/>
              <a:cs typeface="Times New Roman" panose="02020603050405020304" pitchFamily="18" charset="0"/>
            </a:endParaRPr>
          </a:p>
        </p:txBody>
      </p:sp>
      <p:pic>
        <p:nvPicPr>
          <p:cNvPr id="14364" name="Rectangle 27655"/>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rot="-129001">
            <a:off x="5170488" y="92869"/>
            <a:ext cx="3897312" cy="12215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540697211"/>
      </p:ext>
    </p:extLst>
  </p:cSld>
  <p:clrMapOvr>
    <a:masterClrMapping/>
  </p:clrMapOvr>
  <p:transition spd="slow">
    <p:push/>
    <p:sndAc>
      <p:stSnd>
        <p:snd r:embed="rId2" name="coin.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6107"/>
                                        </p:tgtEl>
                                        <p:attrNameLst>
                                          <p:attrName>style.visibility</p:attrName>
                                        </p:attrNameLst>
                                      </p:cBhvr>
                                      <p:to>
                                        <p:strVal val="visible"/>
                                      </p:to>
                                    </p:set>
                                    <p:animEffect transition="in" filter="circle(in)">
                                      <p:cBhvr>
                                        <p:cTn id="7" dur="2000"/>
                                        <p:tgtEl>
                                          <p:spTgt spid="46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0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ChangeArrowheads="1"/>
          </p:cNvSpPr>
          <p:nvPr/>
        </p:nvSpPr>
        <p:spPr bwMode="auto">
          <a:xfrm rot="600000">
            <a:off x="1371601" y="5372101"/>
            <a:ext cx="284163" cy="173831"/>
          </a:xfrm>
          <a:prstGeom prst="flowChartOr">
            <a:avLst/>
          </a:prstGeom>
          <a:solidFill>
            <a:srgbClr val="663300"/>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b="0">
              <a:solidFill>
                <a:srgbClr val="0000FF"/>
              </a:solidFill>
            </a:endParaRPr>
          </a:p>
        </p:txBody>
      </p:sp>
      <p:cxnSp>
        <p:nvCxnSpPr>
          <p:cNvPr id="15363" name="AutoShape 3"/>
          <p:cNvCxnSpPr>
            <a:cxnSpLocks noChangeShapeType="1"/>
            <a:stCxn id="15364" idx="1"/>
          </p:cNvCxnSpPr>
          <p:nvPr/>
        </p:nvCxnSpPr>
        <p:spPr bwMode="auto">
          <a:xfrm flipV="1">
            <a:off x="1695450" y="5349478"/>
            <a:ext cx="57150" cy="60722"/>
          </a:xfrm>
          <a:prstGeom prst="straightConnector1">
            <a:avLst/>
          </a:prstGeom>
          <a:noFill/>
          <a:ln w="38100">
            <a:solidFill>
              <a:schemeClr val="folHlink"/>
            </a:solidFill>
            <a:round/>
            <a:headEnd/>
            <a:tailEnd/>
          </a:ln>
          <a:extLst>
            <a:ext uri="{909E8E84-426E-40DD-AFC4-6F175D3DCCD1}">
              <a14:hiddenFill xmlns="" xmlns:a14="http://schemas.microsoft.com/office/drawing/2010/main">
                <a:noFill/>
              </a14:hiddenFill>
            </a:ext>
          </a:extLst>
        </p:spPr>
      </p:cxnSp>
      <p:sp>
        <p:nvSpPr>
          <p:cNvPr id="15364" name="AutoShape 4"/>
          <p:cNvSpPr>
            <a:spLocks noChangeArrowheads="1"/>
          </p:cNvSpPr>
          <p:nvPr/>
        </p:nvSpPr>
        <p:spPr bwMode="auto">
          <a:xfrm rot="2700000">
            <a:off x="1616274" y="5432227"/>
            <a:ext cx="263129" cy="142875"/>
          </a:xfrm>
          <a:prstGeom prst="flowChartOr">
            <a:avLst/>
          </a:prstGeom>
          <a:solidFill>
            <a:srgbClr val="663300"/>
          </a:solidFill>
          <a:ln>
            <a:noFill/>
          </a:ln>
          <a:extLst>
            <a:ext uri="{91240B29-F687-4F45-9708-019B960494DF}">
              <a14:hiddenLine xmlns="" xmlns:a14="http://schemas.microsoft.com/office/drawing/2010/main" w="9525">
                <a:solidFill>
                  <a:srgbClr val="000000"/>
                </a:solidFill>
                <a:round/>
                <a:headEnd/>
                <a:tailEnd/>
              </a14:hiddenLine>
            </a:ext>
          </a:extLst>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b="0">
              <a:solidFill>
                <a:srgbClr val="0000FF"/>
              </a:solidFill>
            </a:endParaRPr>
          </a:p>
        </p:txBody>
      </p:sp>
      <p:sp>
        <p:nvSpPr>
          <p:cNvPr id="15365" name="AutoShape 5"/>
          <p:cNvSpPr>
            <a:spLocks noChangeArrowheads="1"/>
          </p:cNvSpPr>
          <p:nvPr/>
        </p:nvSpPr>
        <p:spPr bwMode="auto">
          <a:xfrm rot="9300000" flipV="1">
            <a:off x="1600200" y="5087541"/>
            <a:ext cx="119063" cy="55959"/>
          </a:xfrm>
          <a:prstGeom prst="flowChartOr">
            <a:avLst/>
          </a:prstGeom>
          <a:solidFill>
            <a:srgbClr val="663300"/>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b="0"/>
          </a:p>
        </p:txBody>
      </p:sp>
      <p:cxnSp>
        <p:nvCxnSpPr>
          <p:cNvPr id="15366" name="AutoShape 6"/>
          <p:cNvCxnSpPr>
            <a:cxnSpLocks noChangeShapeType="1"/>
          </p:cNvCxnSpPr>
          <p:nvPr/>
        </p:nvCxnSpPr>
        <p:spPr bwMode="auto">
          <a:xfrm>
            <a:off x="1676401" y="5314950"/>
            <a:ext cx="34925" cy="204788"/>
          </a:xfrm>
          <a:prstGeom prst="straightConnector1">
            <a:avLst/>
          </a:prstGeom>
          <a:noFill/>
          <a:ln w="38100">
            <a:solidFill>
              <a:schemeClr val="folHlink"/>
            </a:solidFill>
            <a:round/>
            <a:headEnd/>
            <a:tailEnd/>
          </a:ln>
          <a:extLst>
            <a:ext uri="{909E8E84-426E-40DD-AFC4-6F175D3DCCD1}">
              <a14:hiddenFill xmlns="" xmlns:a14="http://schemas.microsoft.com/office/drawing/2010/main">
                <a:noFill/>
              </a14:hiddenFill>
            </a:ext>
          </a:extLst>
        </p:spPr>
      </p:cxnSp>
      <p:sp>
        <p:nvSpPr>
          <p:cNvPr id="15367" name="AutoShape 7"/>
          <p:cNvSpPr>
            <a:spLocks noChangeArrowheads="1"/>
          </p:cNvSpPr>
          <p:nvPr/>
        </p:nvSpPr>
        <p:spPr bwMode="auto">
          <a:xfrm rot="-4200000">
            <a:off x="1594446" y="5301655"/>
            <a:ext cx="175022" cy="315913"/>
          </a:xfrm>
          <a:prstGeom prst="flowChartOr">
            <a:avLst/>
          </a:prstGeom>
          <a:solidFill>
            <a:srgbClr val="663300"/>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b="0">
              <a:latin typeface="VNI-Times" pitchFamily="2" charset="0"/>
            </a:endParaRPr>
          </a:p>
        </p:txBody>
      </p:sp>
      <p:cxnSp>
        <p:nvCxnSpPr>
          <p:cNvPr id="15368" name="AutoShape 8"/>
          <p:cNvCxnSpPr>
            <a:cxnSpLocks noChangeShapeType="1"/>
            <a:endCxn id="15367" idx="6"/>
          </p:cNvCxnSpPr>
          <p:nvPr/>
        </p:nvCxnSpPr>
        <p:spPr bwMode="auto">
          <a:xfrm>
            <a:off x="1649414" y="5303044"/>
            <a:ext cx="73025" cy="76200"/>
          </a:xfrm>
          <a:prstGeom prst="straightConnector1">
            <a:avLst/>
          </a:prstGeom>
          <a:noFill/>
          <a:ln w="38100">
            <a:solidFill>
              <a:schemeClr val="folHlink"/>
            </a:solidFill>
            <a:round/>
            <a:headEnd/>
            <a:tailEnd/>
          </a:ln>
          <a:extLst>
            <a:ext uri="{909E8E84-426E-40DD-AFC4-6F175D3DCCD1}">
              <a14:hiddenFill xmlns="" xmlns:a14="http://schemas.microsoft.com/office/drawing/2010/main">
                <a:noFill/>
              </a14:hiddenFill>
            </a:ext>
          </a:extLst>
        </p:spPr>
      </p:cxnSp>
      <p:sp>
        <p:nvSpPr>
          <p:cNvPr id="15369" name="AutoShape 9"/>
          <p:cNvSpPr>
            <a:spLocks noChangeArrowheads="1"/>
          </p:cNvSpPr>
          <p:nvPr/>
        </p:nvSpPr>
        <p:spPr bwMode="auto">
          <a:xfrm rot="4620000" flipV="1">
            <a:off x="1711722" y="5393928"/>
            <a:ext cx="83344" cy="153988"/>
          </a:xfrm>
          <a:prstGeom prst="flowChartOr">
            <a:avLst/>
          </a:prstGeom>
          <a:solidFill>
            <a:srgbClr val="663300"/>
          </a:solidFill>
          <a:ln>
            <a:noFill/>
          </a:ln>
          <a:extLst>
            <a:ext uri="{91240B29-F687-4F45-9708-019B960494DF}">
              <a14:hiddenLine xmlns="" xmlns:a14="http://schemas.microsoft.com/office/drawing/2010/main" w="9525">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b="0">
              <a:solidFill>
                <a:srgbClr val="0000FF"/>
              </a:solidFill>
            </a:endParaRPr>
          </a:p>
        </p:txBody>
      </p:sp>
      <p:cxnSp>
        <p:nvCxnSpPr>
          <p:cNvPr id="15370" name="AutoShape 10"/>
          <p:cNvCxnSpPr>
            <a:cxnSpLocks noChangeShapeType="1"/>
          </p:cNvCxnSpPr>
          <p:nvPr/>
        </p:nvCxnSpPr>
        <p:spPr bwMode="auto">
          <a:xfrm>
            <a:off x="1524000" y="5143500"/>
            <a:ext cx="20638" cy="179785"/>
          </a:xfrm>
          <a:prstGeom prst="straightConnector1">
            <a:avLst/>
          </a:prstGeom>
          <a:noFill/>
          <a:ln w="38100">
            <a:solidFill>
              <a:schemeClr val="folHlink"/>
            </a:solidFill>
            <a:round/>
            <a:headEnd/>
            <a:tailEnd/>
          </a:ln>
          <a:extLst>
            <a:ext uri="{909E8E84-426E-40DD-AFC4-6F175D3DCCD1}">
              <a14:hiddenFill xmlns="" xmlns:a14="http://schemas.microsoft.com/office/drawing/2010/main">
                <a:noFill/>
              </a14:hiddenFill>
            </a:ext>
          </a:extLst>
        </p:spPr>
      </p:cxnSp>
      <p:cxnSp>
        <p:nvCxnSpPr>
          <p:cNvPr id="15371" name="AutoShape 11"/>
          <p:cNvCxnSpPr>
            <a:cxnSpLocks noChangeShapeType="1"/>
            <a:endCxn id="15362" idx="0"/>
          </p:cNvCxnSpPr>
          <p:nvPr/>
        </p:nvCxnSpPr>
        <p:spPr bwMode="auto">
          <a:xfrm flipH="1">
            <a:off x="1533525" y="5281612"/>
            <a:ext cx="14288" cy="91679"/>
          </a:xfrm>
          <a:prstGeom prst="straightConnector1">
            <a:avLst/>
          </a:prstGeom>
          <a:noFill/>
          <a:ln w="38100">
            <a:solidFill>
              <a:schemeClr val="folHlink"/>
            </a:solidFill>
            <a:round/>
            <a:headEnd/>
            <a:tailEnd/>
          </a:ln>
          <a:extLst>
            <a:ext uri="{909E8E84-426E-40DD-AFC4-6F175D3DCCD1}">
              <a14:hiddenFill xmlns="" xmlns:a14="http://schemas.microsoft.com/office/drawing/2010/main">
                <a:noFill/>
              </a14:hiddenFill>
            </a:ext>
          </a:extLst>
        </p:spPr>
      </p:cxnSp>
      <p:sp>
        <p:nvSpPr>
          <p:cNvPr id="15372" name="Text Box 12">
            <a:hlinkClick r:id="" action="ppaction://noaction">
              <a:snd r:embed="rId3" name="bomb.wav"/>
            </a:hlinkClick>
            <a:hlinkHover r:id="" action="ppaction://noaction">
              <a:snd r:embed="rId3" name="bomb.wav"/>
            </a:hlinkHover>
          </p:cNvPr>
          <p:cNvSpPr txBox="1">
            <a:spLocks noChangeArrowheads="1"/>
          </p:cNvSpPr>
          <p:nvPr/>
        </p:nvSpPr>
        <p:spPr bwMode="auto">
          <a:xfrm>
            <a:off x="1" y="5429250"/>
            <a:ext cx="1800225"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800">
                <a:solidFill>
                  <a:srgbClr val="0000FF"/>
                </a:solidFill>
                <a:latin typeface="Times New Roman" panose="02020603050405020304" pitchFamily="18" charset="0"/>
              </a:rPr>
              <a:t>00</a:t>
            </a:r>
          </a:p>
        </p:txBody>
      </p:sp>
      <p:sp>
        <p:nvSpPr>
          <p:cNvPr id="15373" name="Text Box 13"/>
          <p:cNvSpPr txBox="1">
            <a:spLocks noChangeArrowheads="1"/>
          </p:cNvSpPr>
          <p:nvPr/>
        </p:nvSpPr>
        <p:spPr bwMode="auto">
          <a:xfrm>
            <a:off x="1" y="5143500"/>
            <a:ext cx="1800225"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800">
                <a:solidFill>
                  <a:srgbClr val="0000FF"/>
                </a:solidFill>
                <a:latin typeface="Times New Roman" panose="02020603050405020304" pitchFamily="18" charset="0"/>
              </a:rPr>
              <a:t>02</a:t>
            </a:r>
          </a:p>
        </p:txBody>
      </p:sp>
      <p:sp>
        <p:nvSpPr>
          <p:cNvPr id="15374" name="Text Box 14"/>
          <p:cNvSpPr txBox="1">
            <a:spLocks noChangeArrowheads="1"/>
          </p:cNvSpPr>
          <p:nvPr/>
        </p:nvSpPr>
        <p:spPr bwMode="auto">
          <a:xfrm>
            <a:off x="1" y="5257800"/>
            <a:ext cx="1800225"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800">
                <a:solidFill>
                  <a:srgbClr val="0000FF"/>
                </a:solidFill>
                <a:latin typeface="Times New Roman" panose="02020603050405020304" pitchFamily="18" charset="0"/>
              </a:rPr>
              <a:t>01</a:t>
            </a:r>
          </a:p>
        </p:txBody>
      </p:sp>
      <p:sp>
        <p:nvSpPr>
          <p:cNvPr id="15375" name="Text Box 15"/>
          <p:cNvSpPr txBox="1">
            <a:spLocks noChangeArrowheads="1"/>
          </p:cNvSpPr>
          <p:nvPr/>
        </p:nvSpPr>
        <p:spPr bwMode="auto">
          <a:xfrm>
            <a:off x="304801" y="5486400"/>
            <a:ext cx="1800225"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800">
                <a:solidFill>
                  <a:srgbClr val="0000FF"/>
                </a:solidFill>
                <a:latin typeface="Times New Roman" panose="02020603050405020304" pitchFamily="18" charset="0"/>
              </a:rPr>
              <a:t>04</a:t>
            </a:r>
          </a:p>
        </p:txBody>
      </p:sp>
      <p:sp>
        <p:nvSpPr>
          <p:cNvPr id="15376" name="Text Box 16"/>
          <p:cNvSpPr txBox="1">
            <a:spLocks noChangeArrowheads="1"/>
          </p:cNvSpPr>
          <p:nvPr/>
        </p:nvSpPr>
        <p:spPr bwMode="auto">
          <a:xfrm rot="352644">
            <a:off x="1" y="5287596"/>
            <a:ext cx="1800225"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800">
                <a:solidFill>
                  <a:srgbClr val="0000FF"/>
                </a:solidFill>
                <a:latin typeface="Times New Roman" panose="02020603050405020304" pitchFamily="18" charset="0"/>
              </a:rPr>
              <a:t>03</a:t>
            </a:r>
          </a:p>
        </p:txBody>
      </p:sp>
      <p:sp>
        <p:nvSpPr>
          <p:cNvPr id="15377" name="Text Box 17"/>
          <p:cNvSpPr txBox="1">
            <a:spLocks noChangeArrowheads="1"/>
          </p:cNvSpPr>
          <p:nvPr/>
        </p:nvSpPr>
        <p:spPr bwMode="auto">
          <a:xfrm>
            <a:off x="1" y="5314950"/>
            <a:ext cx="1800225"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800">
                <a:solidFill>
                  <a:srgbClr val="0000FF"/>
                </a:solidFill>
                <a:latin typeface="Times New Roman" panose="02020603050405020304" pitchFamily="18" charset="0"/>
              </a:rPr>
              <a:t>06</a:t>
            </a:r>
          </a:p>
        </p:txBody>
      </p:sp>
      <p:sp>
        <p:nvSpPr>
          <p:cNvPr id="15378" name="Text Box 18"/>
          <p:cNvSpPr txBox="1">
            <a:spLocks noChangeArrowheads="1"/>
          </p:cNvSpPr>
          <p:nvPr/>
        </p:nvSpPr>
        <p:spPr bwMode="auto">
          <a:xfrm>
            <a:off x="1" y="5372100"/>
            <a:ext cx="1800225"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800">
                <a:solidFill>
                  <a:srgbClr val="0000FF"/>
                </a:solidFill>
                <a:latin typeface="Times New Roman" panose="02020603050405020304" pitchFamily="18" charset="0"/>
              </a:rPr>
              <a:t>05</a:t>
            </a:r>
          </a:p>
        </p:txBody>
      </p:sp>
      <p:sp>
        <p:nvSpPr>
          <p:cNvPr id="15379" name="Text Box 19"/>
          <p:cNvSpPr txBox="1">
            <a:spLocks noChangeArrowheads="1"/>
          </p:cNvSpPr>
          <p:nvPr/>
        </p:nvSpPr>
        <p:spPr bwMode="auto">
          <a:xfrm>
            <a:off x="1" y="5543550"/>
            <a:ext cx="1800225"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800">
                <a:solidFill>
                  <a:srgbClr val="0000FF"/>
                </a:solidFill>
                <a:latin typeface="Times New Roman" panose="02020603050405020304" pitchFamily="18" charset="0"/>
              </a:rPr>
              <a:t>08</a:t>
            </a:r>
          </a:p>
        </p:txBody>
      </p:sp>
      <p:sp>
        <p:nvSpPr>
          <p:cNvPr id="15380" name="Text Box 20"/>
          <p:cNvSpPr txBox="1">
            <a:spLocks noChangeArrowheads="1"/>
          </p:cNvSpPr>
          <p:nvPr/>
        </p:nvSpPr>
        <p:spPr bwMode="auto">
          <a:xfrm>
            <a:off x="1" y="5372100"/>
            <a:ext cx="1800225"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800">
                <a:solidFill>
                  <a:srgbClr val="0000FF"/>
                </a:solidFill>
                <a:latin typeface="Times New Roman" panose="02020603050405020304" pitchFamily="18" charset="0"/>
              </a:rPr>
              <a:t>07</a:t>
            </a:r>
          </a:p>
        </p:txBody>
      </p:sp>
      <p:sp>
        <p:nvSpPr>
          <p:cNvPr id="15381" name="Text Box 21"/>
          <p:cNvSpPr txBox="1">
            <a:spLocks noChangeArrowheads="1"/>
          </p:cNvSpPr>
          <p:nvPr/>
        </p:nvSpPr>
        <p:spPr bwMode="auto">
          <a:xfrm>
            <a:off x="1" y="5314950"/>
            <a:ext cx="1800225"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800">
                <a:solidFill>
                  <a:srgbClr val="0000FF"/>
                </a:solidFill>
                <a:latin typeface="Times New Roman" panose="02020603050405020304" pitchFamily="18" charset="0"/>
              </a:rPr>
              <a:t>10</a:t>
            </a:r>
          </a:p>
        </p:txBody>
      </p:sp>
      <p:sp>
        <p:nvSpPr>
          <p:cNvPr id="15382" name="Text Box 22"/>
          <p:cNvSpPr txBox="1">
            <a:spLocks noChangeArrowheads="1"/>
          </p:cNvSpPr>
          <p:nvPr/>
        </p:nvSpPr>
        <p:spPr bwMode="auto">
          <a:xfrm>
            <a:off x="0" y="5314950"/>
            <a:ext cx="1981200"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800">
                <a:solidFill>
                  <a:srgbClr val="0000FF"/>
                </a:solidFill>
                <a:latin typeface="Times New Roman" panose="02020603050405020304" pitchFamily="18" charset="0"/>
              </a:rPr>
              <a:t>09</a:t>
            </a:r>
          </a:p>
        </p:txBody>
      </p:sp>
      <p:pic>
        <p:nvPicPr>
          <p:cNvPr id="15383" name="Picture 23" descr="bFLOWERblue"/>
          <p:cNvPicPr>
            <a:picLocks noChangeAspect="1" noChangeArrowheads="1" noCrop="1"/>
          </p:cNvPicPr>
          <p:nvPr/>
        </p:nvPicPr>
        <p:blipFill>
          <a:blip r:embed="rId4">
            <a:extLst>
              <a:ext uri="{28A0092B-C50C-407E-A947-70E740481C1C}">
                <a14:useLocalDpi xmlns="" xmlns:a14="http://schemas.microsoft.com/office/drawing/2010/main" val="0"/>
              </a:ext>
            </a:extLst>
          </a:blip>
          <a:srcRect/>
          <a:stretch>
            <a:fillRect/>
          </a:stretch>
        </p:blipFill>
        <p:spPr bwMode="auto">
          <a:xfrm>
            <a:off x="1" y="3700462"/>
            <a:ext cx="1774825" cy="1443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84" name="Picture 24" descr="bFLOWERred"/>
          <p:cNvPicPr>
            <a:picLocks noChangeAspect="1" noChangeArrowheads="1" noCrop="1"/>
          </p:cNvPicPr>
          <p:nvPr/>
        </p:nvPicPr>
        <p:blipFill>
          <a:blip r:embed="rId5">
            <a:extLst>
              <a:ext uri="{28A0092B-C50C-407E-A947-70E740481C1C}">
                <a14:useLocalDpi xmlns="" xmlns:a14="http://schemas.microsoft.com/office/drawing/2010/main" val="0"/>
              </a:ext>
            </a:extLst>
          </a:blip>
          <a:srcRect/>
          <a:stretch>
            <a:fillRect/>
          </a:stretch>
        </p:blipFill>
        <p:spPr bwMode="auto">
          <a:xfrm>
            <a:off x="7386638" y="3714750"/>
            <a:ext cx="1757362" cy="1428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7129" name="Text Box 25"/>
          <p:cNvSpPr txBox="1">
            <a:spLocks noChangeArrowheads="1"/>
          </p:cNvSpPr>
          <p:nvPr/>
        </p:nvSpPr>
        <p:spPr bwMode="auto">
          <a:xfrm>
            <a:off x="2590800" y="2057400"/>
            <a:ext cx="5791200" cy="769441"/>
          </a:xfrm>
          <a:prstGeom prst="rect">
            <a:avLst/>
          </a:prstGeom>
          <a:noFill/>
          <a:ln w="76200" cmpd="tri">
            <a:solidFill>
              <a:srgbClr val="003300"/>
            </a:solidFill>
            <a:miter lim="800000"/>
            <a:headEnd/>
            <a:tailEnd/>
          </a:ln>
          <a:effectLst/>
        </p:spPr>
        <p:txBody>
          <a:bodyPr>
            <a:spAutoFit/>
          </a:bodyPr>
          <a:lstStyle/>
          <a:p>
            <a:pPr eaLnBrk="1" hangingPunct="1">
              <a:spcBef>
                <a:spcPct val="50000"/>
              </a:spcBef>
              <a:defRPr/>
            </a:pPr>
            <a:r>
              <a:rPr lang="en-US" sz="4400" dirty="0">
                <a:solidFill>
                  <a:srgbClr val="A5002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ĐÁP ÁN: 3 000 000</a:t>
            </a:r>
            <a:endParaRPr lang="en-US" sz="4400" b="0" dirty="0">
              <a:latin typeface="Times New Roman" pitchFamily="18" charset="0"/>
              <a:cs typeface="Times New Roman" panose="02020603050405020304" pitchFamily="18" charset="0"/>
            </a:endParaRPr>
          </a:p>
        </p:txBody>
      </p:sp>
      <p:sp>
        <p:nvSpPr>
          <p:cNvPr id="15386" name="Rectangle 26"/>
          <p:cNvSpPr>
            <a:spLocks noGrp="1" noChangeArrowheads="1"/>
          </p:cNvSpPr>
          <p:nvPr>
            <p:ph type="title"/>
          </p:nvPr>
        </p:nvSpPr>
        <p:spPr>
          <a:xfrm>
            <a:off x="685800" y="209550"/>
            <a:ext cx="2819400" cy="742950"/>
          </a:xfrm>
          <a:solidFill>
            <a:schemeClr val="bg2"/>
          </a:solidFill>
        </p:spPr>
        <p:txBody>
          <a:bodyPr anchorCtr="1"/>
          <a:lstStyle/>
          <a:p>
            <a:pPr eaLnBrk="1" hangingPunct="1"/>
            <a:r>
              <a:rPr lang="en-US" altLang="en-US" sz="4000" b="1" smtClean="0">
                <a:solidFill>
                  <a:srgbClr val="A50021"/>
                </a:solidFill>
                <a:latin typeface="Times New Roman" panose="02020603050405020304" pitchFamily="18" charset="0"/>
              </a:rPr>
              <a:t>CÂU </a:t>
            </a:r>
            <a:r>
              <a:rPr lang="vi-VN" altLang="en-US" sz="4000" b="1" smtClean="0">
                <a:solidFill>
                  <a:srgbClr val="A50021"/>
                </a:solidFill>
                <a:latin typeface="Times New Roman" panose="02020603050405020304" pitchFamily="18" charset="0"/>
              </a:rPr>
              <a:t>3</a:t>
            </a:r>
            <a:r>
              <a:rPr lang="en-US" altLang="en-US" sz="4000" b="1" smtClean="0">
                <a:solidFill>
                  <a:srgbClr val="A50021"/>
                </a:solidFill>
                <a:latin typeface="Times New Roman" panose="02020603050405020304" pitchFamily="18" charset="0"/>
              </a:rPr>
              <a:t>:</a:t>
            </a:r>
          </a:p>
        </p:txBody>
      </p:sp>
      <p:sp>
        <p:nvSpPr>
          <p:cNvPr id="15387" name="Rectangle 27"/>
          <p:cNvSpPr>
            <a:spLocks noGrp="1" noChangeArrowheads="1"/>
          </p:cNvSpPr>
          <p:nvPr>
            <p:ph type="body" sz="half" idx="1"/>
          </p:nvPr>
        </p:nvSpPr>
        <p:spPr>
          <a:xfrm>
            <a:off x="533400" y="1257300"/>
            <a:ext cx="8153400" cy="570310"/>
          </a:xfrm>
          <a:noFill/>
        </p:spPr>
        <p:txBody>
          <a:bodyPr>
            <a:normAutofit fontScale="92500" lnSpcReduction="20000"/>
          </a:bodyPr>
          <a:lstStyle/>
          <a:p>
            <a:pPr eaLnBrk="1" hangingPunct="1"/>
            <a:r>
              <a:rPr lang="en-US" altLang="en-US" sz="4000" smtClean="0">
                <a:solidFill>
                  <a:srgbClr val="000099"/>
                </a:solidFill>
                <a:latin typeface="Times New Roman" panose="02020603050405020304" pitchFamily="18" charset="0"/>
                <a:cs typeface="Times New Roman" panose="02020603050405020304" pitchFamily="18" charset="0"/>
              </a:rPr>
              <a:t>Viết số ba triệu?</a:t>
            </a:r>
          </a:p>
        </p:txBody>
      </p:sp>
    </p:spTree>
    <p:extLst>
      <p:ext uri="{BB962C8B-B14F-4D97-AF65-F5344CB8AC3E}">
        <p14:creationId xmlns="" xmlns:p14="http://schemas.microsoft.com/office/powerpoint/2010/main" val="3736125395"/>
      </p:ext>
    </p:extLst>
  </p:cSld>
  <p:clrMapOvr>
    <a:masterClrMapping/>
  </p:clrMapOvr>
  <p:transition spd="slow">
    <p:push/>
    <p:sndAc>
      <p:stSnd>
        <p:snd r:embed="rId2" name="coin.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129"/>
                                        </p:tgtEl>
                                        <p:attrNameLst>
                                          <p:attrName>style.visibility</p:attrName>
                                        </p:attrNameLst>
                                      </p:cBhvr>
                                      <p:to>
                                        <p:strVal val="visible"/>
                                      </p:to>
                                    </p:set>
                                    <p:anim calcmode="lin" valueType="num">
                                      <p:cBhvr additive="base">
                                        <p:cTn id="7" dur="500" fill="hold"/>
                                        <p:tgtEl>
                                          <p:spTgt spid="47129"/>
                                        </p:tgtEl>
                                        <p:attrNameLst>
                                          <p:attrName>ppt_x</p:attrName>
                                        </p:attrNameLst>
                                      </p:cBhvr>
                                      <p:tavLst>
                                        <p:tav tm="0">
                                          <p:val>
                                            <p:strVal val="#ppt_x"/>
                                          </p:val>
                                        </p:tav>
                                        <p:tav tm="100000">
                                          <p:val>
                                            <p:strVal val="#ppt_x"/>
                                          </p:val>
                                        </p:tav>
                                      </p:tavLst>
                                    </p:anim>
                                    <p:anim calcmode="lin" valueType="num">
                                      <p:cBhvr additive="base">
                                        <p:cTn id="8" dur="500" fill="hold"/>
                                        <p:tgtEl>
                                          <p:spTgt spid="471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2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Box 292"/>
          <p:cNvSpPr>
            <a:spLocks noChangeArrowheads="1"/>
          </p:cNvSpPr>
          <p:nvPr/>
        </p:nvSpPr>
        <p:spPr bwMode="auto">
          <a:xfrm>
            <a:off x="6516293" y="1745754"/>
            <a:ext cx="184731" cy="338554"/>
          </a:xfrm>
          <a:prstGeom prst="rect">
            <a:avLst/>
          </a:prstGeom>
          <a:noFill/>
          <a:ln>
            <a:noFill/>
          </a:ln>
        </p:spPr>
        <p:txBody>
          <a:bodyPr wrap="none">
            <a:spAutoFit/>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914378">
              <a:defRPr/>
            </a:pPr>
            <a:endParaRPr lang="zh-CN" altLang="en-US" sz="1600" dirty="0">
              <a:solidFill>
                <a:srgbClr val="FF0000"/>
              </a:solidFill>
              <a:latin typeface="Arial"/>
            </a:endParaRPr>
          </a:p>
        </p:txBody>
      </p:sp>
      <p:sp>
        <p:nvSpPr>
          <p:cNvPr id="47" name="Oval 46"/>
          <p:cNvSpPr/>
          <p:nvPr/>
        </p:nvSpPr>
        <p:spPr>
          <a:xfrm>
            <a:off x="1078707" y="945027"/>
            <a:ext cx="3339412" cy="1550523"/>
          </a:xfrm>
          <a:prstGeom prst="ellipse">
            <a:avLst/>
          </a:prstGeom>
          <a:ln/>
        </p:spPr>
        <p:style>
          <a:lnRef idx="1">
            <a:schemeClr val="accent6"/>
          </a:lnRef>
          <a:fillRef idx="2">
            <a:schemeClr val="accent6"/>
          </a:fillRef>
          <a:effectRef idx="1">
            <a:schemeClr val="accent6"/>
          </a:effectRef>
          <a:fontRef idx="minor">
            <a:schemeClr val="dk1"/>
          </a:fontRef>
        </p:style>
        <p:txBody>
          <a:bodyPr anchor="ctr"/>
          <a:lstStyle/>
          <a:p>
            <a:pPr algn="ctr" defTabSz="914378">
              <a:defRPr/>
            </a:pPr>
            <a:endParaRPr lang="en-US" sz="3200" b="1">
              <a:solidFill>
                <a:srgbClr val="FF0000"/>
              </a:solidFill>
            </a:endParaRPr>
          </a:p>
        </p:txBody>
      </p:sp>
      <p:sp>
        <p:nvSpPr>
          <p:cNvPr id="50" name="Oval 49"/>
          <p:cNvSpPr/>
          <p:nvPr/>
        </p:nvSpPr>
        <p:spPr>
          <a:xfrm>
            <a:off x="1115618" y="2784586"/>
            <a:ext cx="3338017" cy="1539764"/>
          </a:xfrm>
          <a:prstGeom prst="ellipse">
            <a:avLst/>
          </a:prstGeom>
          <a:ln/>
        </p:spPr>
        <p:style>
          <a:lnRef idx="1">
            <a:schemeClr val="accent6"/>
          </a:lnRef>
          <a:fillRef idx="2">
            <a:schemeClr val="accent6"/>
          </a:fillRef>
          <a:effectRef idx="1">
            <a:schemeClr val="accent6"/>
          </a:effectRef>
          <a:fontRef idx="minor">
            <a:schemeClr val="dk1"/>
          </a:fontRef>
        </p:style>
        <p:txBody>
          <a:bodyPr anchor="ctr"/>
          <a:lstStyle/>
          <a:p>
            <a:pPr algn="ctr" defTabSz="914378">
              <a:defRPr/>
            </a:pPr>
            <a:endParaRPr lang="en-US" sz="3200" b="1">
              <a:solidFill>
                <a:srgbClr val="FF0000"/>
              </a:solidFill>
            </a:endParaRPr>
          </a:p>
        </p:txBody>
      </p:sp>
      <p:pic>
        <p:nvPicPr>
          <p:cNvPr id="55" name="图片 1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670823" y="1005483"/>
            <a:ext cx="4233863" cy="34182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258" name="TextBox 5"/>
          <p:cNvSpPr txBox="1">
            <a:spLocks noChangeArrowheads="1"/>
          </p:cNvSpPr>
          <p:nvPr/>
        </p:nvSpPr>
        <p:spPr bwMode="auto">
          <a:xfrm>
            <a:off x="5638801" y="1934539"/>
            <a:ext cx="2591991" cy="7848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1217613">
              <a:spcBef>
                <a:spcPct val="20000"/>
              </a:spcBef>
              <a:buFont typeface="Arial" panose="020B0604020202020204" pitchFamily="34" charset="0"/>
              <a:buChar char="•"/>
              <a:defRPr sz="4200">
                <a:solidFill>
                  <a:schemeClr val="tx1"/>
                </a:solidFill>
                <a:latin typeface="Arial" panose="020B0604020202020204" pitchFamily="34" charset="0"/>
              </a:defRPr>
            </a:lvl1pPr>
            <a:lvl2pPr marL="742950" indent="-285750" defTabSz="1217613">
              <a:spcBef>
                <a:spcPct val="20000"/>
              </a:spcBef>
              <a:buFont typeface="Arial" panose="020B0604020202020204" pitchFamily="34" charset="0"/>
              <a:buChar char="–"/>
              <a:defRPr sz="3700">
                <a:solidFill>
                  <a:schemeClr val="tx1"/>
                </a:solidFill>
                <a:latin typeface="Arial" panose="020B0604020202020204" pitchFamily="34" charset="0"/>
              </a:defRPr>
            </a:lvl2pPr>
            <a:lvl3pPr marL="1143000" indent="-228600" defTabSz="1217613">
              <a:spcBef>
                <a:spcPct val="20000"/>
              </a:spcBef>
              <a:buFont typeface="Arial" panose="020B0604020202020204" pitchFamily="34" charset="0"/>
              <a:buChar char="•"/>
              <a:defRPr sz="3200">
                <a:solidFill>
                  <a:schemeClr val="tx1"/>
                </a:solidFill>
                <a:latin typeface="Arial" panose="020B0604020202020204" pitchFamily="34" charset="0"/>
              </a:defRPr>
            </a:lvl3pPr>
            <a:lvl4pPr marL="1600200" indent="-228600" defTabSz="1217613">
              <a:spcBef>
                <a:spcPct val="20000"/>
              </a:spcBef>
              <a:buFont typeface="Arial" panose="020B0604020202020204" pitchFamily="34" charset="0"/>
              <a:buChar char="–"/>
              <a:defRPr sz="2600">
                <a:solidFill>
                  <a:schemeClr val="tx1"/>
                </a:solidFill>
                <a:latin typeface="Arial" panose="020B0604020202020204" pitchFamily="34" charset="0"/>
              </a:defRPr>
            </a:lvl4pPr>
            <a:lvl5pPr marL="2057400" indent="-228600" defTabSz="1217613">
              <a:spcBef>
                <a:spcPct val="20000"/>
              </a:spcBef>
              <a:buFont typeface="Arial" panose="020B0604020202020204" pitchFamily="34" charset="0"/>
              <a:buChar char="»"/>
              <a:defRPr sz="2600">
                <a:solidFill>
                  <a:schemeClr val="tx1"/>
                </a:solidFill>
                <a:latin typeface="Arial" panose="020B0604020202020204" pitchFamily="34" charset="0"/>
              </a:defRPr>
            </a:lvl5pPr>
            <a:lvl6pPr marL="2514600" indent="-228600" defTabSz="1217613" eaLnBrk="0" fontAlgn="base" hangingPunct="0">
              <a:spcBef>
                <a:spcPct val="20000"/>
              </a:spcBef>
              <a:spcAft>
                <a:spcPct val="0"/>
              </a:spcAft>
              <a:buFont typeface="Arial" panose="020B0604020202020204" pitchFamily="34" charset="0"/>
              <a:buChar char="»"/>
              <a:defRPr sz="2600">
                <a:solidFill>
                  <a:schemeClr val="tx1"/>
                </a:solidFill>
                <a:latin typeface="Arial" panose="020B0604020202020204" pitchFamily="34" charset="0"/>
              </a:defRPr>
            </a:lvl6pPr>
            <a:lvl7pPr marL="2971800" indent="-228600" defTabSz="1217613" eaLnBrk="0" fontAlgn="base" hangingPunct="0">
              <a:spcBef>
                <a:spcPct val="20000"/>
              </a:spcBef>
              <a:spcAft>
                <a:spcPct val="0"/>
              </a:spcAft>
              <a:buFont typeface="Arial" panose="020B0604020202020204" pitchFamily="34" charset="0"/>
              <a:buChar char="»"/>
              <a:defRPr sz="2600">
                <a:solidFill>
                  <a:schemeClr val="tx1"/>
                </a:solidFill>
                <a:latin typeface="Arial" panose="020B0604020202020204" pitchFamily="34" charset="0"/>
              </a:defRPr>
            </a:lvl7pPr>
            <a:lvl8pPr marL="3429000" indent="-228600" defTabSz="1217613" eaLnBrk="0" fontAlgn="base" hangingPunct="0">
              <a:spcBef>
                <a:spcPct val="20000"/>
              </a:spcBef>
              <a:spcAft>
                <a:spcPct val="0"/>
              </a:spcAft>
              <a:buFont typeface="Arial" panose="020B0604020202020204" pitchFamily="34" charset="0"/>
              <a:buChar char="»"/>
              <a:defRPr sz="2600">
                <a:solidFill>
                  <a:schemeClr val="tx1"/>
                </a:solidFill>
                <a:latin typeface="Arial" panose="020B0604020202020204" pitchFamily="34" charset="0"/>
              </a:defRPr>
            </a:lvl8pPr>
            <a:lvl9pPr marL="3886200" indent="-228600" defTabSz="1217613" eaLnBrk="0" fontAlgn="base" hangingPunct="0">
              <a:spcBef>
                <a:spcPct val="20000"/>
              </a:spcBef>
              <a:spcAft>
                <a:spcPct val="0"/>
              </a:spcAft>
              <a:buFont typeface="Arial" panose="020B0604020202020204" pitchFamily="34" charset="0"/>
              <a:buChar char="»"/>
              <a:defRPr sz="2600">
                <a:solidFill>
                  <a:schemeClr val="tx1"/>
                </a:solidFill>
                <a:latin typeface="Arial" panose="020B0604020202020204" pitchFamily="34" charset="0"/>
              </a:defRPr>
            </a:lvl9pPr>
          </a:lstStyle>
          <a:p>
            <a:pPr eaLnBrk="1" hangingPunct="1">
              <a:spcBef>
                <a:spcPct val="0"/>
              </a:spcBef>
              <a:buFontTx/>
              <a:buNone/>
            </a:pPr>
            <a:r>
              <a:rPr lang="en-US" altLang="en-US" sz="4500" b="1">
                <a:solidFill>
                  <a:srgbClr val="FF0000"/>
                </a:solidFill>
                <a:latin typeface="Times New Roman" panose="02020603050405020304" pitchFamily="18" charset="0"/>
                <a:cs typeface="Times New Roman" panose="02020603050405020304" pitchFamily="18" charset="0"/>
              </a:rPr>
              <a:t>Vận dụng</a:t>
            </a:r>
          </a:p>
        </p:txBody>
      </p:sp>
      <p:sp>
        <p:nvSpPr>
          <p:cNvPr id="12" name="矩形 20"/>
          <p:cNvSpPr>
            <a:spLocks noChangeArrowheads="1"/>
          </p:cNvSpPr>
          <p:nvPr/>
        </p:nvSpPr>
        <p:spPr bwMode="auto">
          <a:xfrm>
            <a:off x="1295400" y="1200150"/>
            <a:ext cx="2934889" cy="1015663"/>
          </a:xfrm>
          <a:prstGeom prst="rect">
            <a:avLst/>
          </a:prstGeom>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bevel/>
                <a:headEnd/>
                <a:tailEnd/>
              </a14:hiddenLine>
            </a:ext>
          </a:extLst>
        </p:spPr>
        <p:style>
          <a:lnRef idx="1">
            <a:schemeClr val="accent6"/>
          </a:lnRef>
          <a:fillRef idx="2">
            <a:schemeClr val="accent6"/>
          </a:fillRef>
          <a:effectRef idx="1">
            <a:schemeClr val="accent6"/>
          </a:effectRef>
          <a:fontRef idx="minor">
            <a:schemeClr val="dk1"/>
          </a:fontRef>
        </p:style>
        <p:txBody>
          <a:bodyPr wrap="square">
            <a:spAutoFit/>
          </a:bodyPr>
          <a:lstStyle>
            <a:lvl1pPr defTabSz="1217613">
              <a:spcBef>
                <a:spcPct val="20000"/>
              </a:spcBef>
              <a:buFont typeface="Arial" panose="020B0604020202020204" pitchFamily="34" charset="0"/>
              <a:buChar char="•"/>
              <a:defRPr sz="4200">
                <a:solidFill>
                  <a:schemeClr val="tx1"/>
                </a:solidFill>
                <a:latin typeface="Arial" panose="020B0604020202020204" pitchFamily="34" charset="0"/>
              </a:defRPr>
            </a:lvl1pPr>
            <a:lvl2pPr marL="989013" indent="-379413" defTabSz="1217613">
              <a:spcBef>
                <a:spcPct val="20000"/>
              </a:spcBef>
              <a:buFont typeface="Arial" panose="020B0604020202020204" pitchFamily="34" charset="0"/>
              <a:buChar char="–"/>
              <a:defRPr sz="3700">
                <a:solidFill>
                  <a:schemeClr val="tx1"/>
                </a:solidFill>
                <a:latin typeface="Arial" panose="020B0604020202020204" pitchFamily="34" charset="0"/>
              </a:defRPr>
            </a:lvl2pPr>
            <a:lvl3pPr marL="1522413" indent="-303213" defTabSz="1217613">
              <a:spcBef>
                <a:spcPct val="20000"/>
              </a:spcBef>
              <a:buFont typeface="Arial" panose="020B0604020202020204" pitchFamily="34" charset="0"/>
              <a:buChar char="•"/>
              <a:defRPr sz="3200">
                <a:solidFill>
                  <a:schemeClr val="tx1"/>
                </a:solidFill>
                <a:latin typeface="Arial" panose="020B0604020202020204" pitchFamily="34" charset="0"/>
              </a:defRPr>
            </a:lvl3pPr>
            <a:lvl4pPr marL="2132013" indent="-303213" defTabSz="1217613">
              <a:spcBef>
                <a:spcPct val="20000"/>
              </a:spcBef>
              <a:buFont typeface="Arial" panose="020B0604020202020204" pitchFamily="34" charset="0"/>
              <a:buChar char="–"/>
              <a:defRPr sz="2600">
                <a:solidFill>
                  <a:schemeClr val="tx1"/>
                </a:solidFill>
                <a:latin typeface="Arial" panose="020B0604020202020204" pitchFamily="34" charset="0"/>
              </a:defRPr>
            </a:lvl4pPr>
            <a:lvl5pPr marL="2741613" indent="-303213" defTabSz="1217613">
              <a:spcBef>
                <a:spcPct val="20000"/>
              </a:spcBef>
              <a:buFont typeface="Arial" panose="020B0604020202020204" pitchFamily="34" charset="0"/>
              <a:buChar char="»"/>
              <a:defRPr sz="2600">
                <a:solidFill>
                  <a:schemeClr val="tx1"/>
                </a:solidFill>
                <a:latin typeface="Arial" panose="020B0604020202020204" pitchFamily="34" charset="0"/>
              </a:defRPr>
            </a:lvl5pPr>
            <a:lvl6pPr marL="3198813" indent="-303213" defTabSz="1217613" eaLnBrk="0" fontAlgn="base" hangingPunct="0">
              <a:spcBef>
                <a:spcPct val="20000"/>
              </a:spcBef>
              <a:spcAft>
                <a:spcPct val="0"/>
              </a:spcAft>
              <a:buFont typeface="Arial" panose="020B0604020202020204" pitchFamily="34" charset="0"/>
              <a:buChar char="»"/>
              <a:defRPr sz="2600">
                <a:solidFill>
                  <a:schemeClr val="tx1"/>
                </a:solidFill>
                <a:latin typeface="Arial" panose="020B0604020202020204" pitchFamily="34" charset="0"/>
              </a:defRPr>
            </a:lvl6pPr>
            <a:lvl7pPr marL="3656013" indent="-303213" defTabSz="1217613" eaLnBrk="0" fontAlgn="base" hangingPunct="0">
              <a:spcBef>
                <a:spcPct val="20000"/>
              </a:spcBef>
              <a:spcAft>
                <a:spcPct val="0"/>
              </a:spcAft>
              <a:buFont typeface="Arial" panose="020B0604020202020204" pitchFamily="34" charset="0"/>
              <a:buChar char="»"/>
              <a:defRPr sz="2600">
                <a:solidFill>
                  <a:schemeClr val="tx1"/>
                </a:solidFill>
                <a:latin typeface="Arial" panose="020B0604020202020204" pitchFamily="34" charset="0"/>
              </a:defRPr>
            </a:lvl7pPr>
            <a:lvl8pPr marL="4113213" indent="-303213" defTabSz="1217613" eaLnBrk="0" fontAlgn="base" hangingPunct="0">
              <a:spcBef>
                <a:spcPct val="20000"/>
              </a:spcBef>
              <a:spcAft>
                <a:spcPct val="0"/>
              </a:spcAft>
              <a:buFont typeface="Arial" panose="020B0604020202020204" pitchFamily="34" charset="0"/>
              <a:buChar char="»"/>
              <a:defRPr sz="2600">
                <a:solidFill>
                  <a:schemeClr val="tx1"/>
                </a:solidFill>
                <a:latin typeface="Arial" panose="020B0604020202020204" pitchFamily="34" charset="0"/>
              </a:defRPr>
            </a:lvl8pPr>
            <a:lvl9pPr marL="4570413" indent="-303213" defTabSz="1217613" eaLnBrk="0" fontAlgn="base" hangingPunct="0">
              <a:spcBef>
                <a:spcPct val="20000"/>
              </a:spcBef>
              <a:spcAft>
                <a:spcPct val="0"/>
              </a:spcAft>
              <a:buFont typeface="Arial" panose="020B0604020202020204" pitchFamily="34" charset="0"/>
              <a:buChar char="»"/>
              <a:defRPr sz="2600">
                <a:solidFill>
                  <a:schemeClr val="tx1"/>
                </a:solidFill>
                <a:latin typeface="Arial" panose="020B0604020202020204" pitchFamily="34" charset="0"/>
              </a:defRPr>
            </a:lvl9pPr>
          </a:lstStyle>
          <a:p>
            <a:pPr algn="ctr">
              <a:spcBef>
                <a:spcPct val="0"/>
              </a:spcBef>
              <a:buFont typeface="Arial" panose="020B0604020202020204" pitchFamily="34" charset="0"/>
              <a:buNone/>
            </a:pPr>
            <a:r>
              <a:rPr lang="vi-VN" altLang="zh-CN" sz="2000" b="1" smtClean="0">
                <a:solidFill>
                  <a:srgbClr val="FF0000"/>
                </a:solidFill>
                <a:ea typeface="微软雅黑" panose="020B0503020204020204" pitchFamily="34" charset="-122"/>
                <a:sym typeface="微软雅黑" panose="020B0503020204020204" pitchFamily="34" charset="-122"/>
              </a:rPr>
              <a:t>Đọc số điện</a:t>
            </a:r>
            <a:r>
              <a:rPr lang="en-US" altLang="zh-CN" sz="2000" b="1" smtClean="0">
                <a:solidFill>
                  <a:srgbClr val="FF0000"/>
                </a:solidFill>
                <a:ea typeface="微软雅黑" panose="020B0503020204020204" pitchFamily="34" charset="-122"/>
                <a:sym typeface="微软雅黑" panose="020B0503020204020204" pitchFamily="34" charset="-122"/>
              </a:rPr>
              <a:t> thoại</a:t>
            </a:r>
            <a:r>
              <a:rPr lang="vi-VN" altLang="zh-CN" sz="2000" b="1" smtClean="0">
                <a:solidFill>
                  <a:srgbClr val="FF0000"/>
                </a:solidFill>
                <a:ea typeface="微软雅黑" panose="020B0503020204020204" pitchFamily="34" charset="-122"/>
                <a:sym typeface="微软雅黑" panose="020B0503020204020204" pitchFamily="34" charset="-122"/>
              </a:rPr>
              <a:t> </a:t>
            </a:r>
            <a:r>
              <a:rPr lang="en-US" altLang="zh-CN" sz="2000" b="1" smtClean="0">
                <a:solidFill>
                  <a:srgbClr val="FF0000"/>
                </a:solidFill>
                <a:ea typeface="微软雅黑" panose="020B0503020204020204" pitchFamily="34" charset="-122"/>
                <a:sym typeface="微软雅黑" panose="020B0503020204020204" pitchFamily="34" charset="-122"/>
              </a:rPr>
              <a:t>của từng người trong</a:t>
            </a:r>
            <a:r>
              <a:rPr lang="vi-VN" altLang="zh-CN" sz="2000" b="1" smtClean="0">
                <a:solidFill>
                  <a:srgbClr val="FF0000"/>
                </a:solidFill>
                <a:ea typeface="微软雅黑" panose="020B0503020204020204" pitchFamily="34" charset="-122"/>
                <a:sym typeface="微软雅黑" panose="020B0503020204020204" pitchFamily="34" charset="-122"/>
              </a:rPr>
              <a:t> gia đình em</a:t>
            </a:r>
            <a:endParaRPr lang="zh-CN" altLang="en-US" sz="2000" b="1">
              <a:solidFill>
                <a:srgbClr val="FF0000"/>
              </a:solidFill>
              <a:ea typeface="微软雅黑" panose="020B0503020204020204" pitchFamily="34" charset="-122"/>
              <a:sym typeface="微软雅黑" panose="020B0503020204020204" pitchFamily="34" charset="-122"/>
            </a:endParaRPr>
          </a:p>
        </p:txBody>
      </p:sp>
      <p:sp>
        <p:nvSpPr>
          <p:cNvPr id="13" name="矩形 20"/>
          <p:cNvSpPr>
            <a:spLocks noChangeArrowheads="1"/>
          </p:cNvSpPr>
          <p:nvPr/>
        </p:nvSpPr>
        <p:spPr bwMode="auto">
          <a:xfrm>
            <a:off x="1295400" y="2876550"/>
            <a:ext cx="2745181" cy="1323439"/>
          </a:xfrm>
          <a:prstGeom prst="rect">
            <a:avLst/>
          </a:prstGeom>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bevel/>
                <a:headEnd/>
                <a:tailEnd/>
              </a14:hiddenLine>
            </a:ext>
          </a:extLst>
        </p:spPr>
        <p:style>
          <a:lnRef idx="1">
            <a:schemeClr val="accent6"/>
          </a:lnRef>
          <a:fillRef idx="2">
            <a:schemeClr val="accent6"/>
          </a:fillRef>
          <a:effectRef idx="1">
            <a:schemeClr val="accent6"/>
          </a:effectRef>
          <a:fontRef idx="minor">
            <a:schemeClr val="dk1"/>
          </a:fontRef>
        </p:style>
        <p:txBody>
          <a:bodyPr wrap="square">
            <a:spAutoFit/>
          </a:bodyPr>
          <a:lstStyle>
            <a:lvl1pPr defTabSz="1217613">
              <a:spcBef>
                <a:spcPct val="20000"/>
              </a:spcBef>
              <a:buFont typeface="Arial" panose="020B0604020202020204" pitchFamily="34" charset="0"/>
              <a:buChar char="•"/>
              <a:defRPr sz="4200">
                <a:solidFill>
                  <a:schemeClr val="tx1"/>
                </a:solidFill>
                <a:latin typeface="Arial" panose="020B0604020202020204" pitchFamily="34" charset="0"/>
              </a:defRPr>
            </a:lvl1pPr>
            <a:lvl2pPr marL="989013" indent="-379413" defTabSz="1217613">
              <a:spcBef>
                <a:spcPct val="20000"/>
              </a:spcBef>
              <a:buFont typeface="Arial" panose="020B0604020202020204" pitchFamily="34" charset="0"/>
              <a:buChar char="–"/>
              <a:defRPr sz="3700">
                <a:solidFill>
                  <a:schemeClr val="tx1"/>
                </a:solidFill>
                <a:latin typeface="Arial" panose="020B0604020202020204" pitchFamily="34" charset="0"/>
              </a:defRPr>
            </a:lvl2pPr>
            <a:lvl3pPr marL="1522413" indent="-303213" defTabSz="1217613">
              <a:spcBef>
                <a:spcPct val="20000"/>
              </a:spcBef>
              <a:buFont typeface="Arial" panose="020B0604020202020204" pitchFamily="34" charset="0"/>
              <a:buChar char="•"/>
              <a:defRPr sz="3200">
                <a:solidFill>
                  <a:schemeClr val="tx1"/>
                </a:solidFill>
                <a:latin typeface="Arial" panose="020B0604020202020204" pitchFamily="34" charset="0"/>
              </a:defRPr>
            </a:lvl3pPr>
            <a:lvl4pPr marL="2132013" indent="-303213" defTabSz="1217613">
              <a:spcBef>
                <a:spcPct val="20000"/>
              </a:spcBef>
              <a:buFont typeface="Arial" panose="020B0604020202020204" pitchFamily="34" charset="0"/>
              <a:buChar char="–"/>
              <a:defRPr sz="2600">
                <a:solidFill>
                  <a:schemeClr val="tx1"/>
                </a:solidFill>
                <a:latin typeface="Arial" panose="020B0604020202020204" pitchFamily="34" charset="0"/>
              </a:defRPr>
            </a:lvl4pPr>
            <a:lvl5pPr marL="2741613" indent="-303213" defTabSz="1217613">
              <a:spcBef>
                <a:spcPct val="20000"/>
              </a:spcBef>
              <a:buFont typeface="Arial" panose="020B0604020202020204" pitchFamily="34" charset="0"/>
              <a:buChar char="»"/>
              <a:defRPr sz="2600">
                <a:solidFill>
                  <a:schemeClr val="tx1"/>
                </a:solidFill>
                <a:latin typeface="Arial" panose="020B0604020202020204" pitchFamily="34" charset="0"/>
              </a:defRPr>
            </a:lvl5pPr>
            <a:lvl6pPr marL="3198813" indent="-303213" defTabSz="1217613" eaLnBrk="0" fontAlgn="base" hangingPunct="0">
              <a:spcBef>
                <a:spcPct val="20000"/>
              </a:spcBef>
              <a:spcAft>
                <a:spcPct val="0"/>
              </a:spcAft>
              <a:buFont typeface="Arial" panose="020B0604020202020204" pitchFamily="34" charset="0"/>
              <a:buChar char="»"/>
              <a:defRPr sz="2600">
                <a:solidFill>
                  <a:schemeClr val="tx1"/>
                </a:solidFill>
                <a:latin typeface="Arial" panose="020B0604020202020204" pitchFamily="34" charset="0"/>
              </a:defRPr>
            </a:lvl6pPr>
            <a:lvl7pPr marL="3656013" indent="-303213" defTabSz="1217613" eaLnBrk="0" fontAlgn="base" hangingPunct="0">
              <a:spcBef>
                <a:spcPct val="20000"/>
              </a:spcBef>
              <a:spcAft>
                <a:spcPct val="0"/>
              </a:spcAft>
              <a:buFont typeface="Arial" panose="020B0604020202020204" pitchFamily="34" charset="0"/>
              <a:buChar char="»"/>
              <a:defRPr sz="2600">
                <a:solidFill>
                  <a:schemeClr val="tx1"/>
                </a:solidFill>
                <a:latin typeface="Arial" panose="020B0604020202020204" pitchFamily="34" charset="0"/>
              </a:defRPr>
            </a:lvl7pPr>
            <a:lvl8pPr marL="4113213" indent="-303213" defTabSz="1217613" eaLnBrk="0" fontAlgn="base" hangingPunct="0">
              <a:spcBef>
                <a:spcPct val="20000"/>
              </a:spcBef>
              <a:spcAft>
                <a:spcPct val="0"/>
              </a:spcAft>
              <a:buFont typeface="Arial" panose="020B0604020202020204" pitchFamily="34" charset="0"/>
              <a:buChar char="»"/>
              <a:defRPr sz="2600">
                <a:solidFill>
                  <a:schemeClr val="tx1"/>
                </a:solidFill>
                <a:latin typeface="Arial" panose="020B0604020202020204" pitchFamily="34" charset="0"/>
              </a:defRPr>
            </a:lvl8pPr>
            <a:lvl9pPr marL="4570413" indent="-303213" defTabSz="1217613" eaLnBrk="0" fontAlgn="base" hangingPunct="0">
              <a:spcBef>
                <a:spcPct val="20000"/>
              </a:spcBef>
              <a:spcAft>
                <a:spcPct val="0"/>
              </a:spcAft>
              <a:buFont typeface="Arial" panose="020B0604020202020204" pitchFamily="34" charset="0"/>
              <a:buChar char="»"/>
              <a:defRPr sz="2600">
                <a:solidFill>
                  <a:schemeClr val="tx1"/>
                </a:solidFill>
                <a:latin typeface="Arial" panose="020B0604020202020204" pitchFamily="34" charset="0"/>
              </a:defRPr>
            </a:lvl9pPr>
          </a:lstStyle>
          <a:p>
            <a:pPr algn="ctr">
              <a:spcBef>
                <a:spcPct val="0"/>
              </a:spcBef>
              <a:buFont typeface="Arial" panose="020B0604020202020204" pitchFamily="34" charset="0"/>
              <a:buNone/>
            </a:pPr>
            <a:r>
              <a:rPr lang="vi-VN" altLang="zh-CN" sz="2000" b="1" smtClean="0">
                <a:solidFill>
                  <a:srgbClr val="FF0000"/>
                </a:solidFill>
                <a:ea typeface="微软雅黑" panose="020B0503020204020204" pitchFamily="34" charset="-122"/>
                <a:sym typeface="微软雅黑" panose="020B0503020204020204" pitchFamily="34" charset="-122"/>
              </a:rPr>
              <a:t>Đọc và ghi lại số người khỏi bệnh Covid 19</a:t>
            </a:r>
            <a:r>
              <a:rPr lang="en-US" altLang="zh-CN" sz="2000" b="1" smtClean="0">
                <a:solidFill>
                  <a:srgbClr val="FF0000"/>
                </a:solidFill>
                <a:ea typeface="微软雅黑" panose="020B0503020204020204" pitchFamily="34" charset="-122"/>
                <a:sym typeface="微软雅黑" panose="020B0503020204020204" pitchFamily="34" charset="-122"/>
              </a:rPr>
              <a:t> trên thế giới</a:t>
            </a:r>
            <a:endParaRPr lang="zh-CN" altLang="en-US" sz="2000" b="1">
              <a:solidFill>
                <a:srgbClr val="FF0000"/>
              </a:solidFill>
              <a:ea typeface="微软雅黑" panose="020B0503020204020204" pitchFamily="34" charset="-122"/>
              <a:sym typeface="微软雅黑" panose="020B0503020204020204" pitchFamily="34" charset="-122"/>
            </a:endParaRPr>
          </a:p>
        </p:txBody>
      </p:sp>
    </p:spTree>
    <p:extLst>
      <p:ext uri="{BB962C8B-B14F-4D97-AF65-F5344CB8AC3E}">
        <p14:creationId xmlns="" xmlns:p14="http://schemas.microsoft.com/office/powerpoint/2010/main" val="12395154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nodePh="1">
                                  <p:stCondLst>
                                    <p:cond delay="0"/>
                                  </p:stCondLst>
                                  <p:endCondLst>
                                    <p:cond evt="begin" delay="0">
                                      <p:tn val="5"/>
                                    </p:cond>
                                  </p:endCondLst>
                                  <p:childTnLst>
                                    <p:set>
                                      <p:cBhvr>
                                        <p:cTn id="6" dur="1" fill="hold">
                                          <p:stCondLst>
                                            <p:cond delay="0"/>
                                          </p:stCondLst>
                                        </p:cTn>
                                        <p:tgtEl>
                                          <p:spTgt spid="83"/>
                                        </p:tgtEl>
                                        <p:attrNameLst>
                                          <p:attrName>style.visibility</p:attrName>
                                        </p:attrNameLst>
                                      </p:cBhvr>
                                      <p:to>
                                        <p:strVal val="visible"/>
                                      </p:to>
                                    </p:set>
                                    <p:animEffect transition="in" filter="fade">
                                      <p:cBhvr>
                                        <p:cTn id="7" dur="1000"/>
                                        <p:tgtEl>
                                          <p:spTgt spid="83"/>
                                        </p:tgtEl>
                                      </p:cBhvr>
                                    </p:animEffect>
                                    <p:anim calcmode="lin" valueType="num">
                                      <p:cBhvr>
                                        <p:cTn id="8" dur="1000" fill="hold"/>
                                        <p:tgtEl>
                                          <p:spTgt spid="83"/>
                                        </p:tgtEl>
                                        <p:attrNameLst>
                                          <p:attrName>ppt_x</p:attrName>
                                        </p:attrNameLst>
                                      </p:cBhvr>
                                      <p:tavLst>
                                        <p:tav tm="0">
                                          <p:val>
                                            <p:strVal val="#ppt_x"/>
                                          </p:val>
                                        </p:tav>
                                        <p:tav tm="100000">
                                          <p:val>
                                            <p:strVal val="#ppt_x"/>
                                          </p:val>
                                        </p:tav>
                                      </p:tavLst>
                                    </p:anim>
                                    <p:anim calcmode="lin" valueType="num">
                                      <p:cBhvr>
                                        <p:cTn id="9" dur="1000" fill="hold"/>
                                        <p:tgtEl>
                                          <p:spTgt spid="8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750"/>
                                        <p:tgtEl>
                                          <p:spTgt spid="55"/>
                                        </p:tgtEl>
                                      </p:cBhvr>
                                    </p:animEffect>
                                    <p:anim calcmode="lin" valueType="num">
                                      <p:cBhvr>
                                        <p:cTn id="14" dur="750" fill="hold"/>
                                        <p:tgtEl>
                                          <p:spTgt spid="55"/>
                                        </p:tgtEl>
                                        <p:attrNameLst>
                                          <p:attrName>ppt_x</p:attrName>
                                        </p:attrNameLst>
                                      </p:cBhvr>
                                      <p:tavLst>
                                        <p:tav tm="0">
                                          <p:val>
                                            <p:strVal val="#ppt_x"/>
                                          </p:val>
                                        </p:tav>
                                        <p:tav tm="100000">
                                          <p:val>
                                            <p:strVal val="#ppt_x"/>
                                          </p:val>
                                        </p:tav>
                                      </p:tavLst>
                                    </p:anim>
                                    <p:anim calcmode="lin" valueType="num">
                                      <p:cBhvr>
                                        <p:cTn id="15" dur="750" fill="hold"/>
                                        <p:tgtEl>
                                          <p:spTgt spid="55"/>
                                        </p:tgtEl>
                                        <p:attrNameLst>
                                          <p:attrName>ppt_y</p:attrName>
                                        </p:attrNameLst>
                                      </p:cBhvr>
                                      <p:tavLst>
                                        <p:tav tm="0">
                                          <p:val>
                                            <p:strVal val="#ppt_y+.1"/>
                                          </p:val>
                                        </p:tav>
                                        <p:tav tm="100000">
                                          <p:val>
                                            <p:strVal val="#ppt_y"/>
                                          </p:val>
                                        </p:tav>
                                      </p:tavLst>
                                    </p:anim>
                                  </p:childTnLst>
                                </p:cTn>
                              </p:par>
                              <p:par>
                                <p:cTn id="16" presetID="22" presetClass="entr" presetSubtype="8"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12"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Related image"/>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3025" y="0"/>
            <a:ext cx="9217025"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267" name="Title 1"/>
          <p:cNvSpPr txBox="1">
            <a:spLocks noChangeArrowheads="1"/>
          </p:cNvSpPr>
          <p:nvPr/>
        </p:nvSpPr>
        <p:spPr bwMode="auto">
          <a:xfrm>
            <a:off x="641350" y="171451"/>
            <a:ext cx="7886700" cy="9941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en-US" altLang="en-US" sz="5400" b="1">
                <a:solidFill>
                  <a:srgbClr val="C00000"/>
                </a:solidFill>
                <a:latin typeface="Times New Roman" panose="02020603050405020304" pitchFamily="18" charset="0"/>
                <a:cs typeface="Times New Roman" panose="02020603050405020304" pitchFamily="18" charset="0"/>
              </a:rPr>
              <a:t>MỤC TIÊU</a:t>
            </a:r>
          </a:p>
        </p:txBody>
      </p:sp>
      <p:pic>
        <p:nvPicPr>
          <p:cNvPr id="11268" name="Picture 2" descr="Káº¿t quáº£ hÃ¬nh áº£nh cho clipart GOAL"/>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6526214" y="61913"/>
            <a:ext cx="2098675" cy="12596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19" name="Diagram 18"/>
          <p:cNvGraphicFramePr/>
          <p:nvPr/>
        </p:nvGraphicFramePr>
        <p:xfrm>
          <a:off x="76200" y="712177"/>
          <a:ext cx="8915400" cy="408842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Oval 6"/>
          <p:cNvSpPr/>
          <p:nvPr/>
        </p:nvSpPr>
        <p:spPr>
          <a:xfrm>
            <a:off x="-25400" y="928688"/>
            <a:ext cx="1447800" cy="1057275"/>
          </a:xfrm>
          <a:prstGeom prst="ellipse">
            <a:avLst/>
          </a:prstGeom>
          <a:blipFill rotWithShape="0">
            <a:blip r:embed="rId9" cstate="print"/>
            <a:stretch>
              <a:fillRect/>
            </a:stretch>
          </a:blipFill>
          <a:ln>
            <a:solidFill>
              <a:schemeClr val="accent6">
                <a:lumMod val="75000"/>
              </a:schemeClr>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Oval 7"/>
          <p:cNvSpPr/>
          <p:nvPr/>
        </p:nvSpPr>
        <p:spPr>
          <a:xfrm>
            <a:off x="76200" y="2157413"/>
            <a:ext cx="1447800" cy="1143000"/>
          </a:xfrm>
          <a:prstGeom prst="ellipse">
            <a:avLst/>
          </a:prstGeom>
          <a:blipFill rotWithShape="0">
            <a:blip r:embed="rId10" cstate="print"/>
            <a:stretch>
              <a:fillRect/>
            </a:stretch>
          </a:blipFill>
          <a:ln>
            <a:solidFill>
              <a:srgbClr val="92D050"/>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Rectangle 8"/>
          <p:cNvSpPr/>
          <p:nvPr/>
        </p:nvSpPr>
        <p:spPr>
          <a:xfrm>
            <a:off x="1295400" y="2419350"/>
            <a:ext cx="7710514" cy="58477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err="1">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Củng</a:t>
            </a:r>
            <a:r>
              <a:rPr lang="en-US" sz="3200" b="1" dirty="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 </a:t>
            </a:r>
            <a:r>
              <a:rPr lang="en-US" sz="3200" b="1" err="1">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cố</a:t>
            </a:r>
            <a:r>
              <a:rPr lang="en-US" sz="3200" b="1">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 </a:t>
            </a:r>
            <a:r>
              <a:rPr lang="vi-VN" sz="3200" b="1" smtClean="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thêm về hàng và lớp.</a:t>
            </a:r>
            <a:endParaRPr lang="en-US" sz="3200" b="1" dirty="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10" name="Rectangle 9"/>
          <p:cNvSpPr/>
          <p:nvPr/>
        </p:nvSpPr>
        <p:spPr>
          <a:xfrm>
            <a:off x="1170957" y="1098185"/>
            <a:ext cx="8018300" cy="646331"/>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vi-VN" sz="3200" b="1" smtClean="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Biết đọc và viết các số đến lớp triệu</a:t>
            </a:r>
            <a:r>
              <a:rPr lang="vi-VN" sz="3600" b="1" smtClean="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a:t>
            </a:r>
            <a:endParaRPr lang="en-US" sz="3600" b="1" dirty="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11" name="Oval 10"/>
          <p:cNvSpPr/>
          <p:nvPr/>
        </p:nvSpPr>
        <p:spPr>
          <a:xfrm>
            <a:off x="76200" y="3471862"/>
            <a:ext cx="1371600" cy="1025129"/>
          </a:xfrm>
          <a:prstGeom prst="ellipse">
            <a:avLst/>
          </a:prstGeom>
          <a:blipFill rotWithShape="0">
            <a:blip r:embed="rId11" cstate="print"/>
            <a:stretch>
              <a:fillRect/>
            </a:stretch>
          </a:blipFill>
          <a:ln>
            <a:solidFill>
              <a:schemeClr val="accent6">
                <a:lumMod val="75000"/>
              </a:schemeClr>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Rectangle 11"/>
          <p:cNvSpPr/>
          <p:nvPr/>
        </p:nvSpPr>
        <p:spPr>
          <a:xfrm>
            <a:off x="1524000" y="3714750"/>
            <a:ext cx="7088373" cy="52322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800" b="1" dirty="0" err="1">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Củng</a:t>
            </a:r>
            <a:r>
              <a:rPr lang="en-US" sz="2800" b="1" dirty="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dirty="0" err="1">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cố</a:t>
            </a:r>
            <a:r>
              <a:rPr lang="en-US" sz="2800" b="1" dirty="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err="1">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cách</a:t>
            </a:r>
            <a:r>
              <a:rPr lang="en-US" sz="2800" b="1">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 </a:t>
            </a:r>
            <a:r>
              <a:rPr lang="vi-VN" sz="2800" b="1" smtClean="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dùng bảng thống kê số liệu.</a:t>
            </a:r>
            <a:endParaRPr lang="en-US" sz="2800" b="1" dirty="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226902889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1371600" y="457200"/>
            <a:ext cx="640080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7200" smtClean="0">
                <a:solidFill>
                  <a:srgbClr val="FF0000"/>
                </a:solidFill>
                <a:latin typeface="Times New Roman" panose="02020603050405020304" pitchFamily="18" charset="0"/>
              </a:rPr>
              <a:t>Về nhà</a:t>
            </a:r>
            <a:endParaRPr lang="en-US" altLang="en-US" sz="5400">
              <a:solidFill>
                <a:srgbClr val="FF0000"/>
              </a:solidFill>
              <a:latin typeface="Times New Roman" panose="02020603050405020304" pitchFamily="18" charset="0"/>
            </a:endParaRPr>
          </a:p>
        </p:txBody>
      </p:sp>
      <p:pic>
        <p:nvPicPr>
          <p:cNvPr id="16387" name="Picture 3" descr="CRNRC090"/>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267450" y="0"/>
            <a:ext cx="2876550" cy="2114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388" name="Picture 6" descr="CRNRC090"/>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5400000">
            <a:off x="330994" y="-330994"/>
            <a:ext cx="2157413" cy="281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9159" name="Text Box 7"/>
          <p:cNvSpPr txBox="1">
            <a:spLocks noChangeArrowheads="1"/>
          </p:cNvSpPr>
          <p:nvPr/>
        </p:nvSpPr>
        <p:spPr bwMode="auto">
          <a:xfrm>
            <a:off x="838200" y="1828800"/>
            <a:ext cx="7772400" cy="18158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Char char="-"/>
            </a:pPr>
            <a:r>
              <a:rPr lang="en-US" altLang="en-US" sz="2800">
                <a:solidFill>
                  <a:srgbClr val="000099"/>
                </a:solidFill>
                <a:latin typeface="Times New Roman" panose="02020603050405020304" pitchFamily="18" charset="0"/>
              </a:rPr>
              <a:t> Học thuộc cách so sánh</a:t>
            </a:r>
          </a:p>
          <a:p>
            <a:pPr eaLnBrk="1" hangingPunct="1">
              <a:spcBef>
                <a:spcPct val="50000"/>
              </a:spcBef>
              <a:buFontTx/>
              <a:buChar char="-"/>
            </a:pPr>
            <a:r>
              <a:rPr lang="en-US" altLang="en-US" sz="2800">
                <a:solidFill>
                  <a:srgbClr val="000099"/>
                </a:solidFill>
                <a:latin typeface="Times New Roman" panose="02020603050405020304" pitchFamily="18" charset="0"/>
              </a:rPr>
              <a:t> Làm các bài tập trong vở Bài tập Toán </a:t>
            </a:r>
          </a:p>
          <a:p>
            <a:pPr eaLnBrk="1" hangingPunct="1">
              <a:spcBef>
                <a:spcPct val="50000"/>
              </a:spcBef>
              <a:buFontTx/>
              <a:buChar char="-"/>
            </a:pPr>
            <a:r>
              <a:rPr lang="vi-VN" altLang="en-US" sz="2800" smtClean="0">
                <a:solidFill>
                  <a:srgbClr val="000099"/>
                </a:solidFill>
                <a:latin typeface="Times New Roman" panose="02020603050405020304" pitchFamily="18" charset="0"/>
              </a:rPr>
              <a:t> </a:t>
            </a:r>
            <a:r>
              <a:rPr lang="en-US" altLang="en-US" sz="2800" smtClean="0">
                <a:solidFill>
                  <a:srgbClr val="000099"/>
                </a:solidFill>
                <a:latin typeface="Times New Roman" panose="02020603050405020304" pitchFamily="18" charset="0"/>
              </a:rPr>
              <a:t>Chuẩn </a:t>
            </a:r>
            <a:r>
              <a:rPr lang="en-US" altLang="en-US" sz="2800">
                <a:solidFill>
                  <a:srgbClr val="000099"/>
                </a:solidFill>
                <a:latin typeface="Times New Roman" panose="02020603050405020304" pitchFamily="18" charset="0"/>
              </a:rPr>
              <a:t>bị xem trước bài Triệu và lớp </a:t>
            </a:r>
            <a:r>
              <a:rPr lang="en-US" altLang="en-US" sz="2800" smtClean="0">
                <a:solidFill>
                  <a:srgbClr val="000099"/>
                </a:solidFill>
                <a:latin typeface="Times New Roman" panose="02020603050405020304" pitchFamily="18" charset="0"/>
              </a:rPr>
              <a:t>Triệu</a:t>
            </a:r>
            <a:r>
              <a:rPr lang="vi-VN" altLang="en-US" sz="2800" smtClean="0">
                <a:solidFill>
                  <a:srgbClr val="000099"/>
                </a:solidFill>
                <a:latin typeface="Times New Roman" panose="02020603050405020304" pitchFamily="18" charset="0"/>
              </a:rPr>
              <a:t> ( Tiếp)</a:t>
            </a:r>
            <a:endParaRPr lang="en-US" altLang="en-US" sz="2800">
              <a:solidFill>
                <a:srgbClr val="000099"/>
              </a:solidFill>
              <a:latin typeface="Times New Roman" panose="02020603050405020304" pitchFamily="18" charset="0"/>
            </a:endParaRPr>
          </a:p>
        </p:txBody>
      </p:sp>
      <p:pic>
        <p:nvPicPr>
          <p:cNvPr id="16390" name="Picture 6" descr="CRNRC090"/>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0800000">
            <a:off x="19050" y="2971800"/>
            <a:ext cx="2876550" cy="2114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391" name="Picture 6" descr="CRNRC090"/>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5400000">
            <a:off x="6655594" y="2619375"/>
            <a:ext cx="2157413" cy="281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0990100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wipe(down)">
                                      <p:cBhvr>
                                        <p:cTn id="7" dur="290">
                                          <p:stCondLst>
                                            <p:cond delay="0"/>
                                          </p:stCondLst>
                                        </p:cTn>
                                        <p:tgtEl>
                                          <p:spTgt spid="49154"/>
                                        </p:tgtEl>
                                      </p:cBhvr>
                                    </p:animEffect>
                                    <p:anim calcmode="lin" valueType="num">
                                      <p:cBhvr>
                                        <p:cTn id="8" dur="911" tmFilter="0,0; 0.14,0.36; 0.43,0.73; 0.71,0.91; 1.0,1.0">
                                          <p:stCondLst>
                                            <p:cond delay="0"/>
                                          </p:stCondLst>
                                        </p:cTn>
                                        <p:tgtEl>
                                          <p:spTgt spid="49154"/>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9154"/>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9154"/>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9154"/>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9154"/>
                                        </p:tgtEl>
                                        <p:attrNameLst>
                                          <p:attrName>ppt_y</p:attrName>
                                        </p:attrNameLst>
                                      </p:cBhvr>
                                      <p:tavLst>
                                        <p:tav tm="0" fmla="#ppt_y-sin(pi*$)/81">
                                          <p:val>
                                            <p:fltVal val="0"/>
                                          </p:val>
                                        </p:tav>
                                        <p:tav tm="100000">
                                          <p:val>
                                            <p:fltVal val="1"/>
                                          </p:val>
                                        </p:tav>
                                      </p:tavLst>
                                    </p:anim>
                                    <p:animScale>
                                      <p:cBhvr>
                                        <p:cTn id="13" dur="13">
                                          <p:stCondLst>
                                            <p:cond delay="325"/>
                                          </p:stCondLst>
                                        </p:cTn>
                                        <p:tgtEl>
                                          <p:spTgt spid="49154"/>
                                        </p:tgtEl>
                                      </p:cBhvr>
                                      <p:to x="100000" y="60000"/>
                                    </p:animScale>
                                    <p:animScale>
                                      <p:cBhvr>
                                        <p:cTn id="14" dur="83" decel="50000">
                                          <p:stCondLst>
                                            <p:cond delay="338"/>
                                          </p:stCondLst>
                                        </p:cTn>
                                        <p:tgtEl>
                                          <p:spTgt spid="49154"/>
                                        </p:tgtEl>
                                      </p:cBhvr>
                                      <p:to x="100000" y="100000"/>
                                    </p:animScale>
                                    <p:animScale>
                                      <p:cBhvr>
                                        <p:cTn id="15" dur="13">
                                          <p:stCondLst>
                                            <p:cond delay="656"/>
                                          </p:stCondLst>
                                        </p:cTn>
                                        <p:tgtEl>
                                          <p:spTgt spid="49154"/>
                                        </p:tgtEl>
                                      </p:cBhvr>
                                      <p:to x="100000" y="80000"/>
                                    </p:animScale>
                                    <p:animScale>
                                      <p:cBhvr>
                                        <p:cTn id="16" dur="83" decel="50000">
                                          <p:stCondLst>
                                            <p:cond delay="669"/>
                                          </p:stCondLst>
                                        </p:cTn>
                                        <p:tgtEl>
                                          <p:spTgt spid="49154"/>
                                        </p:tgtEl>
                                      </p:cBhvr>
                                      <p:to x="100000" y="100000"/>
                                    </p:animScale>
                                    <p:animScale>
                                      <p:cBhvr>
                                        <p:cTn id="17" dur="13">
                                          <p:stCondLst>
                                            <p:cond delay="821"/>
                                          </p:stCondLst>
                                        </p:cTn>
                                        <p:tgtEl>
                                          <p:spTgt spid="49154"/>
                                        </p:tgtEl>
                                      </p:cBhvr>
                                      <p:to x="100000" y="90000"/>
                                    </p:animScale>
                                    <p:animScale>
                                      <p:cBhvr>
                                        <p:cTn id="18" dur="83" decel="50000">
                                          <p:stCondLst>
                                            <p:cond delay="834"/>
                                          </p:stCondLst>
                                        </p:cTn>
                                        <p:tgtEl>
                                          <p:spTgt spid="49154"/>
                                        </p:tgtEl>
                                      </p:cBhvr>
                                      <p:to x="100000" y="100000"/>
                                    </p:animScale>
                                    <p:animScale>
                                      <p:cBhvr>
                                        <p:cTn id="19" dur="13">
                                          <p:stCondLst>
                                            <p:cond delay="904"/>
                                          </p:stCondLst>
                                        </p:cTn>
                                        <p:tgtEl>
                                          <p:spTgt spid="49154"/>
                                        </p:tgtEl>
                                      </p:cBhvr>
                                      <p:to x="100000" y="95000"/>
                                    </p:animScale>
                                    <p:animScale>
                                      <p:cBhvr>
                                        <p:cTn id="20" dur="83" decel="50000">
                                          <p:stCondLst>
                                            <p:cond delay="917"/>
                                          </p:stCondLst>
                                        </p:cTn>
                                        <p:tgtEl>
                                          <p:spTgt spid="49154"/>
                                        </p:tgtEl>
                                      </p:cBhvr>
                                      <p:to x="100000" y="100000"/>
                                    </p:animScale>
                                  </p:childTnLst>
                                </p:cTn>
                              </p:par>
                              <p:par>
                                <p:cTn id="21" presetID="50" presetClass="entr" presetSubtype="0" decel="100000" fill="hold" grpId="0" nodeType="withEffect">
                                  <p:stCondLst>
                                    <p:cond delay="0"/>
                                  </p:stCondLst>
                                  <p:childTnLst>
                                    <p:set>
                                      <p:cBhvr>
                                        <p:cTn id="22" dur="1" fill="hold">
                                          <p:stCondLst>
                                            <p:cond delay="0"/>
                                          </p:stCondLst>
                                        </p:cTn>
                                        <p:tgtEl>
                                          <p:spTgt spid="49159"/>
                                        </p:tgtEl>
                                        <p:attrNameLst>
                                          <p:attrName>style.visibility</p:attrName>
                                        </p:attrNameLst>
                                      </p:cBhvr>
                                      <p:to>
                                        <p:strVal val="visible"/>
                                      </p:to>
                                    </p:set>
                                    <p:anim calcmode="lin" valueType="num">
                                      <p:cBhvr>
                                        <p:cTn id="23" dur="1000" fill="hold"/>
                                        <p:tgtEl>
                                          <p:spTgt spid="49159"/>
                                        </p:tgtEl>
                                        <p:attrNameLst>
                                          <p:attrName>ppt_w</p:attrName>
                                        </p:attrNameLst>
                                      </p:cBhvr>
                                      <p:tavLst>
                                        <p:tav tm="0">
                                          <p:val>
                                            <p:strVal val="#ppt_w+.3"/>
                                          </p:val>
                                        </p:tav>
                                        <p:tav tm="100000">
                                          <p:val>
                                            <p:strVal val="#ppt_w"/>
                                          </p:val>
                                        </p:tav>
                                      </p:tavLst>
                                    </p:anim>
                                    <p:anim calcmode="lin" valueType="num">
                                      <p:cBhvr>
                                        <p:cTn id="24" dur="1000" fill="hold"/>
                                        <p:tgtEl>
                                          <p:spTgt spid="49159"/>
                                        </p:tgtEl>
                                        <p:attrNameLst>
                                          <p:attrName>ppt_h</p:attrName>
                                        </p:attrNameLst>
                                      </p:cBhvr>
                                      <p:tavLst>
                                        <p:tav tm="0">
                                          <p:val>
                                            <p:strVal val="#ppt_h"/>
                                          </p:val>
                                        </p:tav>
                                        <p:tav tm="100000">
                                          <p:val>
                                            <p:strVal val="#ppt_h"/>
                                          </p:val>
                                        </p:tav>
                                      </p:tavLst>
                                    </p:anim>
                                    <p:animEffect transition="in" filter="fade">
                                      <p:cBhvr>
                                        <p:cTn id="25" dur="1000"/>
                                        <p:tgtEl>
                                          <p:spTgt spid="49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P spid="4915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4" descr="0032">
            <a:extLst>
              <a:ext uri="{FF2B5EF4-FFF2-40B4-BE49-F238E27FC236}">
                <a16:creationId xmlns="" xmlns:a16="http://schemas.microsoft.com/office/drawing/2014/main" id="{519B0588-5711-47A3-9557-20EB5E819EED}"/>
              </a:ext>
            </a:extLst>
          </p:cNvPr>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2362200" y="4057650"/>
            <a:ext cx="7620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013" name="Picture 5" descr="0032">
            <a:extLst>
              <a:ext uri="{FF2B5EF4-FFF2-40B4-BE49-F238E27FC236}">
                <a16:creationId xmlns="" xmlns:a16="http://schemas.microsoft.com/office/drawing/2014/main" id="{E1F0B018-3936-4C0A-90FF-B9496463D059}"/>
              </a:ext>
            </a:extLst>
          </p:cNvPr>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381000" y="4057650"/>
            <a:ext cx="7620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014" name="Picture 6" descr="0032">
            <a:extLst>
              <a:ext uri="{FF2B5EF4-FFF2-40B4-BE49-F238E27FC236}">
                <a16:creationId xmlns="" xmlns:a16="http://schemas.microsoft.com/office/drawing/2014/main" id="{E46C630A-FC7F-4E82-A14C-FD1C0F2D1D8B}"/>
              </a:ext>
            </a:extLst>
          </p:cNvPr>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8153400" y="4057650"/>
            <a:ext cx="7620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021" name="Picture 13" descr="0032">
            <a:extLst>
              <a:ext uri="{FF2B5EF4-FFF2-40B4-BE49-F238E27FC236}">
                <a16:creationId xmlns="" xmlns:a16="http://schemas.microsoft.com/office/drawing/2014/main" id="{C7FF7FC6-0AE6-4FBB-A9B3-14741386B9A0}"/>
              </a:ext>
            </a:extLst>
          </p:cNvPr>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4495800" y="4057650"/>
            <a:ext cx="7620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022" name="Picture 14" descr="0032">
            <a:extLst>
              <a:ext uri="{FF2B5EF4-FFF2-40B4-BE49-F238E27FC236}">
                <a16:creationId xmlns="" xmlns:a16="http://schemas.microsoft.com/office/drawing/2014/main" id="{98B92529-9D11-480F-8AB0-64254B50A42E}"/>
              </a:ext>
            </a:extLst>
          </p:cNvPr>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6477000" y="4057650"/>
            <a:ext cx="7620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6927" name="Picture 15" descr="103">
            <a:extLst>
              <a:ext uri="{FF2B5EF4-FFF2-40B4-BE49-F238E27FC236}">
                <a16:creationId xmlns="" xmlns:a16="http://schemas.microsoft.com/office/drawing/2014/main" id="{FF9A2881-78AA-466C-9D9C-2C081DAF8591}"/>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200400" y="4286250"/>
            <a:ext cx="1504950" cy="7250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024" name="Picture 16" descr="103">
            <a:extLst>
              <a:ext uri="{FF2B5EF4-FFF2-40B4-BE49-F238E27FC236}">
                <a16:creationId xmlns="" xmlns:a16="http://schemas.microsoft.com/office/drawing/2014/main" id="{7E08CB96-D45D-4B34-A61B-D36405FD14C2}"/>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410200" y="4229100"/>
            <a:ext cx="1504950" cy="7250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025" name="Picture 17" descr="103">
            <a:extLst>
              <a:ext uri="{FF2B5EF4-FFF2-40B4-BE49-F238E27FC236}">
                <a16:creationId xmlns="" xmlns:a16="http://schemas.microsoft.com/office/drawing/2014/main" id="{B5D7C933-5F4C-49CE-91CB-687E34B63030}"/>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315200" y="4286250"/>
            <a:ext cx="1504950" cy="7250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026" name="Picture 18" descr="103">
            <a:extLst>
              <a:ext uri="{FF2B5EF4-FFF2-40B4-BE49-F238E27FC236}">
                <a16:creationId xmlns="" xmlns:a16="http://schemas.microsoft.com/office/drawing/2014/main" id="{E6A14042-B3F2-45FD-8FF6-AF4E33C4788E}"/>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219200" y="4229100"/>
            <a:ext cx="1504950" cy="7250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43027" name="Group 19">
            <a:extLst>
              <a:ext uri="{FF2B5EF4-FFF2-40B4-BE49-F238E27FC236}">
                <a16:creationId xmlns="" xmlns:a16="http://schemas.microsoft.com/office/drawing/2014/main" id="{00F2FCA6-BA52-486A-AE49-1D4359FBADEF}"/>
              </a:ext>
            </a:extLst>
          </p:cNvPr>
          <p:cNvGrpSpPr>
            <a:grpSpLocks/>
          </p:cNvGrpSpPr>
          <p:nvPr/>
        </p:nvGrpSpPr>
        <p:grpSpPr bwMode="auto">
          <a:xfrm>
            <a:off x="1143000" y="0"/>
            <a:ext cx="7467600" cy="4057650"/>
            <a:chOff x="576" y="0"/>
            <a:chExt cx="4704" cy="3408"/>
          </a:xfrm>
        </p:grpSpPr>
        <p:sp>
          <p:nvSpPr>
            <p:cNvPr id="166933" name="AutoShape 21">
              <a:extLst>
                <a:ext uri="{FF2B5EF4-FFF2-40B4-BE49-F238E27FC236}">
                  <a16:creationId xmlns="" xmlns:a16="http://schemas.microsoft.com/office/drawing/2014/main" id="{968B27E9-7ECE-42C2-8F15-308B9629CC43}"/>
                </a:ext>
              </a:extLst>
            </p:cNvPr>
            <p:cNvSpPr>
              <a:spLocks noChangeArrowheads="1"/>
            </p:cNvSpPr>
            <p:nvPr/>
          </p:nvSpPr>
          <p:spPr bwMode="auto">
            <a:xfrm>
              <a:off x="3888" y="1008"/>
              <a:ext cx="864" cy="768"/>
            </a:xfrm>
            <a:prstGeom prst="star5">
              <a:avLst/>
            </a:prstGeom>
            <a:solidFill>
              <a:srgbClr val="FF3300"/>
            </a:solidFill>
            <a:ln w="9525">
              <a:solidFill>
                <a:srgbClr val="FF3300"/>
              </a:solidFill>
              <a:miter lim="800000"/>
              <a:headEnd/>
              <a:tailEnd/>
            </a:ln>
            <a:effectLst/>
          </p:spPr>
          <p:txBody>
            <a:bodyPr wrap="none" anchor="ctr"/>
            <a:lstStyle/>
            <a:p>
              <a:pPr eaLnBrk="0" hangingPunct="0">
                <a:defRPr/>
              </a:pPr>
              <a:endParaRPr lang="en-US" sz="4800">
                <a:latin typeface=".VnAristote" pitchFamily="34" charset="0"/>
              </a:endParaRPr>
            </a:p>
          </p:txBody>
        </p:sp>
        <p:sp>
          <p:nvSpPr>
            <p:cNvPr id="166934" name="AutoShape 22">
              <a:extLst>
                <a:ext uri="{FF2B5EF4-FFF2-40B4-BE49-F238E27FC236}">
                  <a16:creationId xmlns="" xmlns:a16="http://schemas.microsoft.com/office/drawing/2014/main" id="{FCDC9675-9441-46BE-8FB8-F0130D784674}"/>
                </a:ext>
              </a:extLst>
            </p:cNvPr>
            <p:cNvSpPr>
              <a:spLocks noChangeArrowheads="1"/>
            </p:cNvSpPr>
            <p:nvPr/>
          </p:nvSpPr>
          <p:spPr bwMode="auto">
            <a:xfrm>
              <a:off x="576" y="432"/>
              <a:ext cx="576" cy="528"/>
            </a:xfrm>
            <a:prstGeom prst="star5">
              <a:avLst/>
            </a:prstGeom>
            <a:solidFill>
              <a:srgbClr val="FFFF00"/>
            </a:solidFill>
            <a:ln w="38100">
              <a:solidFill>
                <a:srgbClr val="FF3300"/>
              </a:solidFill>
              <a:miter lim="800000"/>
              <a:headEnd/>
              <a:tailEnd/>
            </a:ln>
            <a:effectLst/>
          </p:spPr>
          <p:txBody>
            <a:bodyPr wrap="none" anchor="ctr"/>
            <a:lstStyle/>
            <a:p>
              <a:pPr eaLnBrk="0" hangingPunct="0">
                <a:defRPr/>
              </a:pPr>
              <a:endParaRPr lang="en-US" sz="4800">
                <a:latin typeface=".VnAristote" pitchFamily="34" charset="0"/>
              </a:endParaRPr>
            </a:p>
          </p:txBody>
        </p:sp>
        <p:sp>
          <p:nvSpPr>
            <p:cNvPr id="166935" name="AutoShape 23">
              <a:extLst>
                <a:ext uri="{FF2B5EF4-FFF2-40B4-BE49-F238E27FC236}">
                  <a16:creationId xmlns="" xmlns:a16="http://schemas.microsoft.com/office/drawing/2014/main" id="{DF7FBE9F-9221-47AA-8729-7691F81FFCC2}"/>
                </a:ext>
              </a:extLst>
            </p:cNvPr>
            <p:cNvSpPr>
              <a:spLocks noChangeArrowheads="1"/>
            </p:cNvSpPr>
            <p:nvPr/>
          </p:nvSpPr>
          <p:spPr bwMode="auto">
            <a:xfrm>
              <a:off x="4752" y="2352"/>
              <a:ext cx="528" cy="576"/>
            </a:xfrm>
            <a:prstGeom prst="star5">
              <a:avLst/>
            </a:prstGeom>
            <a:solidFill>
              <a:srgbClr val="FFFF00"/>
            </a:solidFill>
            <a:ln w="38100">
              <a:solidFill>
                <a:srgbClr val="FF3300"/>
              </a:solidFill>
              <a:miter lim="800000"/>
              <a:headEnd/>
              <a:tailEnd/>
            </a:ln>
            <a:effectLst/>
          </p:spPr>
          <p:txBody>
            <a:bodyPr wrap="none" anchor="ctr"/>
            <a:lstStyle/>
            <a:p>
              <a:pPr eaLnBrk="0" hangingPunct="0">
                <a:defRPr/>
              </a:pPr>
              <a:endParaRPr lang="en-US" sz="4800">
                <a:latin typeface=".VnAristote" pitchFamily="34" charset="0"/>
              </a:endParaRPr>
            </a:p>
          </p:txBody>
        </p:sp>
        <p:sp>
          <p:nvSpPr>
            <p:cNvPr id="166936" name="AutoShape 24">
              <a:extLst>
                <a:ext uri="{FF2B5EF4-FFF2-40B4-BE49-F238E27FC236}">
                  <a16:creationId xmlns="" xmlns:a16="http://schemas.microsoft.com/office/drawing/2014/main" id="{A50795BD-6798-4033-AA6B-C788A9999988}"/>
                </a:ext>
              </a:extLst>
            </p:cNvPr>
            <p:cNvSpPr>
              <a:spLocks noChangeArrowheads="1"/>
            </p:cNvSpPr>
            <p:nvPr/>
          </p:nvSpPr>
          <p:spPr bwMode="auto">
            <a:xfrm>
              <a:off x="1968" y="2832"/>
              <a:ext cx="528" cy="576"/>
            </a:xfrm>
            <a:prstGeom prst="star5">
              <a:avLst/>
            </a:prstGeom>
            <a:solidFill>
              <a:srgbClr val="66FF33"/>
            </a:solidFill>
            <a:ln w="38100">
              <a:solidFill>
                <a:schemeClr val="accent2"/>
              </a:solidFill>
              <a:miter lim="800000"/>
              <a:headEnd/>
              <a:tailEnd/>
            </a:ln>
            <a:effectLst/>
          </p:spPr>
          <p:txBody>
            <a:bodyPr wrap="none" anchor="ctr"/>
            <a:lstStyle/>
            <a:p>
              <a:pPr eaLnBrk="0" hangingPunct="0">
                <a:defRPr/>
              </a:pPr>
              <a:endParaRPr lang="en-US" sz="4800">
                <a:latin typeface=".VnAristote" pitchFamily="34" charset="0"/>
              </a:endParaRPr>
            </a:p>
          </p:txBody>
        </p:sp>
        <p:sp>
          <p:nvSpPr>
            <p:cNvPr id="166937" name="AutoShape 25">
              <a:extLst>
                <a:ext uri="{FF2B5EF4-FFF2-40B4-BE49-F238E27FC236}">
                  <a16:creationId xmlns="" xmlns:a16="http://schemas.microsoft.com/office/drawing/2014/main" id="{C4A04203-7E8A-4117-9CCF-57EF72F569F2}"/>
                </a:ext>
              </a:extLst>
            </p:cNvPr>
            <p:cNvSpPr>
              <a:spLocks noChangeArrowheads="1"/>
            </p:cNvSpPr>
            <p:nvPr/>
          </p:nvSpPr>
          <p:spPr bwMode="auto">
            <a:xfrm>
              <a:off x="4416" y="0"/>
              <a:ext cx="528" cy="576"/>
            </a:xfrm>
            <a:prstGeom prst="star5">
              <a:avLst/>
            </a:prstGeom>
            <a:solidFill>
              <a:schemeClr val="accent2"/>
            </a:solidFill>
            <a:ln w="57150">
              <a:solidFill>
                <a:srgbClr val="66FF33"/>
              </a:solidFill>
              <a:miter lim="800000"/>
              <a:headEnd/>
              <a:tailEnd/>
            </a:ln>
            <a:effectLst/>
          </p:spPr>
          <p:txBody>
            <a:bodyPr wrap="none" anchor="ctr"/>
            <a:lstStyle/>
            <a:p>
              <a:pPr eaLnBrk="0" hangingPunct="0">
                <a:defRPr/>
              </a:pPr>
              <a:endParaRPr lang="en-US" sz="4800">
                <a:latin typeface=".VnAristote" pitchFamily="34" charset="0"/>
              </a:endParaRPr>
            </a:p>
          </p:txBody>
        </p:sp>
      </p:grpSp>
      <p:pic>
        <p:nvPicPr>
          <p:cNvPr id="166941" name="Mua xuan tren thanh pho Ho Chi Minh.wma">
            <a:hlinkClick r:id="" action="ppaction://media"/>
            <a:extLst>
              <a:ext uri="{FF2B5EF4-FFF2-40B4-BE49-F238E27FC236}">
                <a16:creationId xmlns="" xmlns:a16="http://schemas.microsoft.com/office/drawing/2014/main" id="{D0DC5B26-7EE7-4457-BC8F-90405BA1A6EA}"/>
              </a:ext>
            </a:extLst>
          </p:cNvPr>
          <p:cNvPicPr>
            <a:picLocks noRot="1" noChangeAspect="1" noChangeArrowheads="1"/>
          </p:cNvPicPr>
          <p:nvPr>
            <a:audioFile r:link="rId1"/>
          </p:nvPr>
        </p:nvPicPr>
        <p:blipFill>
          <a:blip r:embed="rId5">
            <a:extLst>
              <a:ext uri="{28A0092B-C50C-407E-A947-70E740481C1C}">
                <a14:useLocalDpi xmlns="" xmlns:a14="http://schemas.microsoft.com/office/drawing/2010/main" val="0"/>
              </a:ext>
            </a:extLst>
          </a:blip>
          <a:srcRect/>
          <a:stretch>
            <a:fillRect/>
          </a:stretch>
        </p:blipFill>
        <p:spPr bwMode="auto">
          <a:xfrm>
            <a:off x="1066800" y="3943350"/>
            <a:ext cx="3048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WordArt 6">
            <a:extLst>
              <a:ext uri="{FF2B5EF4-FFF2-40B4-BE49-F238E27FC236}">
                <a16:creationId xmlns="" xmlns:a16="http://schemas.microsoft.com/office/drawing/2014/main" id="{5F241B29-8199-324F-AC79-E597E317C39E}"/>
              </a:ext>
            </a:extLst>
          </p:cNvPr>
          <p:cNvSpPr>
            <a:spLocks noChangeArrowheads="1" noChangeShapeType="1" noTextEdit="1"/>
          </p:cNvSpPr>
          <p:nvPr/>
        </p:nvSpPr>
        <p:spPr bwMode="auto">
          <a:xfrm>
            <a:off x="533400" y="855921"/>
            <a:ext cx="8077200" cy="2509838"/>
          </a:xfrm>
          <a:prstGeom prst="rect">
            <a:avLst/>
          </a:prstGeom>
        </p:spPr>
        <p:txBody>
          <a:bodyPr wrap="none" fromWordArt="1">
            <a:prstTxWarp prst="textFadeUp">
              <a:avLst>
                <a:gd name="adj" fmla="val 0"/>
              </a:avLst>
            </a:prstTxWarp>
          </a:bodyPr>
          <a:lstStyle/>
          <a:p>
            <a:pPr algn="ctr"/>
            <a:r>
              <a:rPr lang="vi-VN" sz="3600" b="1" i="1" kern="10" dirty="0" err="1">
                <a:ln w="12700">
                  <a:solidFill>
                    <a:srgbClr val="FF0000"/>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Broadway" panose="020F0502020204030204" pitchFamily="34" charset="0"/>
                <a:cs typeface="Times New Roman" panose="02020603050405020304" pitchFamily="18" charset="0"/>
              </a:rPr>
              <a:t>CHÀO</a:t>
            </a:r>
            <a:r>
              <a:rPr lang="vi-VN" sz="3600" b="1" i="1" kern="10" dirty="0">
                <a:ln w="12700">
                  <a:solidFill>
                    <a:srgbClr val="FF0000"/>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Broadway" panose="020F0502020204030204" pitchFamily="34" charset="0"/>
                <a:cs typeface="Times New Roman" panose="02020603050405020304" pitchFamily="18" charset="0"/>
              </a:rPr>
              <a:t> </a:t>
            </a:r>
            <a:r>
              <a:rPr lang="vi-VN" sz="3600" b="1" i="1" kern="10" dirty="0" err="1">
                <a:ln w="12700">
                  <a:solidFill>
                    <a:srgbClr val="FF0000"/>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Broadway" panose="020F0502020204030204" pitchFamily="34" charset="0"/>
                <a:cs typeface="Times New Roman" panose="02020603050405020304" pitchFamily="18" charset="0"/>
              </a:rPr>
              <a:t>CÁC</a:t>
            </a:r>
            <a:r>
              <a:rPr lang="vi-VN" sz="3600" b="1" i="1" kern="10" dirty="0">
                <a:ln w="12700">
                  <a:solidFill>
                    <a:srgbClr val="FF0000"/>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Broadway" panose="020F0502020204030204" pitchFamily="34" charset="0"/>
                <a:cs typeface="Times New Roman" panose="02020603050405020304" pitchFamily="18" charset="0"/>
              </a:rPr>
              <a:t> EM!</a:t>
            </a:r>
            <a:endParaRPr lang="en-US" sz="3600" b="1" i="1" kern="10" dirty="0">
              <a:ln w="12700">
                <a:solidFill>
                  <a:srgbClr val="FF0000"/>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Broadway"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317881296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66927"/>
                                        </p:tgtEl>
                                        <p:attrNameLst>
                                          <p:attrName>style.visibility</p:attrName>
                                        </p:attrNameLst>
                                      </p:cBhvr>
                                      <p:to>
                                        <p:strVal val="visible"/>
                                      </p:to>
                                    </p:set>
                                    <p:anim calcmode="lin" valueType="num">
                                      <p:cBhvr additive="base">
                                        <p:cTn id="7" dur="500" fill="hold"/>
                                        <p:tgtEl>
                                          <p:spTgt spid="166927"/>
                                        </p:tgtEl>
                                        <p:attrNameLst>
                                          <p:attrName>ppt_x</p:attrName>
                                        </p:attrNameLst>
                                      </p:cBhvr>
                                      <p:tavLst>
                                        <p:tav tm="0">
                                          <p:val>
                                            <p:strVal val="#ppt_x"/>
                                          </p:val>
                                        </p:tav>
                                        <p:tav tm="100000">
                                          <p:val>
                                            <p:strVal val="#ppt_x"/>
                                          </p:val>
                                        </p:tav>
                                      </p:tavLst>
                                    </p:anim>
                                    <p:anim calcmode="lin" valueType="num">
                                      <p:cBhvr additive="base">
                                        <p:cTn id="8" dur="500" fill="hold"/>
                                        <p:tgtEl>
                                          <p:spTgt spid="166927"/>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 presetClass="mediacall" presetSubtype="0" fill="hold" nodeType="afterEffect">
                                  <p:stCondLst>
                                    <p:cond delay="0"/>
                                  </p:stCondLst>
                                  <p:childTnLst>
                                    <p:cmd type="call" cmd="playFrom(0.0)">
                                      <p:cBhvr>
                                        <p:cTn id="11" dur="233980" fill="hold"/>
                                        <p:tgtEl>
                                          <p:spTgt spid="16694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166941"/>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838200" y="228600"/>
            <a:ext cx="6248400" cy="13716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3" name="TextBox 2"/>
          <p:cNvSpPr txBox="1"/>
          <p:nvPr/>
        </p:nvSpPr>
        <p:spPr>
          <a:xfrm>
            <a:off x="1447800" y="628651"/>
            <a:ext cx="5410200" cy="584775"/>
          </a:xfrm>
          <a:prstGeom prst="rect">
            <a:avLst/>
          </a:prstGeom>
          <a:noFill/>
        </p:spPr>
        <p:txBody>
          <a:bodyPr wrap="square" rtlCol="0">
            <a:spAutoFit/>
          </a:bodyPr>
          <a:lstStyle/>
          <a:p>
            <a:r>
              <a:rPr lang="vi-VN" sz="3200" smtClean="0">
                <a:solidFill>
                  <a:prstClr val="black"/>
                </a:solidFill>
                <a:latin typeface="Times New Roman" pitchFamily="18" charset="0"/>
                <a:cs typeface="Times New Roman" pitchFamily="18" charset="0"/>
              </a:rPr>
              <a:t>Số lớn nhất có 5 chữ số: </a:t>
            </a:r>
            <a:endParaRPr lang="en-US" sz="3200">
              <a:solidFill>
                <a:prstClr val="black"/>
              </a:solidFill>
              <a:latin typeface="Times New Roman" pitchFamily="18" charset="0"/>
              <a:cs typeface="Times New Roman" pitchFamily="18" charset="0"/>
            </a:endParaRPr>
          </a:p>
        </p:txBody>
      </p:sp>
      <p:sp>
        <p:nvSpPr>
          <p:cNvPr id="4" name="Rounded Rectangle 3"/>
          <p:cNvSpPr/>
          <p:nvPr/>
        </p:nvSpPr>
        <p:spPr>
          <a:xfrm>
            <a:off x="928254" y="3292573"/>
            <a:ext cx="2133600" cy="62865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5" name="Rounded Rectangle 4"/>
          <p:cNvSpPr/>
          <p:nvPr/>
        </p:nvSpPr>
        <p:spPr>
          <a:xfrm>
            <a:off x="4724400" y="3257550"/>
            <a:ext cx="2133600" cy="62865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6" name="Rounded Rectangle 5"/>
          <p:cNvSpPr/>
          <p:nvPr/>
        </p:nvSpPr>
        <p:spPr>
          <a:xfrm>
            <a:off x="969817" y="1961285"/>
            <a:ext cx="2133600" cy="62865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7" name="Rounded Rectangle 6"/>
          <p:cNvSpPr/>
          <p:nvPr/>
        </p:nvSpPr>
        <p:spPr>
          <a:xfrm>
            <a:off x="4703618" y="1945698"/>
            <a:ext cx="2133600" cy="62865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8" name="TextBox 7"/>
          <p:cNvSpPr txBox="1"/>
          <p:nvPr/>
        </p:nvSpPr>
        <p:spPr>
          <a:xfrm>
            <a:off x="1021776" y="3387607"/>
            <a:ext cx="2036617"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C</a:t>
            </a:r>
            <a:r>
              <a:rPr lang="en-US" sz="3200" smtClean="0">
                <a:solidFill>
                  <a:prstClr val="black"/>
                </a:solidFill>
                <a:latin typeface="Times New Roman" pitchFamily="18" charset="0"/>
                <a:cs typeface="Times New Roman" pitchFamily="18" charset="0"/>
              </a:rPr>
              <a:t>: </a:t>
            </a:r>
            <a:r>
              <a:rPr lang="vi-VN" sz="3200" smtClean="0">
                <a:solidFill>
                  <a:prstClr val="black"/>
                </a:solidFill>
                <a:latin typeface="Times New Roman" pitchFamily="18" charset="0"/>
                <a:cs typeface="Times New Roman" pitchFamily="18" charset="0"/>
              </a:rPr>
              <a:t>99 999</a:t>
            </a:r>
            <a:endParaRPr lang="en-US" sz="3200">
              <a:solidFill>
                <a:prstClr val="black"/>
              </a:solidFill>
              <a:latin typeface="Times New Roman" pitchFamily="18" charset="0"/>
              <a:cs typeface="Times New Roman" pitchFamily="18" charset="0"/>
            </a:endParaRPr>
          </a:p>
        </p:txBody>
      </p:sp>
      <p:sp>
        <p:nvSpPr>
          <p:cNvPr id="9" name="TextBox 8"/>
          <p:cNvSpPr txBox="1"/>
          <p:nvPr/>
        </p:nvSpPr>
        <p:spPr>
          <a:xfrm>
            <a:off x="4912738" y="2055300"/>
            <a:ext cx="1803687"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B</a:t>
            </a:r>
            <a:r>
              <a:rPr lang="en-US" sz="3200" smtClean="0">
                <a:solidFill>
                  <a:prstClr val="black"/>
                </a:solidFill>
                <a:latin typeface="Times New Roman" pitchFamily="18" charset="0"/>
                <a:cs typeface="Times New Roman" pitchFamily="18" charset="0"/>
              </a:rPr>
              <a:t>:</a:t>
            </a:r>
            <a:r>
              <a:rPr lang="vi-VN" sz="3200" smtClean="0">
                <a:solidFill>
                  <a:prstClr val="black"/>
                </a:solidFill>
                <a:latin typeface="Times New Roman" pitchFamily="18" charset="0"/>
                <a:cs typeface="Times New Roman" pitchFamily="18" charset="0"/>
              </a:rPr>
              <a:t> 90 999</a:t>
            </a:r>
            <a:endParaRPr lang="en-US" sz="3200">
              <a:solidFill>
                <a:prstClr val="black"/>
              </a:solidFill>
              <a:latin typeface="Times New Roman" pitchFamily="18" charset="0"/>
              <a:cs typeface="Times New Roman" pitchFamily="18" charset="0"/>
            </a:endParaRPr>
          </a:p>
        </p:txBody>
      </p:sp>
      <p:sp>
        <p:nvSpPr>
          <p:cNvPr id="10" name="TextBox 9"/>
          <p:cNvSpPr txBox="1"/>
          <p:nvPr/>
        </p:nvSpPr>
        <p:spPr>
          <a:xfrm>
            <a:off x="5019316" y="3383342"/>
            <a:ext cx="1841787"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D: </a:t>
            </a:r>
            <a:r>
              <a:rPr lang="vi-VN" sz="3200" smtClean="0">
                <a:solidFill>
                  <a:prstClr val="black"/>
                </a:solidFill>
                <a:latin typeface="Times New Roman" pitchFamily="18" charset="0"/>
                <a:cs typeface="Times New Roman" pitchFamily="18" charset="0"/>
              </a:rPr>
              <a:t>99 998</a:t>
            </a:r>
            <a:endParaRPr lang="en-US" sz="3200">
              <a:solidFill>
                <a:prstClr val="black"/>
              </a:solidFill>
              <a:latin typeface="Times New Roman" pitchFamily="18" charset="0"/>
              <a:cs typeface="Times New Roman" pitchFamily="18" charset="0"/>
            </a:endParaRPr>
          </a:p>
        </p:txBody>
      </p:sp>
      <p:sp>
        <p:nvSpPr>
          <p:cNvPr id="11" name="TextBox 10"/>
          <p:cNvSpPr txBox="1"/>
          <p:nvPr/>
        </p:nvSpPr>
        <p:spPr>
          <a:xfrm>
            <a:off x="1233054" y="2148494"/>
            <a:ext cx="1870363"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A</a:t>
            </a:r>
            <a:r>
              <a:rPr lang="en-US" sz="3200" smtClean="0">
                <a:solidFill>
                  <a:prstClr val="black"/>
                </a:solidFill>
                <a:latin typeface="Times New Roman" pitchFamily="18" charset="0"/>
                <a:cs typeface="Times New Roman" pitchFamily="18" charset="0"/>
              </a:rPr>
              <a:t>: </a:t>
            </a:r>
            <a:r>
              <a:rPr lang="vi-VN" sz="3200" smtClean="0">
                <a:solidFill>
                  <a:prstClr val="black"/>
                </a:solidFill>
                <a:latin typeface="Times New Roman" pitchFamily="18" charset="0"/>
                <a:cs typeface="Times New Roman" pitchFamily="18" charset="0"/>
              </a:rPr>
              <a:t>90 000</a:t>
            </a:r>
            <a:endParaRPr lang="en-US" sz="3200">
              <a:solidFill>
                <a:prstClr val="black"/>
              </a:solidFill>
              <a:latin typeface="Times New Roman" pitchFamily="18" charset="0"/>
              <a:cs typeface="Times New Roman" pitchFamily="18" charset="0"/>
            </a:endParaRPr>
          </a:p>
        </p:txBody>
      </p:sp>
      <p:pic>
        <p:nvPicPr>
          <p:cNvPr id="12" name="Picture 11"/>
          <p:cNvPicPr>
            <a:picLocks noChangeAspect="1"/>
          </p:cNvPicPr>
          <p:nvPr/>
        </p:nvPicPr>
        <p:blipFill rotWithShape="1">
          <a:blip r:embed="rId3">
            <a:extLst>
              <a:ext uri="{BEBA8EAE-BF5A-486C-A8C5-ECC9F3942E4B}">
                <a14:imgProps xmlns="" xmlns:a14="http://schemas.microsoft.com/office/drawing/2010/main">
                  <a14:imgLayer r:embed="rId8">
                    <a14:imgEffect>
                      <a14:backgroundRemoval t="9639" b="100000" l="66636" r="100000"/>
                    </a14:imgEffect>
                  </a14:imgLayer>
                </a14:imgProps>
              </a:ext>
              <a:ext uri="{28A0092B-C50C-407E-A947-70E740481C1C}">
                <a14:useLocalDpi xmlns="" xmlns:a14="http://schemas.microsoft.com/office/drawing/2010/main" val="0"/>
              </a:ext>
            </a:extLst>
          </a:blip>
          <a:srcRect l="66818" t="35143" r="5000"/>
          <a:stretch/>
        </p:blipFill>
        <p:spPr>
          <a:xfrm>
            <a:off x="4048992" y="1249075"/>
            <a:ext cx="1891145" cy="1502351"/>
          </a:xfrm>
          <a:prstGeom prst="rect">
            <a:avLst/>
          </a:prstGeom>
        </p:spPr>
      </p:pic>
      <p:pic>
        <p:nvPicPr>
          <p:cNvPr id="13" name="Picture 12"/>
          <p:cNvPicPr>
            <a:picLocks noChangeAspect="1"/>
          </p:cNvPicPr>
          <p:nvPr/>
        </p:nvPicPr>
        <p:blipFill rotWithShape="1">
          <a:blip r:embed="rId3">
            <a:extLst>
              <a:ext uri="{BEBA8EAE-BF5A-486C-A8C5-ECC9F3942E4B}">
                <a14:imgProps xmlns="" xmlns:a14="http://schemas.microsoft.com/office/drawing/2010/main">
                  <a14:imgLayer r:embed="rId8">
                    <a14:imgEffect>
                      <a14:backgroundRemoval t="9639" b="100000" l="66636" r="100000"/>
                    </a14:imgEffect>
                  </a14:imgLayer>
                </a14:imgProps>
              </a:ext>
              <a:ext uri="{28A0092B-C50C-407E-A947-70E740481C1C}">
                <a14:useLocalDpi xmlns="" xmlns:a14="http://schemas.microsoft.com/office/drawing/2010/main" val="0"/>
              </a:ext>
            </a:extLst>
          </a:blip>
          <a:srcRect l="66818" t="35143" r="5000"/>
          <a:stretch/>
        </p:blipFill>
        <p:spPr>
          <a:xfrm>
            <a:off x="4152901" y="2541398"/>
            <a:ext cx="1891145" cy="1502351"/>
          </a:xfrm>
          <a:prstGeom prst="rect">
            <a:avLst/>
          </a:prstGeom>
        </p:spPr>
      </p:pic>
      <p:pic>
        <p:nvPicPr>
          <p:cNvPr id="14" name="Picture 13"/>
          <p:cNvPicPr>
            <a:picLocks noChangeAspect="1"/>
          </p:cNvPicPr>
          <p:nvPr/>
        </p:nvPicPr>
        <p:blipFill rotWithShape="1">
          <a:blip r:embed="rId3">
            <a:extLst>
              <a:ext uri="{BEBA8EAE-BF5A-486C-A8C5-ECC9F3942E4B}">
                <a14:imgProps xmlns="" xmlns:a14="http://schemas.microsoft.com/office/drawing/2010/main">
                  <a14:imgLayer r:embed="rId8">
                    <a14:imgEffect>
                      <a14:backgroundRemoval t="9639" b="100000" l="66636" r="100000"/>
                    </a14:imgEffect>
                  </a14:imgLayer>
                </a14:imgProps>
              </a:ext>
              <a:ext uri="{28A0092B-C50C-407E-A947-70E740481C1C}">
                <a14:useLocalDpi xmlns="" xmlns:a14="http://schemas.microsoft.com/office/drawing/2010/main" val="0"/>
              </a:ext>
            </a:extLst>
          </a:blip>
          <a:srcRect l="66818" t="35143" r="5000"/>
          <a:stretch/>
        </p:blipFill>
        <p:spPr>
          <a:xfrm>
            <a:off x="287482" y="1087584"/>
            <a:ext cx="1891145" cy="1502351"/>
          </a:xfrm>
          <a:prstGeom prst="rect">
            <a:avLst/>
          </a:prstGeom>
        </p:spPr>
      </p:pic>
      <p:pic>
        <p:nvPicPr>
          <p:cNvPr id="16" name="Am-thanh-tra-loi-dung-www_nhacchuongvui_com.mp3">
            <a:hlinkClick r:id="" action="ppaction://media"/>
          </p:cNvPr>
          <p:cNvPicPr>
            <a:picLocks noChangeAspect="1"/>
          </p:cNvPicPr>
          <p:nvPr>
            <a:videoFile r:link="rId1"/>
            <p:extLst>
              <p:ext uri="{DAA4B4D4-6D71-4841-9C94-3DE7FCFB9230}">
                <p14:media xmlns="" xmlns:p14="http://schemas.microsoft.com/office/powerpoint/2010/main" r:embed="rId9"/>
              </p:ext>
            </p:extLst>
          </p:nvPr>
        </p:nvPicPr>
        <p:blipFill>
          <a:blip r:embed="rId10" cstate="print"/>
          <a:stretch>
            <a:fillRect/>
          </a:stretch>
        </p:blipFill>
        <p:spPr>
          <a:xfrm>
            <a:off x="9296400" y="171450"/>
            <a:ext cx="609600" cy="457200"/>
          </a:xfrm>
          <a:prstGeom prst="rect">
            <a:avLst/>
          </a:prstGeom>
        </p:spPr>
      </p:pic>
      <p:pic>
        <p:nvPicPr>
          <p:cNvPr id="15" name="Dor"/>
          <p:cNvPicPr>
            <a:picLocks noChangeAspect="1"/>
          </p:cNvPicPr>
          <p:nvPr/>
        </p:nvPicPr>
        <p:blipFill rotWithShape="1">
          <a:blip r:embed="rId11">
            <a:extLst>
              <a:ext uri="{BEBA8EAE-BF5A-486C-A8C5-ECC9F3942E4B}">
                <a14:imgProps xmlns="" xmlns:a14="http://schemas.microsoft.com/office/drawing/2010/main">
                  <a14:imgLayer r:embed="rId12">
                    <a14:imgEffect>
                      <a14:backgroundRemoval t="3859" b="100000" l="0" r="96750">
                        <a14:foregroundMark x1="56875" y1="11093" x2="53250" y2="94373"/>
                        <a14:foregroundMark x1="65500" y1="14148" x2="62750" y2="97588"/>
                        <a14:foregroundMark x1="73500" y1="29743" x2="73125" y2="83280"/>
                        <a14:foregroundMark x1="67500" y1="69132" x2="68500" y2="87138"/>
                        <a14:foregroundMark x1="57125" y1="59646" x2="58375" y2="76367"/>
                        <a14:foregroundMark x1="45125" y1="20900" x2="48875" y2="94051"/>
                        <a14:foregroundMark x1="38000" y1="23955" x2="39125" y2="56913"/>
                        <a14:foregroundMark x1="33125" y1="60450" x2="38375" y2="69453"/>
                      </a14:backgroundRemoval>
                    </a14:imgEffect>
                  </a14:imgLayer>
                </a14:imgProps>
              </a:ext>
              <a:ext uri="{28A0092B-C50C-407E-A947-70E740481C1C}">
                <a14:useLocalDpi xmlns="" xmlns:a14="http://schemas.microsoft.com/office/drawing/2010/main" val="0"/>
              </a:ext>
            </a:extLst>
          </a:blip>
          <a:srcRect l="28500" t="6270" r="10908"/>
          <a:stretch/>
        </p:blipFill>
        <p:spPr>
          <a:xfrm>
            <a:off x="2960543" y="2314575"/>
            <a:ext cx="3083503" cy="2781486"/>
          </a:xfrm>
          <a:prstGeom prst="rect">
            <a:avLst/>
          </a:prstGeom>
        </p:spPr>
      </p:pic>
      <p:pic>
        <p:nvPicPr>
          <p:cNvPr id="17" name="Am-thanh-tra-loi-sai-www_nhacchuongvui_com.mp3">
            <a:hlinkClick r:id="" action="ppaction://media"/>
          </p:cNvPr>
          <p:cNvPicPr>
            <a:picLocks noChangeAspect="1"/>
          </p:cNvPicPr>
          <p:nvPr>
            <a:videoFile r:link="rId1"/>
            <p:extLst>
              <p:ext uri="{DAA4B4D4-6D71-4841-9C94-3DE7FCFB9230}">
                <p14:media xmlns="" xmlns:p14="http://schemas.microsoft.com/office/powerpoint/2010/main" r:embed="rId13"/>
              </p:ext>
            </p:extLst>
          </p:nvPr>
        </p:nvPicPr>
        <p:blipFill>
          <a:blip r:embed="rId10" cstate="print"/>
          <a:stretch>
            <a:fillRect/>
          </a:stretch>
        </p:blipFill>
        <p:spPr>
          <a:xfrm>
            <a:off x="9351818" y="1020474"/>
            <a:ext cx="609600" cy="457200"/>
          </a:xfrm>
          <a:prstGeom prst="rect">
            <a:avLst/>
          </a:prstGeom>
        </p:spPr>
      </p:pic>
      <p:pic>
        <p:nvPicPr>
          <p:cNvPr id="18" name="Am-thanh-tra-loi-sai-www_nhacchuongvui_com.mp3">
            <a:hlinkClick r:id="" action="ppaction://media"/>
          </p:cNvPr>
          <p:cNvPicPr>
            <a:picLocks noChangeAspect="1"/>
          </p:cNvPicPr>
          <p:nvPr>
            <a:videoFile r:link="rId1"/>
            <p:extLst>
              <p:ext uri="{DAA4B4D4-6D71-4841-9C94-3DE7FCFB9230}">
                <p14:media xmlns="" xmlns:p14="http://schemas.microsoft.com/office/powerpoint/2010/main" r:embed="rId13"/>
              </p:ext>
            </p:extLst>
          </p:nvPr>
        </p:nvPicPr>
        <p:blipFill>
          <a:blip r:embed="rId10" cstate="print"/>
          <a:stretch>
            <a:fillRect/>
          </a:stretch>
        </p:blipFill>
        <p:spPr>
          <a:xfrm>
            <a:off x="9351818" y="2895384"/>
            <a:ext cx="609600" cy="457200"/>
          </a:xfrm>
          <a:prstGeom prst="rect">
            <a:avLst/>
          </a:prstGeom>
        </p:spPr>
      </p:pic>
      <p:pic>
        <p:nvPicPr>
          <p:cNvPr id="19" name="Am-thanh-tra-loi-sai-www_nhacchuongvui_com.mp3">
            <a:hlinkClick r:id="" action="ppaction://media"/>
          </p:cNvPr>
          <p:cNvPicPr>
            <a:picLocks noChangeAspect="1"/>
          </p:cNvPicPr>
          <p:nvPr>
            <a:videoFile r:link="rId1"/>
            <p:extLst>
              <p:ext uri="{DAA4B4D4-6D71-4841-9C94-3DE7FCFB9230}">
                <p14:media xmlns="" xmlns:p14="http://schemas.microsoft.com/office/powerpoint/2010/main" r:embed="rId13"/>
              </p:ext>
            </p:extLst>
          </p:nvPr>
        </p:nvPicPr>
        <p:blipFill>
          <a:blip r:embed="rId10" cstate="print"/>
          <a:stretch>
            <a:fillRect/>
          </a:stretch>
        </p:blipFill>
        <p:spPr>
          <a:xfrm>
            <a:off x="9296400" y="1945698"/>
            <a:ext cx="609600" cy="457200"/>
          </a:xfrm>
          <a:prstGeom prst="rect">
            <a:avLst/>
          </a:prstGeom>
        </p:spPr>
      </p:pic>
      <p:pic>
        <p:nvPicPr>
          <p:cNvPr id="20" name="Picture 19">
            <a:hlinkClick r:id="rId14" action="ppaction://hlinksldjump"/>
          </p:cNvPr>
          <p:cNvPicPr>
            <a:picLocks noChangeAspect="1"/>
          </p:cNvPicPr>
          <p:nvPr/>
        </p:nvPicPr>
        <p:blipFill>
          <a:blip r:embed="rId15">
            <a:extLst>
              <a:ext uri="{BEBA8EAE-BF5A-486C-A8C5-ECC9F3942E4B}">
                <a14:imgProps xmlns="" xmlns:a14="http://schemas.microsoft.com/office/drawing/2010/main">
                  <a14:imgLayer r:embed="rId16">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 xmlns:a14="http://schemas.microsoft.com/office/drawing/2010/main" val="0"/>
              </a:ext>
            </a:extLst>
          </a:blip>
          <a:stretch>
            <a:fillRect/>
          </a:stretch>
        </p:blipFill>
        <p:spPr>
          <a:xfrm>
            <a:off x="7758546" y="0"/>
            <a:ext cx="1371600" cy="1305457"/>
          </a:xfrm>
          <a:prstGeom prst="rect">
            <a:avLst/>
          </a:prstGeom>
        </p:spPr>
      </p:pic>
    </p:spTree>
    <p:extLst>
      <p:ext uri="{BB962C8B-B14F-4D97-AF65-F5344CB8AC3E}">
        <p14:creationId xmlns="" xmlns:p14="http://schemas.microsoft.com/office/powerpoint/2010/main" val="97775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500"/>
                                        <p:tgtEl>
                                          <p:spTgt spid="11"/>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500"/>
                                        <p:tgtEl>
                                          <p:spTgt spid="7"/>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circle(in)">
                                      <p:cBhvr>
                                        <p:cTn id="31" dur="500"/>
                                        <p:tgtEl>
                                          <p:spTgt spid="4"/>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circle(in)">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circle(in)">
                                      <p:cBhvr>
                                        <p:cTn id="39" dur="500"/>
                                        <p:tgtEl>
                                          <p:spTgt spid="5"/>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8"/>
                    </p:tgtEl>
                  </p:cond>
                </p:stCondLst>
                <p:endSync evt="end" delay="0">
                  <p:rtn val="all"/>
                </p:endSync>
                <p:childTnLst>
                  <p:par>
                    <p:cTn id="44" fill="hold">
                      <p:stCondLst>
                        <p:cond delay="0"/>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 presetClass="mediacall" presetSubtype="0" fill="hold" nodeType="withEffect">
                                  <p:stCondLst>
                                    <p:cond delay="0"/>
                                  </p:stCondLst>
                                  <p:childTnLst>
                                    <p:cmd type="call" cmd="playFrom(0.0)">
                                      <p:cBhvr>
                                        <p:cTn id="50" dur="8091" fill="hold"/>
                                        <p:tgtEl>
                                          <p:spTgt spid="16"/>
                                        </p:tgtEl>
                                      </p:cBhvr>
                                    </p:cmd>
                                  </p:childTnLst>
                                </p:cTn>
                              </p:par>
                            </p:childTnLst>
                          </p:cTn>
                        </p:par>
                      </p:childTnLst>
                    </p:cTn>
                  </p:par>
                </p:childTnLst>
              </p:cTn>
              <p:nextCondLst>
                <p:cond evt="onClick" delay="0">
                  <p:tgtEl>
                    <p:spTgt spid="8"/>
                  </p:tgtEl>
                </p:cond>
              </p:nextCondLst>
            </p:seq>
            <p:seq concurrent="1" nextAc="seek">
              <p:cTn id="51" restart="whenNotActive" fill="hold" evtFilter="cancelBubble" nodeType="interactiveSeq">
                <p:stCondLst>
                  <p:cond evt="onClick" delay="0">
                    <p:tgtEl>
                      <p:spTgt spid="9"/>
                    </p:tgtEl>
                  </p:cond>
                </p:stCondLst>
                <p:endSync evt="end" delay="0">
                  <p:rtn val="all"/>
                </p:endSync>
                <p:childTnLst>
                  <p:par>
                    <p:cTn id="52" fill="hold">
                      <p:stCondLst>
                        <p:cond delay="0"/>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par>
                                <p:cTn id="57" presetID="1" presetClass="mediacall" presetSubtype="0" fill="hold" nodeType="withEffect">
                                  <p:stCondLst>
                                    <p:cond delay="0"/>
                                  </p:stCondLst>
                                  <p:childTnLst>
                                    <p:cmd type="call" cmd="playFrom(0.0)">
                                      <p:cBhvr>
                                        <p:cTn id="58" dur="8158" fill="hold"/>
                                        <p:tgtEl>
                                          <p:spTgt spid="17"/>
                                        </p:tgtEl>
                                      </p:cBhvr>
                                    </p:cmd>
                                  </p:childTnLst>
                                </p:cTn>
                              </p:par>
                            </p:childTnLst>
                          </p:cTn>
                        </p:par>
                      </p:childTnLst>
                    </p:cTn>
                  </p:par>
                </p:childTnLst>
              </p:cTn>
              <p:nextCondLst>
                <p:cond evt="onClick" delay="0">
                  <p:tgtEl>
                    <p:spTgt spid="9"/>
                  </p:tgtEl>
                </p:cond>
              </p:nextCondLst>
            </p:seq>
            <p:seq concurrent="1" nextAc="seek">
              <p:cTn id="59" restart="whenNotActive" fill="hold" evtFilter="cancelBubble" nodeType="interactiveSeq">
                <p:stCondLst>
                  <p:cond evt="onClick" delay="0">
                    <p:tgtEl>
                      <p:spTgt spid="11"/>
                    </p:tgtEl>
                  </p:cond>
                </p:stCondLst>
                <p:endSync evt="end" delay="0">
                  <p:rtn val="all"/>
                </p:endSync>
                <p:childTnLst>
                  <p:par>
                    <p:cTn id="60" fill="hold">
                      <p:stCondLst>
                        <p:cond delay="0"/>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par>
                                <p:cTn id="65" presetID="1" presetClass="mediacall" presetSubtype="0" fill="hold" nodeType="withEffect">
                                  <p:stCondLst>
                                    <p:cond delay="0"/>
                                  </p:stCondLst>
                                  <p:childTnLst>
                                    <p:cmd type="call" cmd="playFrom(0.0)">
                                      <p:cBhvr>
                                        <p:cTn id="66" dur="8158" fill="hold"/>
                                        <p:tgtEl>
                                          <p:spTgt spid="19"/>
                                        </p:tgtEl>
                                      </p:cBhvr>
                                    </p:cmd>
                                  </p:childTnLst>
                                </p:cTn>
                              </p:par>
                            </p:childTnLst>
                          </p:cTn>
                        </p:par>
                      </p:childTnLst>
                    </p:cTn>
                  </p:par>
                </p:childTnLst>
              </p:cTn>
              <p:nextCondLst>
                <p:cond evt="onClick" delay="0">
                  <p:tgtEl>
                    <p:spTgt spid="11"/>
                  </p:tgtEl>
                </p:cond>
              </p:nextCondLst>
            </p:seq>
            <p:seq concurrent="1" nextAc="seek">
              <p:cTn id="67" restart="whenNotActive" fill="hold" evtFilter="cancelBubble" nodeType="interactiveSeq">
                <p:stCondLst>
                  <p:cond evt="onClick" delay="0">
                    <p:tgtEl>
                      <p:spTgt spid="10"/>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par>
                                <p:cTn id="73" presetID="1" presetClass="mediacall" presetSubtype="0" fill="hold" nodeType="withEffect">
                                  <p:stCondLst>
                                    <p:cond delay="0"/>
                                  </p:stCondLst>
                                  <p:childTnLst>
                                    <p:cmd type="call" cmd="playFrom(0.0)">
                                      <p:cBhvr>
                                        <p:cTn id="74" dur="8158" fill="hold"/>
                                        <p:tgtEl>
                                          <p:spTgt spid="18"/>
                                        </p:tgtEl>
                                      </p:cBhvr>
                                    </p:cmd>
                                  </p:childTnLst>
                                </p:cTn>
                              </p:par>
                            </p:childTnLst>
                          </p:cTn>
                        </p:par>
                      </p:childTnLst>
                    </p:cTn>
                  </p:par>
                </p:childTnLst>
              </p:cTn>
              <p:nextCondLst>
                <p:cond evt="onClick" delay="0">
                  <p:tgtEl>
                    <p:spTgt spid="10"/>
                  </p:tgtEl>
                </p:cond>
              </p:nextCondLst>
            </p:seq>
            <p:video>
              <p:cMediaNode vol="80000">
                <p:cTn id="75" fill="hold" display="0">
                  <p:stCondLst>
                    <p:cond delay="indefinite"/>
                  </p:stCondLst>
                  <p:endCondLst>
                    <p:cond evt="onStopAudio" delay="0">
                      <p:tgtEl>
                        <p:sldTgt/>
                      </p:tgtEl>
                    </p:cond>
                  </p:endCondLst>
                </p:cTn>
                <p:tgtEl>
                  <p:spTgt spid="16"/>
                </p:tgtEl>
              </p:cMediaNode>
            </p:video>
            <p:video>
              <p:cMediaNode vol="80000">
                <p:cTn id="76" fill="hold" display="0">
                  <p:stCondLst>
                    <p:cond delay="indefinite"/>
                  </p:stCondLst>
                  <p:endCondLst>
                    <p:cond evt="onStopAudio" delay="0">
                      <p:tgtEl>
                        <p:sldTgt/>
                      </p:tgtEl>
                    </p:cond>
                  </p:endCondLst>
                </p:cTn>
                <p:tgtEl>
                  <p:spTgt spid="17"/>
                </p:tgtEl>
              </p:cMediaNode>
            </p:video>
            <p:video>
              <p:cMediaNode vol="80000">
                <p:cTn id="77" fill="hold" display="0">
                  <p:stCondLst>
                    <p:cond delay="indefinite"/>
                  </p:stCondLst>
                  <p:endCondLst>
                    <p:cond evt="onStopAudio" delay="0">
                      <p:tgtEl>
                        <p:sldTgt/>
                      </p:tgtEl>
                    </p:cond>
                  </p:endCondLst>
                </p:cTn>
                <p:tgtEl>
                  <p:spTgt spid="18"/>
                </p:tgtEl>
              </p:cMediaNode>
            </p:video>
            <p:video>
              <p:cMediaNode vol="80000">
                <p:cTn id="78" fill="hold" display="0">
                  <p:stCondLst>
                    <p:cond delay="indefinite"/>
                  </p:stCondLst>
                  <p:endCondLst>
                    <p:cond evt="onStopAudio" delay="0">
                      <p:tgtEl>
                        <p:sldTgt/>
                      </p:tgtEl>
                    </p:cond>
                  </p:endCondLst>
                </p:cTn>
                <p:tgtEl>
                  <p:spTgt spid="19"/>
                </p:tgtEl>
              </p:cMediaNode>
            </p:video>
            <p:seq concurrent="1" nextAc="seek">
              <p:cTn id="79" restart="whenNotActive" fill="hold" evtFilter="cancelBubble" nodeType="interactiveSeq">
                <p:stCondLst>
                  <p:cond evt="onClick" delay="0">
                    <p:tgtEl>
                      <p:spTgt spid="15"/>
                    </p:tgtEl>
                  </p:cond>
                </p:stCondLst>
                <p:endSync evt="end" delay="0">
                  <p:rtn val="all"/>
                </p:endSync>
                <p:childTnLst>
                  <p:par>
                    <p:cTn id="80" fill="hold">
                      <p:stCondLst>
                        <p:cond delay="0"/>
                      </p:stCondLst>
                      <p:childTnLst>
                        <p:par>
                          <p:cTn id="81" fill="hold">
                            <p:stCondLst>
                              <p:cond delay="0"/>
                            </p:stCondLst>
                            <p:childTnLst>
                              <p:par>
                                <p:cTn id="82" presetID="1" presetClass="exit" presetSubtype="0" fill="hold" nodeType="clickEffect">
                                  <p:stCondLst>
                                    <p:cond delay="0"/>
                                  </p:stCondLst>
                                  <p:childTnLst>
                                    <p:set>
                                      <p:cBhvr>
                                        <p:cTn id="83"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2" grpId="0" animBg="1"/>
      <p:bldP spid="3" grpId="0"/>
      <p:bldP spid="4" grpId="0" animBg="1"/>
      <p:bldP spid="5" grpId="0" animBg="1"/>
      <p:bldP spid="6" grpId="0" animBg="1"/>
      <p:bldP spid="7" grpId="0" animBg="1"/>
      <p:bldP spid="8"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838200" y="228600"/>
            <a:ext cx="6248400" cy="13716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 name="TextBox 2"/>
          <p:cNvSpPr txBox="1"/>
          <p:nvPr/>
        </p:nvSpPr>
        <p:spPr>
          <a:xfrm>
            <a:off x="1447800" y="628651"/>
            <a:ext cx="5410200" cy="584775"/>
          </a:xfrm>
          <a:prstGeom prst="rect">
            <a:avLst/>
          </a:prstGeom>
          <a:noFill/>
        </p:spPr>
        <p:txBody>
          <a:bodyPr wrap="square" rtlCol="0">
            <a:spAutoFit/>
          </a:bodyPr>
          <a:lstStyle/>
          <a:p>
            <a:r>
              <a:rPr lang="vi-VN" sz="3200" smtClean="0">
                <a:latin typeface="Times New Roman" pitchFamily="18" charset="0"/>
                <a:cs typeface="Times New Roman" pitchFamily="18" charset="0"/>
              </a:rPr>
              <a:t>Số bé nhất có 6 chữ số là:</a:t>
            </a:r>
            <a:endParaRPr lang="en-US" sz="3200">
              <a:latin typeface="Times New Roman" pitchFamily="18" charset="0"/>
              <a:cs typeface="Times New Roman" pitchFamily="18" charset="0"/>
            </a:endParaRPr>
          </a:p>
        </p:txBody>
      </p:sp>
      <p:sp>
        <p:nvSpPr>
          <p:cNvPr id="4" name="Rounded Rectangle 3"/>
          <p:cNvSpPr/>
          <p:nvPr/>
        </p:nvSpPr>
        <p:spPr>
          <a:xfrm>
            <a:off x="838200" y="2000250"/>
            <a:ext cx="2133600" cy="62865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 name="Rounded Rectangle 4"/>
          <p:cNvSpPr/>
          <p:nvPr/>
        </p:nvSpPr>
        <p:spPr>
          <a:xfrm>
            <a:off x="4724400" y="3257550"/>
            <a:ext cx="2133600" cy="62865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6" name="Rounded Rectangle 5"/>
          <p:cNvSpPr/>
          <p:nvPr/>
        </p:nvSpPr>
        <p:spPr>
          <a:xfrm>
            <a:off x="838200" y="3257550"/>
            <a:ext cx="2133600" cy="62865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7" name="Rounded Rectangle 6"/>
          <p:cNvSpPr/>
          <p:nvPr/>
        </p:nvSpPr>
        <p:spPr>
          <a:xfrm>
            <a:off x="4703618" y="1945698"/>
            <a:ext cx="2133600" cy="62865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p:cNvSpPr txBox="1"/>
          <p:nvPr/>
        </p:nvSpPr>
        <p:spPr>
          <a:xfrm>
            <a:off x="838201" y="2102817"/>
            <a:ext cx="2182091" cy="584775"/>
          </a:xfrm>
          <a:prstGeom prst="rect">
            <a:avLst/>
          </a:prstGeom>
          <a:noFill/>
        </p:spPr>
        <p:txBody>
          <a:bodyPr wrap="square" rtlCol="0">
            <a:spAutoFit/>
          </a:bodyPr>
          <a:lstStyle/>
          <a:p>
            <a:r>
              <a:rPr lang="en-US" sz="3200" smtClean="0">
                <a:latin typeface="Times New Roman" pitchFamily="18" charset="0"/>
                <a:cs typeface="Times New Roman" pitchFamily="18" charset="0"/>
              </a:rPr>
              <a:t>A: </a:t>
            </a:r>
            <a:r>
              <a:rPr lang="vi-VN" sz="3200" smtClean="0">
                <a:latin typeface="Times New Roman" pitchFamily="18" charset="0"/>
                <a:cs typeface="Times New Roman" pitchFamily="18" charset="0"/>
              </a:rPr>
              <a:t>100 000</a:t>
            </a:r>
            <a:endParaRPr lang="en-US" sz="3200">
              <a:latin typeface="Times New Roman" pitchFamily="18" charset="0"/>
              <a:cs typeface="Times New Roman" pitchFamily="18" charset="0"/>
            </a:endParaRPr>
          </a:p>
        </p:txBody>
      </p:sp>
      <p:sp>
        <p:nvSpPr>
          <p:cNvPr id="9" name="TextBox 8"/>
          <p:cNvSpPr txBox="1"/>
          <p:nvPr/>
        </p:nvSpPr>
        <p:spPr>
          <a:xfrm>
            <a:off x="4876800" y="2069045"/>
            <a:ext cx="2092036" cy="584775"/>
          </a:xfrm>
          <a:prstGeom prst="rect">
            <a:avLst/>
          </a:prstGeom>
          <a:noFill/>
        </p:spPr>
        <p:txBody>
          <a:bodyPr wrap="square" rtlCol="0">
            <a:spAutoFit/>
          </a:bodyPr>
          <a:lstStyle/>
          <a:p>
            <a:r>
              <a:rPr lang="en-US" sz="3200" smtClean="0">
                <a:latin typeface="Times New Roman" pitchFamily="18" charset="0"/>
                <a:cs typeface="Times New Roman" pitchFamily="18" charset="0"/>
              </a:rPr>
              <a:t>B: </a:t>
            </a:r>
            <a:r>
              <a:rPr lang="vi-VN" sz="3200" smtClean="0">
                <a:latin typeface="Times New Roman" pitchFamily="18" charset="0"/>
                <a:cs typeface="Times New Roman" pitchFamily="18" charset="0"/>
              </a:rPr>
              <a:t>100 001</a:t>
            </a:r>
            <a:endParaRPr lang="en-US" sz="3200">
              <a:latin typeface="Times New Roman" pitchFamily="18" charset="0"/>
              <a:cs typeface="Times New Roman" pitchFamily="18" charset="0"/>
            </a:endParaRPr>
          </a:p>
        </p:txBody>
      </p:sp>
      <p:sp>
        <p:nvSpPr>
          <p:cNvPr id="10" name="TextBox 9"/>
          <p:cNvSpPr txBox="1"/>
          <p:nvPr/>
        </p:nvSpPr>
        <p:spPr>
          <a:xfrm>
            <a:off x="4876800" y="3418629"/>
            <a:ext cx="2273878" cy="584775"/>
          </a:xfrm>
          <a:prstGeom prst="rect">
            <a:avLst/>
          </a:prstGeom>
          <a:noFill/>
        </p:spPr>
        <p:txBody>
          <a:bodyPr wrap="square" rtlCol="0">
            <a:spAutoFit/>
          </a:bodyPr>
          <a:lstStyle/>
          <a:p>
            <a:r>
              <a:rPr lang="en-US" sz="3200">
                <a:latin typeface="Times New Roman" pitchFamily="18" charset="0"/>
                <a:cs typeface="Times New Roman" pitchFamily="18" charset="0"/>
              </a:rPr>
              <a:t>D</a:t>
            </a:r>
            <a:r>
              <a:rPr lang="en-US" sz="3200" smtClean="0">
                <a:latin typeface="Times New Roman" pitchFamily="18" charset="0"/>
                <a:cs typeface="Times New Roman" pitchFamily="18" charset="0"/>
              </a:rPr>
              <a:t>: </a:t>
            </a:r>
            <a:r>
              <a:rPr lang="vi-VN" sz="3200" smtClean="0">
                <a:latin typeface="Times New Roman" pitchFamily="18" charset="0"/>
                <a:cs typeface="Times New Roman" pitchFamily="18" charset="0"/>
              </a:rPr>
              <a:t>101 000</a:t>
            </a:r>
            <a:endParaRPr lang="en-US" sz="3200">
              <a:latin typeface="Times New Roman" pitchFamily="18" charset="0"/>
              <a:cs typeface="Times New Roman" pitchFamily="18" charset="0"/>
            </a:endParaRPr>
          </a:p>
        </p:txBody>
      </p:sp>
      <p:sp>
        <p:nvSpPr>
          <p:cNvPr id="11" name="TextBox 10"/>
          <p:cNvSpPr txBox="1"/>
          <p:nvPr/>
        </p:nvSpPr>
        <p:spPr>
          <a:xfrm>
            <a:off x="1068530" y="3352585"/>
            <a:ext cx="1892013" cy="584775"/>
          </a:xfrm>
          <a:prstGeom prst="rect">
            <a:avLst/>
          </a:prstGeom>
          <a:noFill/>
        </p:spPr>
        <p:txBody>
          <a:bodyPr wrap="square" rtlCol="0">
            <a:spAutoFit/>
          </a:bodyPr>
          <a:lstStyle/>
          <a:p>
            <a:r>
              <a:rPr lang="en-US" sz="3200">
                <a:latin typeface="Times New Roman" pitchFamily="18" charset="0"/>
                <a:cs typeface="Times New Roman" pitchFamily="18" charset="0"/>
              </a:rPr>
              <a:t>C</a:t>
            </a:r>
            <a:r>
              <a:rPr lang="en-US" sz="3200" smtClean="0">
                <a:latin typeface="Times New Roman" pitchFamily="18" charset="0"/>
                <a:cs typeface="Times New Roman" pitchFamily="18" charset="0"/>
              </a:rPr>
              <a:t>: </a:t>
            </a:r>
            <a:r>
              <a:rPr lang="vi-VN" sz="3200" smtClean="0">
                <a:latin typeface="Times New Roman" pitchFamily="18" charset="0"/>
                <a:cs typeface="Times New Roman" pitchFamily="18" charset="0"/>
              </a:rPr>
              <a:t>10 000</a:t>
            </a:r>
            <a:endParaRPr lang="en-US" sz="3200">
              <a:latin typeface="Times New Roman" pitchFamily="18" charset="0"/>
              <a:cs typeface="Times New Roman" pitchFamily="18" charset="0"/>
            </a:endParaRPr>
          </a:p>
        </p:txBody>
      </p:sp>
      <p:pic>
        <p:nvPicPr>
          <p:cNvPr id="12" name="Picture 11"/>
          <p:cNvPicPr>
            <a:picLocks noChangeAspect="1"/>
          </p:cNvPicPr>
          <p:nvPr/>
        </p:nvPicPr>
        <p:blipFill rotWithShape="1">
          <a:blip r:embed="rId3">
            <a:extLst>
              <a:ext uri="{BEBA8EAE-BF5A-486C-A8C5-ECC9F3942E4B}">
                <a14:imgProps xmlns="" xmlns:a14="http://schemas.microsoft.com/office/drawing/2010/main">
                  <a14:imgLayer r:embed="rId8">
                    <a14:imgEffect>
                      <a14:backgroundRemoval t="9639" b="100000" l="66636" r="100000"/>
                    </a14:imgEffect>
                  </a14:imgLayer>
                </a14:imgProps>
              </a:ext>
              <a:ext uri="{28A0092B-C50C-407E-A947-70E740481C1C}">
                <a14:useLocalDpi xmlns="" xmlns:a14="http://schemas.microsoft.com/office/drawing/2010/main" val="0"/>
              </a:ext>
            </a:extLst>
          </a:blip>
          <a:srcRect l="66818" t="35143" r="5000"/>
          <a:stretch/>
        </p:blipFill>
        <p:spPr>
          <a:xfrm>
            <a:off x="4048992" y="1249075"/>
            <a:ext cx="1891145" cy="1502351"/>
          </a:xfrm>
          <a:prstGeom prst="rect">
            <a:avLst/>
          </a:prstGeom>
        </p:spPr>
      </p:pic>
      <p:pic>
        <p:nvPicPr>
          <p:cNvPr id="13" name="Picture 12"/>
          <p:cNvPicPr>
            <a:picLocks noChangeAspect="1"/>
          </p:cNvPicPr>
          <p:nvPr/>
        </p:nvPicPr>
        <p:blipFill rotWithShape="1">
          <a:blip r:embed="rId3">
            <a:extLst>
              <a:ext uri="{BEBA8EAE-BF5A-486C-A8C5-ECC9F3942E4B}">
                <a14:imgProps xmlns="" xmlns:a14="http://schemas.microsoft.com/office/drawing/2010/main">
                  <a14:imgLayer r:embed="rId8">
                    <a14:imgEffect>
                      <a14:backgroundRemoval t="9639" b="100000" l="66636" r="100000"/>
                    </a14:imgEffect>
                  </a14:imgLayer>
                </a14:imgProps>
              </a:ext>
              <a:ext uri="{28A0092B-C50C-407E-A947-70E740481C1C}">
                <a14:useLocalDpi xmlns="" xmlns:a14="http://schemas.microsoft.com/office/drawing/2010/main" val="0"/>
              </a:ext>
            </a:extLst>
          </a:blip>
          <a:srcRect l="66818" t="35143" r="5000"/>
          <a:stretch/>
        </p:blipFill>
        <p:spPr>
          <a:xfrm>
            <a:off x="4152901" y="2541398"/>
            <a:ext cx="1891145" cy="1502351"/>
          </a:xfrm>
          <a:prstGeom prst="rect">
            <a:avLst/>
          </a:prstGeom>
        </p:spPr>
      </p:pic>
      <p:pic>
        <p:nvPicPr>
          <p:cNvPr id="14" name="Picture 13"/>
          <p:cNvPicPr>
            <a:picLocks noChangeAspect="1"/>
          </p:cNvPicPr>
          <p:nvPr/>
        </p:nvPicPr>
        <p:blipFill rotWithShape="1">
          <a:blip r:embed="rId3">
            <a:extLst>
              <a:ext uri="{BEBA8EAE-BF5A-486C-A8C5-ECC9F3942E4B}">
                <a14:imgProps xmlns="" xmlns:a14="http://schemas.microsoft.com/office/drawing/2010/main">
                  <a14:imgLayer r:embed="rId8">
                    <a14:imgEffect>
                      <a14:backgroundRemoval t="9639" b="100000" l="66636" r="100000"/>
                    </a14:imgEffect>
                  </a14:imgLayer>
                </a14:imgProps>
              </a:ext>
              <a:ext uri="{28A0092B-C50C-407E-A947-70E740481C1C}">
                <a14:useLocalDpi xmlns="" xmlns:a14="http://schemas.microsoft.com/office/drawing/2010/main" val="0"/>
              </a:ext>
            </a:extLst>
          </a:blip>
          <a:srcRect l="66818" t="35143" r="5000"/>
          <a:stretch/>
        </p:blipFill>
        <p:spPr>
          <a:xfrm>
            <a:off x="381001" y="2574349"/>
            <a:ext cx="1891145" cy="1502351"/>
          </a:xfrm>
          <a:prstGeom prst="rect">
            <a:avLst/>
          </a:prstGeom>
        </p:spPr>
      </p:pic>
      <p:pic>
        <p:nvPicPr>
          <p:cNvPr id="16" name="Am-thanh-tra-loi-dung-www_nhacchuongvui_com.mp3">
            <a:hlinkClick r:id="" action="ppaction://media"/>
          </p:cNvPr>
          <p:cNvPicPr>
            <a:picLocks noChangeAspect="1"/>
          </p:cNvPicPr>
          <p:nvPr>
            <a:videoFile r:link="rId1"/>
            <p:extLst>
              <p:ext uri="{DAA4B4D4-6D71-4841-9C94-3DE7FCFB9230}">
                <p14:media xmlns="" xmlns:p14="http://schemas.microsoft.com/office/powerpoint/2010/main" r:embed="rId9"/>
              </p:ext>
            </p:extLst>
          </p:nvPr>
        </p:nvPicPr>
        <p:blipFill>
          <a:blip r:embed="rId10" cstate="print"/>
          <a:stretch>
            <a:fillRect/>
          </a:stretch>
        </p:blipFill>
        <p:spPr>
          <a:xfrm>
            <a:off x="9296400" y="171450"/>
            <a:ext cx="609600" cy="457200"/>
          </a:xfrm>
          <a:prstGeom prst="rect">
            <a:avLst/>
          </a:prstGeom>
        </p:spPr>
      </p:pic>
      <p:pic>
        <p:nvPicPr>
          <p:cNvPr id="15" name="Dor"/>
          <p:cNvPicPr>
            <a:picLocks noChangeAspect="1"/>
          </p:cNvPicPr>
          <p:nvPr/>
        </p:nvPicPr>
        <p:blipFill rotWithShape="1">
          <a:blip r:embed="rId11">
            <a:extLst>
              <a:ext uri="{BEBA8EAE-BF5A-486C-A8C5-ECC9F3942E4B}">
                <a14:imgProps xmlns="" xmlns:a14="http://schemas.microsoft.com/office/drawing/2010/main">
                  <a14:imgLayer r:embed="rId12">
                    <a14:imgEffect>
                      <a14:backgroundRemoval t="3859" b="100000" l="0" r="96750">
                        <a14:foregroundMark x1="56875" y1="11093" x2="53250" y2="94373"/>
                        <a14:foregroundMark x1="65500" y1="14148" x2="62750" y2="97588"/>
                        <a14:foregroundMark x1="73500" y1="29743" x2="73125" y2="83280"/>
                        <a14:foregroundMark x1="67500" y1="69132" x2="68500" y2="87138"/>
                        <a14:foregroundMark x1="57125" y1="59646" x2="58375" y2="76367"/>
                        <a14:foregroundMark x1="45125" y1="20900" x2="48875" y2="94051"/>
                        <a14:foregroundMark x1="38000" y1="23955" x2="39125" y2="56913"/>
                        <a14:foregroundMark x1="33125" y1="60450" x2="38375" y2="69453"/>
                      </a14:backgroundRemoval>
                    </a14:imgEffect>
                  </a14:imgLayer>
                </a14:imgProps>
              </a:ext>
              <a:ext uri="{28A0092B-C50C-407E-A947-70E740481C1C}">
                <a14:useLocalDpi xmlns="" xmlns:a14="http://schemas.microsoft.com/office/drawing/2010/main" val="0"/>
              </a:ext>
            </a:extLst>
          </a:blip>
          <a:srcRect l="28500" t="6270" r="10908"/>
          <a:stretch/>
        </p:blipFill>
        <p:spPr>
          <a:xfrm>
            <a:off x="2960543" y="2314575"/>
            <a:ext cx="3083503" cy="2781486"/>
          </a:xfrm>
          <a:prstGeom prst="rect">
            <a:avLst/>
          </a:prstGeom>
        </p:spPr>
      </p:pic>
      <p:pic>
        <p:nvPicPr>
          <p:cNvPr id="17" name="Am-thanh-tra-loi-sai-www_nhacchuongvui_com.mp3">
            <a:hlinkClick r:id="" action="ppaction://media"/>
          </p:cNvPr>
          <p:cNvPicPr>
            <a:picLocks noChangeAspect="1"/>
          </p:cNvPicPr>
          <p:nvPr>
            <a:videoFile r:link="rId1"/>
            <p:extLst>
              <p:ext uri="{DAA4B4D4-6D71-4841-9C94-3DE7FCFB9230}">
                <p14:media xmlns="" xmlns:p14="http://schemas.microsoft.com/office/powerpoint/2010/main" r:embed="rId13"/>
              </p:ext>
            </p:extLst>
          </p:nvPr>
        </p:nvPicPr>
        <p:blipFill>
          <a:blip r:embed="rId10" cstate="print"/>
          <a:stretch>
            <a:fillRect/>
          </a:stretch>
        </p:blipFill>
        <p:spPr>
          <a:xfrm>
            <a:off x="9351818" y="1020474"/>
            <a:ext cx="609600" cy="457200"/>
          </a:xfrm>
          <a:prstGeom prst="rect">
            <a:avLst/>
          </a:prstGeom>
        </p:spPr>
      </p:pic>
      <p:pic>
        <p:nvPicPr>
          <p:cNvPr id="18" name="Am-thanh-tra-loi-sai-www_nhacchuongvui_com.mp3">
            <a:hlinkClick r:id="" action="ppaction://media"/>
          </p:cNvPr>
          <p:cNvPicPr>
            <a:picLocks noChangeAspect="1"/>
          </p:cNvPicPr>
          <p:nvPr>
            <a:videoFile r:link="rId1"/>
            <p:extLst>
              <p:ext uri="{DAA4B4D4-6D71-4841-9C94-3DE7FCFB9230}">
                <p14:media xmlns="" xmlns:p14="http://schemas.microsoft.com/office/powerpoint/2010/main" r:embed="rId13"/>
              </p:ext>
            </p:extLst>
          </p:nvPr>
        </p:nvPicPr>
        <p:blipFill>
          <a:blip r:embed="rId10" cstate="print"/>
          <a:stretch>
            <a:fillRect/>
          </a:stretch>
        </p:blipFill>
        <p:spPr>
          <a:xfrm>
            <a:off x="9351818" y="2895384"/>
            <a:ext cx="609600" cy="457200"/>
          </a:xfrm>
          <a:prstGeom prst="rect">
            <a:avLst/>
          </a:prstGeom>
        </p:spPr>
      </p:pic>
      <p:pic>
        <p:nvPicPr>
          <p:cNvPr id="19" name="Am-thanh-tra-loi-sai-www_nhacchuongvui_com.mp3">
            <a:hlinkClick r:id="" action="ppaction://media"/>
          </p:cNvPr>
          <p:cNvPicPr>
            <a:picLocks noChangeAspect="1"/>
          </p:cNvPicPr>
          <p:nvPr>
            <a:videoFile r:link="rId1"/>
            <p:extLst>
              <p:ext uri="{DAA4B4D4-6D71-4841-9C94-3DE7FCFB9230}">
                <p14:media xmlns="" xmlns:p14="http://schemas.microsoft.com/office/powerpoint/2010/main" r:embed="rId13"/>
              </p:ext>
            </p:extLst>
          </p:nvPr>
        </p:nvPicPr>
        <p:blipFill>
          <a:blip r:embed="rId10" cstate="print"/>
          <a:stretch>
            <a:fillRect/>
          </a:stretch>
        </p:blipFill>
        <p:spPr>
          <a:xfrm>
            <a:off x="9296400" y="1945698"/>
            <a:ext cx="609600" cy="457200"/>
          </a:xfrm>
          <a:prstGeom prst="rect">
            <a:avLst/>
          </a:prstGeom>
        </p:spPr>
      </p:pic>
      <p:pic>
        <p:nvPicPr>
          <p:cNvPr id="22" name="Picture 21">
            <a:hlinkClick r:id="rId14" action="ppaction://hlinksldjump"/>
          </p:cNvPr>
          <p:cNvPicPr>
            <a:picLocks noChangeAspect="1"/>
          </p:cNvPicPr>
          <p:nvPr/>
        </p:nvPicPr>
        <p:blipFill>
          <a:blip r:embed="rId15">
            <a:extLst>
              <a:ext uri="{BEBA8EAE-BF5A-486C-A8C5-ECC9F3942E4B}">
                <a14:imgProps xmlns="" xmlns:a14="http://schemas.microsoft.com/office/drawing/2010/main">
                  <a14:imgLayer r:embed="rId16">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 xmlns:a14="http://schemas.microsoft.com/office/drawing/2010/main" val="0"/>
              </a:ext>
            </a:extLst>
          </a:blip>
          <a:stretch>
            <a:fillRect/>
          </a:stretch>
        </p:blipFill>
        <p:spPr>
          <a:xfrm>
            <a:off x="7758546" y="0"/>
            <a:ext cx="1371600" cy="1305457"/>
          </a:xfrm>
          <a:prstGeom prst="rect">
            <a:avLst/>
          </a:prstGeom>
        </p:spPr>
      </p:pic>
    </p:spTree>
    <p:extLst>
      <p:ext uri="{BB962C8B-B14F-4D97-AF65-F5344CB8AC3E}">
        <p14:creationId xmlns="" xmlns:p14="http://schemas.microsoft.com/office/powerpoint/2010/main" val="124037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500"/>
                                        <p:tgtEl>
                                          <p:spTgt spid="4"/>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500"/>
                                        <p:tgtEl>
                                          <p:spTgt spid="7"/>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500"/>
                                        <p:tgtEl>
                                          <p:spTgt spid="11"/>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circle(in)">
                                      <p:cBhvr>
                                        <p:cTn id="39" dur="500"/>
                                        <p:tgtEl>
                                          <p:spTgt spid="5"/>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8"/>
                    </p:tgtEl>
                  </p:cond>
                </p:stCondLst>
                <p:endSync evt="end" delay="0">
                  <p:rtn val="all"/>
                </p:endSync>
                <p:childTnLst>
                  <p:par>
                    <p:cTn id="44" fill="hold">
                      <p:stCondLst>
                        <p:cond delay="0"/>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 presetClass="mediacall" presetSubtype="0" fill="hold" nodeType="withEffect">
                                  <p:stCondLst>
                                    <p:cond delay="0"/>
                                  </p:stCondLst>
                                  <p:childTnLst>
                                    <p:cmd type="call" cmd="playFrom(0.0)">
                                      <p:cBhvr>
                                        <p:cTn id="50" dur="8091" fill="hold"/>
                                        <p:tgtEl>
                                          <p:spTgt spid="16"/>
                                        </p:tgtEl>
                                      </p:cBhvr>
                                    </p:cmd>
                                  </p:childTnLst>
                                </p:cTn>
                              </p:par>
                            </p:childTnLst>
                          </p:cTn>
                        </p:par>
                      </p:childTnLst>
                    </p:cTn>
                  </p:par>
                </p:childTnLst>
              </p:cTn>
              <p:nextCondLst>
                <p:cond evt="onClick" delay="0">
                  <p:tgtEl>
                    <p:spTgt spid="8"/>
                  </p:tgtEl>
                </p:cond>
              </p:nextCondLst>
            </p:seq>
            <p:seq concurrent="1" nextAc="seek">
              <p:cTn id="51" restart="whenNotActive" fill="hold" evtFilter="cancelBubble" nodeType="interactiveSeq">
                <p:stCondLst>
                  <p:cond evt="onClick" delay="0">
                    <p:tgtEl>
                      <p:spTgt spid="9"/>
                    </p:tgtEl>
                  </p:cond>
                </p:stCondLst>
                <p:endSync evt="end" delay="0">
                  <p:rtn val="all"/>
                </p:endSync>
                <p:childTnLst>
                  <p:par>
                    <p:cTn id="52" fill="hold">
                      <p:stCondLst>
                        <p:cond delay="0"/>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par>
                                <p:cTn id="57" presetID="1" presetClass="mediacall" presetSubtype="0" fill="hold" nodeType="withEffect">
                                  <p:stCondLst>
                                    <p:cond delay="0"/>
                                  </p:stCondLst>
                                  <p:childTnLst>
                                    <p:cmd type="call" cmd="playFrom(0.0)">
                                      <p:cBhvr>
                                        <p:cTn id="58" dur="8158" fill="hold"/>
                                        <p:tgtEl>
                                          <p:spTgt spid="17"/>
                                        </p:tgtEl>
                                      </p:cBhvr>
                                    </p:cmd>
                                  </p:childTnLst>
                                </p:cTn>
                              </p:par>
                            </p:childTnLst>
                          </p:cTn>
                        </p:par>
                      </p:childTnLst>
                    </p:cTn>
                  </p:par>
                </p:childTnLst>
              </p:cTn>
              <p:nextCondLst>
                <p:cond evt="onClick" delay="0">
                  <p:tgtEl>
                    <p:spTgt spid="9"/>
                  </p:tgtEl>
                </p:cond>
              </p:nextCondLst>
            </p:seq>
            <p:seq concurrent="1" nextAc="seek">
              <p:cTn id="59" restart="whenNotActive" fill="hold" evtFilter="cancelBubble" nodeType="interactiveSeq">
                <p:stCondLst>
                  <p:cond evt="onClick" delay="0">
                    <p:tgtEl>
                      <p:spTgt spid="11"/>
                    </p:tgtEl>
                  </p:cond>
                </p:stCondLst>
                <p:endSync evt="end" delay="0">
                  <p:rtn val="all"/>
                </p:endSync>
                <p:childTnLst>
                  <p:par>
                    <p:cTn id="60" fill="hold">
                      <p:stCondLst>
                        <p:cond delay="0"/>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par>
                                <p:cTn id="65" presetID="1" presetClass="mediacall" presetSubtype="0" fill="hold" nodeType="withEffect">
                                  <p:stCondLst>
                                    <p:cond delay="0"/>
                                  </p:stCondLst>
                                  <p:childTnLst>
                                    <p:cmd type="call" cmd="playFrom(0.0)">
                                      <p:cBhvr>
                                        <p:cTn id="66" dur="8158" fill="hold"/>
                                        <p:tgtEl>
                                          <p:spTgt spid="19"/>
                                        </p:tgtEl>
                                      </p:cBhvr>
                                    </p:cmd>
                                  </p:childTnLst>
                                </p:cTn>
                              </p:par>
                            </p:childTnLst>
                          </p:cTn>
                        </p:par>
                      </p:childTnLst>
                    </p:cTn>
                  </p:par>
                </p:childTnLst>
              </p:cTn>
              <p:nextCondLst>
                <p:cond evt="onClick" delay="0">
                  <p:tgtEl>
                    <p:spTgt spid="11"/>
                  </p:tgtEl>
                </p:cond>
              </p:nextCondLst>
            </p:seq>
            <p:seq concurrent="1" nextAc="seek">
              <p:cTn id="67" restart="whenNotActive" fill="hold" evtFilter="cancelBubble" nodeType="interactiveSeq">
                <p:stCondLst>
                  <p:cond evt="onClick" delay="0">
                    <p:tgtEl>
                      <p:spTgt spid="10"/>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par>
                                <p:cTn id="73" presetID="1" presetClass="mediacall" presetSubtype="0" fill="hold" nodeType="withEffect">
                                  <p:stCondLst>
                                    <p:cond delay="0"/>
                                  </p:stCondLst>
                                  <p:childTnLst>
                                    <p:cmd type="call" cmd="playFrom(0.0)">
                                      <p:cBhvr>
                                        <p:cTn id="74" dur="8158" fill="hold"/>
                                        <p:tgtEl>
                                          <p:spTgt spid="18"/>
                                        </p:tgtEl>
                                      </p:cBhvr>
                                    </p:cmd>
                                  </p:childTnLst>
                                </p:cTn>
                              </p:par>
                            </p:childTnLst>
                          </p:cTn>
                        </p:par>
                      </p:childTnLst>
                    </p:cTn>
                  </p:par>
                </p:childTnLst>
              </p:cTn>
              <p:nextCondLst>
                <p:cond evt="onClick" delay="0">
                  <p:tgtEl>
                    <p:spTgt spid="10"/>
                  </p:tgtEl>
                </p:cond>
              </p:nextCondLst>
            </p:seq>
            <p:video>
              <p:cMediaNode vol="80000">
                <p:cTn id="75" fill="hold" display="0">
                  <p:stCondLst>
                    <p:cond delay="indefinite"/>
                  </p:stCondLst>
                  <p:endCondLst>
                    <p:cond evt="onStopAudio" delay="0">
                      <p:tgtEl>
                        <p:sldTgt/>
                      </p:tgtEl>
                    </p:cond>
                  </p:endCondLst>
                </p:cTn>
                <p:tgtEl>
                  <p:spTgt spid="16"/>
                </p:tgtEl>
              </p:cMediaNode>
            </p:video>
            <p:video>
              <p:cMediaNode vol="80000">
                <p:cTn id="76" fill="hold" display="0">
                  <p:stCondLst>
                    <p:cond delay="indefinite"/>
                  </p:stCondLst>
                  <p:endCondLst>
                    <p:cond evt="onStopAudio" delay="0">
                      <p:tgtEl>
                        <p:sldTgt/>
                      </p:tgtEl>
                    </p:cond>
                  </p:endCondLst>
                </p:cTn>
                <p:tgtEl>
                  <p:spTgt spid="17"/>
                </p:tgtEl>
              </p:cMediaNode>
            </p:video>
            <p:video>
              <p:cMediaNode vol="80000">
                <p:cTn id="77" fill="hold" display="0">
                  <p:stCondLst>
                    <p:cond delay="indefinite"/>
                  </p:stCondLst>
                  <p:endCondLst>
                    <p:cond evt="onStopAudio" delay="0">
                      <p:tgtEl>
                        <p:sldTgt/>
                      </p:tgtEl>
                    </p:cond>
                  </p:endCondLst>
                </p:cTn>
                <p:tgtEl>
                  <p:spTgt spid="18"/>
                </p:tgtEl>
              </p:cMediaNode>
            </p:video>
            <p:video>
              <p:cMediaNode vol="80000">
                <p:cTn id="78" fill="hold" display="0">
                  <p:stCondLst>
                    <p:cond delay="indefinite"/>
                  </p:stCondLst>
                  <p:endCondLst>
                    <p:cond evt="onStopAudio" delay="0">
                      <p:tgtEl>
                        <p:sldTgt/>
                      </p:tgtEl>
                    </p:cond>
                  </p:endCondLst>
                </p:cTn>
                <p:tgtEl>
                  <p:spTgt spid="19"/>
                </p:tgtEl>
              </p:cMediaNode>
            </p:video>
            <p:seq concurrent="1" nextAc="seek">
              <p:cTn id="79" restart="whenNotActive" fill="hold" evtFilter="cancelBubble" nodeType="interactiveSeq">
                <p:stCondLst>
                  <p:cond evt="onClick" delay="0">
                    <p:tgtEl>
                      <p:spTgt spid="15"/>
                    </p:tgtEl>
                  </p:cond>
                </p:stCondLst>
                <p:endSync evt="end" delay="0">
                  <p:rtn val="all"/>
                </p:endSync>
                <p:childTnLst>
                  <p:par>
                    <p:cTn id="80" fill="hold">
                      <p:stCondLst>
                        <p:cond delay="0"/>
                      </p:stCondLst>
                      <p:childTnLst>
                        <p:par>
                          <p:cTn id="81" fill="hold">
                            <p:stCondLst>
                              <p:cond delay="0"/>
                            </p:stCondLst>
                            <p:childTnLst>
                              <p:par>
                                <p:cTn id="82" presetID="1" presetClass="exit" presetSubtype="0" fill="hold" nodeType="clickEffect">
                                  <p:stCondLst>
                                    <p:cond delay="0"/>
                                  </p:stCondLst>
                                  <p:childTnLst>
                                    <p:set>
                                      <p:cBhvr>
                                        <p:cTn id="83"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2" grpId="0" animBg="1"/>
      <p:bldP spid="3" grpId="0"/>
      <p:bldP spid="4" grpId="0" animBg="1"/>
      <p:bldP spid="5" grpId="0" animBg="1"/>
      <p:bldP spid="6" grpId="0" animBg="1"/>
      <p:bldP spid="7" grpId="0" animBg="1"/>
      <p:bldP spid="8"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838200" y="228600"/>
            <a:ext cx="6248400" cy="13716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3" name="TextBox 2"/>
          <p:cNvSpPr txBox="1"/>
          <p:nvPr/>
        </p:nvSpPr>
        <p:spPr>
          <a:xfrm>
            <a:off x="2093335" y="394079"/>
            <a:ext cx="4817917" cy="1569660"/>
          </a:xfrm>
          <a:prstGeom prst="rect">
            <a:avLst/>
          </a:prstGeom>
          <a:noFill/>
        </p:spPr>
        <p:txBody>
          <a:bodyPr wrap="square" rtlCol="0">
            <a:spAutoFit/>
          </a:bodyPr>
          <a:lstStyle/>
          <a:p>
            <a:r>
              <a:rPr lang="vi-VN" sz="3200" smtClean="0">
                <a:solidFill>
                  <a:prstClr val="black"/>
                </a:solidFill>
                <a:latin typeface="Times New Roman" pitchFamily="18" charset="0"/>
                <a:cs typeface="Times New Roman" pitchFamily="18" charset="0"/>
              </a:rPr>
              <a:t>Điền dấu thích hợp: </a:t>
            </a:r>
          </a:p>
          <a:p>
            <a:r>
              <a:rPr lang="en-US" altLang="en-US" sz="3200" b="1" smtClean="0">
                <a:solidFill>
                  <a:srgbClr val="000099"/>
                </a:solidFill>
                <a:latin typeface="Times New Roman" panose="02020603050405020304" pitchFamily="18" charset="0"/>
              </a:rPr>
              <a:t>123 </a:t>
            </a:r>
            <a:r>
              <a:rPr lang="en-US" altLang="en-US" sz="3200" b="1">
                <a:solidFill>
                  <a:srgbClr val="000099"/>
                </a:solidFill>
                <a:latin typeface="Times New Roman" panose="02020603050405020304" pitchFamily="18" charset="0"/>
              </a:rPr>
              <a:t>456 …. 12 356</a:t>
            </a:r>
          </a:p>
          <a:p>
            <a:endParaRPr lang="en-US" sz="3200">
              <a:solidFill>
                <a:prstClr val="black"/>
              </a:solidFill>
              <a:latin typeface="Times New Roman" pitchFamily="18" charset="0"/>
              <a:cs typeface="Times New Roman" pitchFamily="18" charset="0"/>
            </a:endParaRPr>
          </a:p>
        </p:txBody>
      </p:sp>
      <p:sp>
        <p:nvSpPr>
          <p:cNvPr id="4" name="Rounded Rectangle 3"/>
          <p:cNvSpPr/>
          <p:nvPr/>
        </p:nvSpPr>
        <p:spPr>
          <a:xfrm>
            <a:off x="838200" y="2000250"/>
            <a:ext cx="2133600" cy="62865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6" name="Rounded Rectangle 5"/>
          <p:cNvSpPr/>
          <p:nvPr/>
        </p:nvSpPr>
        <p:spPr>
          <a:xfrm>
            <a:off x="838200" y="3257550"/>
            <a:ext cx="2133600" cy="62865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7" name="Rounded Rectangle 6"/>
          <p:cNvSpPr/>
          <p:nvPr/>
        </p:nvSpPr>
        <p:spPr>
          <a:xfrm>
            <a:off x="4703618" y="1945698"/>
            <a:ext cx="2133600" cy="62865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8" name="TextBox 7"/>
          <p:cNvSpPr txBox="1"/>
          <p:nvPr/>
        </p:nvSpPr>
        <p:spPr>
          <a:xfrm>
            <a:off x="1052946" y="2102817"/>
            <a:ext cx="1704109"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A: </a:t>
            </a:r>
            <a:r>
              <a:rPr lang="vi-VN" sz="3200" smtClean="0">
                <a:solidFill>
                  <a:prstClr val="black"/>
                </a:solidFill>
                <a:latin typeface="Times New Roman" pitchFamily="18" charset="0"/>
                <a:cs typeface="Times New Roman" pitchFamily="18" charset="0"/>
              </a:rPr>
              <a:t>&gt;</a:t>
            </a:r>
            <a:endParaRPr lang="en-US" sz="3200">
              <a:solidFill>
                <a:prstClr val="black"/>
              </a:solidFill>
              <a:latin typeface="Times New Roman" pitchFamily="18" charset="0"/>
              <a:cs typeface="Times New Roman" pitchFamily="18" charset="0"/>
            </a:endParaRPr>
          </a:p>
        </p:txBody>
      </p:sp>
      <p:sp>
        <p:nvSpPr>
          <p:cNvPr id="9" name="TextBox 8"/>
          <p:cNvSpPr txBox="1"/>
          <p:nvPr/>
        </p:nvSpPr>
        <p:spPr>
          <a:xfrm>
            <a:off x="4876800" y="2087231"/>
            <a:ext cx="1524000"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B: </a:t>
            </a:r>
            <a:r>
              <a:rPr lang="vi-VN" sz="3200">
                <a:solidFill>
                  <a:prstClr val="black"/>
                </a:solidFill>
                <a:latin typeface="Times New Roman" pitchFamily="18" charset="0"/>
                <a:cs typeface="Times New Roman" pitchFamily="18" charset="0"/>
              </a:rPr>
              <a:t>&lt;</a:t>
            </a:r>
            <a:endParaRPr lang="en-US" sz="3200">
              <a:solidFill>
                <a:prstClr val="black"/>
              </a:solidFill>
              <a:latin typeface="Times New Roman" pitchFamily="18" charset="0"/>
              <a:cs typeface="Times New Roman" pitchFamily="18" charset="0"/>
            </a:endParaRPr>
          </a:p>
        </p:txBody>
      </p:sp>
      <p:sp>
        <p:nvSpPr>
          <p:cNvPr id="11" name="TextBox 10"/>
          <p:cNvSpPr txBox="1"/>
          <p:nvPr/>
        </p:nvSpPr>
        <p:spPr>
          <a:xfrm>
            <a:off x="1236394" y="3383757"/>
            <a:ext cx="1524000"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C: </a:t>
            </a:r>
            <a:r>
              <a:rPr lang="vi-VN" sz="3200" smtClean="0">
                <a:solidFill>
                  <a:prstClr val="black"/>
                </a:solidFill>
                <a:latin typeface="Times New Roman" pitchFamily="18" charset="0"/>
                <a:cs typeface="Times New Roman" pitchFamily="18" charset="0"/>
              </a:rPr>
              <a:t>=</a:t>
            </a:r>
            <a:endParaRPr lang="en-US" sz="3200">
              <a:solidFill>
                <a:prstClr val="black"/>
              </a:solidFill>
              <a:latin typeface="Times New Roman" pitchFamily="18" charset="0"/>
              <a:cs typeface="Times New Roman" pitchFamily="18" charset="0"/>
            </a:endParaRPr>
          </a:p>
        </p:txBody>
      </p:sp>
      <p:pic>
        <p:nvPicPr>
          <p:cNvPr id="12" name="Picture 11"/>
          <p:cNvPicPr>
            <a:picLocks noChangeAspect="1"/>
          </p:cNvPicPr>
          <p:nvPr/>
        </p:nvPicPr>
        <p:blipFill rotWithShape="1">
          <a:blip r:embed="rId3">
            <a:extLst>
              <a:ext uri="{BEBA8EAE-BF5A-486C-A8C5-ECC9F3942E4B}">
                <a14:imgProps xmlns="" xmlns:a14="http://schemas.microsoft.com/office/drawing/2010/main">
                  <a14:imgLayer r:embed="rId8">
                    <a14:imgEffect>
                      <a14:backgroundRemoval t="9639" b="100000" l="66636" r="100000"/>
                    </a14:imgEffect>
                  </a14:imgLayer>
                </a14:imgProps>
              </a:ext>
              <a:ext uri="{28A0092B-C50C-407E-A947-70E740481C1C}">
                <a14:useLocalDpi xmlns="" xmlns:a14="http://schemas.microsoft.com/office/drawing/2010/main" val="0"/>
              </a:ext>
            </a:extLst>
          </a:blip>
          <a:srcRect l="66818" t="35143" r="5000"/>
          <a:stretch/>
        </p:blipFill>
        <p:spPr>
          <a:xfrm>
            <a:off x="4048992" y="1355149"/>
            <a:ext cx="1891145" cy="1502351"/>
          </a:xfrm>
          <a:prstGeom prst="rect">
            <a:avLst/>
          </a:prstGeom>
        </p:spPr>
      </p:pic>
      <p:pic>
        <p:nvPicPr>
          <p:cNvPr id="13" name="Picture 12"/>
          <p:cNvPicPr>
            <a:picLocks noChangeAspect="1"/>
          </p:cNvPicPr>
          <p:nvPr/>
        </p:nvPicPr>
        <p:blipFill rotWithShape="1">
          <a:blip r:embed="rId3">
            <a:extLst>
              <a:ext uri="{BEBA8EAE-BF5A-486C-A8C5-ECC9F3942E4B}">
                <a14:imgProps xmlns="" xmlns:a14="http://schemas.microsoft.com/office/drawing/2010/main">
                  <a14:imgLayer r:embed="rId8">
                    <a14:imgEffect>
                      <a14:backgroundRemoval t="9639" b="100000" l="66636" r="100000"/>
                    </a14:imgEffect>
                  </a14:imgLayer>
                </a14:imgProps>
              </a:ext>
              <a:ext uri="{28A0092B-C50C-407E-A947-70E740481C1C}">
                <a14:useLocalDpi xmlns="" xmlns:a14="http://schemas.microsoft.com/office/drawing/2010/main" val="0"/>
              </a:ext>
            </a:extLst>
          </a:blip>
          <a:srcRect l="66818" t="35143" r="5000"/>
          <a:stretch/>
        </p:blipFill>
        <p:spPr>
          <a:xfrm>
            <a:off x="4152901" y="2541398"/>
            <a:ext cx="1891145" cy="1502351"/>
          </a:xfrm>
          <a:prstGeom prst="rect">
            <a:avLst/>
          </a:prstGeom>
        </p:spPr>
      </p:pic>
      <p:pic>
        <p:nvPicPr>
          <p:cNvPr id="14" name="Picture 13"/>
          <p:cNvPicPr>
            <a:picLocks noChangeAspect="1"/>
          </p:cNvPicPr>
          <p:nvPr/>
        </p:nvPicPr>
        <p:blipFill rotWithShape="1">
          <a:blip r:embed="rId3">
            <a:extLst>
              <a:ext uri="{BEBA8EAE-BF5A-486C-A8C5-ECC9F3942E4B}">
                <a14:imgProps xmlns="" xmlns:a14="http://schemas.microsoft.com/office/drawing/2010/main">
                  <a14:imgLayer r:embed="rId8">
                    <a14:imgEffect>
                      <a14:backgroundRemoval t="9639" b="100000" l="66636" r="100000"/>
                    </a14:imgEffect>
                  </a14:imgLayer>
                </a14:imgProps>
              </a:ext>
              <a:ext uri="{28A0092B-C50C-407E-A947-70E740481C1C}">
                <a14:useLocalDpi xmlns="" xmlns:a14="http://schemas.microsoft.com/office/drawing/2010/main" val="0"/>
              </a:ext>
            </a:extLst>
          </a:blip>
          <a:srcRect l="66818" t="35143" r="5000"/>
          <a:stretch/>
        </p:blipFill>
        <p:spPr>
          <a:xfrm>
            <a:off x="381001" y="2574349"/>
            <a:ext cx="1891145" cy="1502351"/>
          </a:xfrm>
          <a:prstGeom prst="rect">
            <a:avLst/>
          </a:prstGeom>
        </p:spPr>
      </p:pic>
      <p:pic>
        <p:nvPicPr>
          <p:cNvPr id="16" name="Am-thanh-tra-loi-dung-www_nhacchuongvui_com.mp3">
            <a:hlinkClick r:id="" action="ppaction://media"/>
          </p:cNvPr>
          <p:cNvPicPr>
            <a:picLocks noChangeAspect="1"/>
          </p:cNvPicPr>
          <p:nvPr>
            <a:videoFile r:link="rId1"/>
            <p:extLst>
              <p:ext uri="{DAA4B4D4-6D71-4841-9C94-3DE7FCFB9230}">
                <p14:media xmlns="" xmlns:p14="http://schemas.microsoft.com/office/powerpoint/2010/main" r:embed="rId9"/>
              </p:ext>
            </p:extLst>
          </p:nvPr>
        </p:nvPicPr>
        <p:blipFill>
          <a:blip r:embed="rId10" cstate="print"/>
          <a:stretch>
            <a:fillRect/>
          </a:stretch>
        </p:blipFill>
        <p:spPr>
          <a:xfrm>
            <a:off x="9296400" y="171450"/>
            <a:ext cx="609600" cy="457200"/>
          </a:xfrm>
          <a:prstGeom prst="rect">
            <a:avLst/>
          </a:prstGeom>
        </p:spPr>
      </p:pic>
      <p:pic>
        <p:nvPicPr>
          <p:cNvPr id="15" name="Dor"/>
          <p:cNvPicPr>
            <a:picLocks noChangeAspect="1"/>
          </p:cNvPicPr>
          <p:nvPr/>
        </p:nvPicPr>
        <p:blipFill rotWithShape="1">
          <a:blip r:embed="rId11">
            <a:extLst>
              <a:ext uri="{BEBA8EAE-BF5A-486C-A8C5-ECC9F3942E4B}">
                <a14:imgProps xmlns="" xmlns:a14="http://schemas.microsoft.com/office/drawing/2010/main">
                  <a14:imgLayer r:embed="rId12">
                    <a14:imgEffect>
                      <a14:backgroundRemoval t="3859" b="100000" l="0" r="96750">
                        <a14:foregroundMark x1="56875" y1="11093" x2="53250" y2="94373"/>
                        <a14:foregroundMark x1="65500" y1="14148" x2="62750" y2="97588"/>
                        <a14:foregroundMark x1="73500" y1="29743" x2="73125" y2="83280"/>
                        <a14:foregroundMark x1="67500" y1="69132" x2="68500" y2="87138"/>
                        <a14:foregroundMark x1="57125" y1="59646" x2="58375" y2="76367"/>
                        <a14:foregroundMark x1="45125" y1="20900" x2="48875" y2="94051"/>
                        <a14:foregroundMark x1="38000" y1="23955" x2="39125" y2="56913"/>
                        <a14:foregroundMark x1="33125" y1="60450" x2="38375" y2="69453"/>
                      </a14:backgroundRemoval>
                    </a14:imgEffect>
                  </a14:imgLayer>
                </a14:imgProps>
              </a:ext>
              <a:ext uri="{28A0092B-C50C-407E-A947-70E740481C1C}">
                <a14:useLocalDpi xmlns="" xmlns:a14="http://schemas.microsoft.com/office/drawing/2010/main" val="0"/>
              </a:ext>
            </a:extLst>
          </a:blip>
          <a:srcRect l="28500" t="6270" r="10908"/>
          <a:stretch/>
        </p:blipFill>
        <p:spPr>
          <a:xfrm>
            <a:off x="2960543" y="2314575"/>
            <a:ext cx="3083503" cy="2781486"/>
          </a:xfrm>
          <a:prstGeom prst="rect">
            <a:avLst/>
          </a:prstGeom>
        </p:spPr>
      </p:pic>
      <p:pic>
        <p:nvPicPr>
          <p:cNvPr id="17" name="Am-thanh-tra-loi-sai-www_nhacchuongvui_com.mp3">
            <a:hlinkClick r:id="" action="ppaction://media"/>
          </p:cNvPr>
          <p:cNvPicPr>
            <a:picLocks noChangeAspect="1"/>
          </p:cNvPicPr>
          <p:nvPr>
            <a:videoFile r:link="rId1"/>
            <p:extLst>
              <p:ext uri="{DAA4B4D4-6D71-4841-9C94-3DE7FCFB9230}">
                <p14:media xmlns="" xmlns:p14="http://schemas.microsoft.com/office/powerpoint/2010/main" r:embed="rId13"/>
              </p:ext>
            </p:extLst>
          </p:nvPr>
        </p:nvPicPr>
        <p:blipFill>
          <a:blip r:embed="rId10" cstate="print"/>
          <a:stretch>
            <a:fillRect/>
          </a:stretch>
        </p:blipFill>
        <p:spPr>
          <a:xfrm>
            <a:off x="9351818" y="1020474"/>
            <a:ext cx="609600" cy="457200"/>
          </a:xfrm>
          <a:prstGeom prst="rect">
            <a:avLst/>
          </a:prstGeom>
        </p:spPr>
      </p:pic>
      <p:pic>
        <p:nvPicPr>
          <p:cNvPr id="18" name="Am-thanh-tra-loi-sai-www_nhacchuongvui_com.mp3">
            <a:hlinkClick r:id="" action="ppaction://media"/>
          </p:cNvPr>
          <p:cNvPicPr>
            <a:picLocks noChangeAspect="1"/>
          </p:cNvPicPr>
          <p:nvPr>
            <a:videoFile r:link="rId1"/>
            <p:extLst>
              <p:ext uri="{DAA4B4D4-6D71-4841-9C94-3DE7FCFB9230}">
                <p14:media xmlns="" xmlns:p14="http://schemas.microsoft.com/office/powerpoint/2010/main" r:embed="rId13"/>
              </p:ext>
            </p:extLst>
          </p:nvPr>
        </p:nvPicPr>
        <p:blipFill>
          <a:blip r:embed="rId10" cstate="print"/>
          <a:stretch>
            <a:fillRect/>
          </a:stretch>
        </p:blipFill>
        <p:spPr>
          <a:xfrm>
            <a:off x="9351818" y="2895384"/>
            <a:ext cx="609600" cy="457200"/>
          </a:xfrm>
          <a:prstGeom prst="rect">
            <a:avLst/>
          </a:prstGeom>
        </p:spPr>
      </p:pic>
      <p:pic>
        <p:nvPicPr>
          <p:cNvPr id="19" name="Am-thanh-tra-loi-sai-www_nhacchuongvui_com.mp3">
            <a:hlinkClick r:id="" action="ppaction://media"/>
          </p:cNvPr>
          <p:cNvPicPr>
            <a:picLocks noChangeAspect="1"/>
          </p:cNvPicPr>
          <p:nvPr>
            <a:videoFile r:link="rId1"/>
            <p:extLst>
              <p:ext uri="{DAA4B4D4-6D71-4841-9C94-3DE7FCFB9230}">
                <p14:media xmlns="" xmlns:p14="http://schemas.microsoft.com/office/powerpoint/2010/main" r:embed="rId13"/>
              </p:ext>
            </p:extLst>
          </p:nvPr>
        </p:nvPicPr>
        <p:blipFill>
          <a:blip r:embed="rId10" cstate="print"/>
          <a:stretch>
            <a:fillRect/>
          </a:stretch>
        </p:blipFill>
        <p:spPr>
          <a:xfrm>
            <a:off x="9296400" y="1945698"/>
            <a:ext cx="609600" cy="457200"/>
          </a:xfrm>
          <a:prstGeom prst="rect">
            <a:avLst/>
          </a:prstGeom>
        </p:spPr>
      </p:pic>
      <p:pic>
        <p:nvPicPr>
          <p:cNvPr id="20" name="Picture 19">
            <a:hlinkClick r:id="rId14" action="ppaction://hlinksldjump"/>
          </p:cNvPr>
          <p:cNvPicPr>
            <a:picLocks noChangeAspect="1"/>
          </p:cNvPicPr>
          <p:nvPr/>
        </p:nvPicPr>
        <p:blipFill>
          <a:blip r:embed="rId15">
            <a:extLst>
              <a:ext uri="{BEBA8EAE-BF5A-486C-A8C5-ECC9F3942E4B}">
                <a14:imgProps xmlns="" xmlns:a14="http://schemas.microsoft.com/office/drawing/2010/main">
                  <a14:imgLayer r:embed="rId16">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 xmlns:a14="http://schemas.microsoft.com/office/drawing/2010/main" val="0"/>
              </a:ext>
            </a:extLst>
          </a:blip>
          <a:stretch>
            <a:fillRect/>
          </a:stretch>
        </p:blipFill>
        <p:spPr>
          <a:xfrm>
            <a:off x="7758546" y="0"/>
            <a:ext cx="1371600" cy="1305457"/>
          </a:xfrm>
          <a:prstGeom prst="rect">
            <a:avLst/>
          </a:prstGeom>
        </p:spPr>
      </p:pic>
      <p:sp>
        <p:nvSpPr>
          <p:cNvPr id="21" name="Cloud 20"/>
          <p:cNvSpPr/>
          <p:nvPr/>
        </p:nvSpPr>
        <p:spPr>
          <a:xfrm>
            <a:off x="103910" y="1511568"/>
            <a:ext cx="9192490" cy="3595254"/>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defRPr/>
            </a:pPr>
            <a:endParaRPr lang="en-US"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2" name="TextBox 21"/>
          <p:cNvSpPr txBox="1"/>
          <p:nvPr/>
        </p:nvSpPr>
        <p:spPr>
          <a:xfrm>
            <a:off x="3722427" y="952657"/>
            <a:ext cx="419100" cy="523220"/>
          </a:xfrm>
          <a:prstGeom prst="rect">
            <a:avLst/>
          </a:prstGeom>
          <a:noFill/>
        </p:spPr>
        <p:txBody>
          <a:bodyPr wrap="square" rtlCol="0">
            <a:spAutoFit/>
          </a:bodyPr>
          <a:lstStyle/>
          <a:p>
            <a:r>
              <a:rPr lang="vi-VN" sz="2800" b="1" smtClean="0">
                <a:solidFill>
                  <a:srgbClr val="FF0000"/>
                </a:solidFill>
                <a:latin typeface="+mj-lt"/>
              </a:rPr>
              <a:t>&gt;</a:t>
            </a:r>
            <a:endParaRPr lang="en-US" sz="2800" b="1">
              <a:solidFill>
                <a:srgbClr val="FF0000"/>
              </a:solidFill>
              <a:latin typeface="+mj-lt"/>
            </a:endParaRPr>
          </a:p>
        </p:txBody>
      </p:sp>
      <p:sp>
        <p:nvSpPr>
          <p:cNvPr id="23" name="TextBox 22"/>
          <p:cNvSpPr txBox="1"/>
          <p:nvPr/>
        </p:nvSpPr>
        <p:spPr>
          <a:xfrm>
            <a:off x="2093334" y="2466461"/>
            <a:ext cx="6136266" cy="1477328"/>
          </a:xfrm>
          <a:prstGeom prst="rect">
            <a:avLst/>
          </a:prstGeom>
          <a:noFill/>
        </p:spPr>
        <p:txBody>
          <a:bodyPr wrap="square" rtlCol="0">
            <a:spAutoFit/>
          </a:bodyPr>
          <a:lstStyle/>
          <a:p>
            <a:pPr algn="ctr"/>
            <a:r>
              <a:rPr lang="en-US" altLang="en-US" sz="36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Khi so sánh các số có nhiều chữ số  ta làm thế nào?</a:t>
            </a:r>
            <a:endParaRPr lang="en-US" sz="36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en-US"/>
          </a:p>
        </p:txBody>
      </p:sp>
      <p:sp>
        <p:nvSpPr>
          <p:cNvPr id="24" name="TextBox 23"/>
          <p:cNvSpPr txBox="1"/>
          <p:nvPr/>
        </p:nvSpPr>
        <p:spPr>
          <a:xfrm>
            <a:off x="1219200" y="2070134"/>
            <a:ext cx="7329056" cy="2751522"/>
          </a:xfrm>
          <a:prstGeom prst="rect">
            <a:avLst/>
          </a:prstGeom>
          <a:noFill/>
        </p:spPr>
        <p:txBody>
          <a:bodyPr wrap="square" rtlCol="0">
            <a:spAutoFit/>
          </a:bodyPr>
          <a:lstStyle/>
          <a:p>
            <a:pPr algn="just">
              <a:lnSpc>
                <a:spcPct val="120000"/>
              </a:lnSpc>
              <a:buFontTx/>
              <a:buChar char="-"/>
              <a:defRPr/>
            </a:pPr>
            <a:r>
              <a:rPr lang="en-US" sz="2400" b="1" smtClean="0">
                <a:solidFill>
                  <a:srgbClr val="FF0000"/>
                </a:solidFill>
                <a:latin typeface="Times New Roman" panose="02020603050405020304" pitchFamily="18" charset="0"/>
              </a:rPr>
              <a:t> </a:t>
            </a:r>
            <a:r>
              <a:rPr lang="en-US" sz="2000" b="1" smtClean="0">
                <a:solidFill>
                  <a:srgbClr val="002060"/>
                </a:solidFill>
                <a:latin typeface="Times New Roman" panose="02020603050405020304" pitchFamily="18" charset="0"/>
              </a:rPr>
              <a:t>So sánh số các chữ số,  số nào có nhiều chữ số hơn thì số </a:t>
            </a:r>
            <a:r>
              <a:rPr lang="vi-VN" sz="2000" b="1" smtClean="0">
                <a:solidFill>
                  <a:srgbClr val="002060"/>
                </a:solidFill>
                <a:latin typeface="Times New Roman" panose="02020603050405020304" pitchFamily="18" charset="0"/>
              </a:rPr>
              <a:t>đ</a:t>
            </a:r>
            <a:r>
              <a:rPr lang="en-US" sz="2000" b="1" smtClean="0">
                <a:solidFill>
                  <a:srgbClr val="002060"/>
                </a:solidFill>
                <a:latin typeface="Times New Roman" panose="02020603050405020304" pitchFamily="18" charset="0"/>
              </a:rPr>
              <a:t>ó lớn h</a:t>
            </a:r>
            <a:r>
              <a:rPr lang="vi-VN" sz="2000" b="1" smtClean="0">
                <a:solidFill>
                  <a:srgbClr val="002060"/>
                </a:solidFill>
                <a:latin typeface="Times New Roman" panose="02020603050405020304" pitchFamily="18" charset="0"/>
              </a:rPr>
              <a:t>ơ</a:t>
            </a:r>
            <a:r>
              <a:rPr lang="en-US" sz="2000" b="1" smtClean="0">
                <a:solidFill>
                  <a:srgbClr val="002060"/>
                </a:solidFill>
                <a:latin typeface="Times New Roman" panose="02020603050405020304" pitchFamily="18" charset="0"/>
              </a:rPr>
              <a:t>n và ng</a:t>
            </a:r>
            <a:r>
              <a:rPr lang="vi-VN" sz="2000" b="1" smtClean="0">
                <a:solidFill>
                  <a:srgbClr val="002060"/>
                </a:solidFill>
                <a:latin typeface="Times New Roman" panose="02020603050405020304" pitchFamily="18" charset="0"/>
              </a:rPr>
              <a:t>ư</a:t>
            </a:r>
            <a:r>
              <a:rPr lang="en-US" sz="2000" b="1" smtClean="0">
                <a:solidFill>
                  <a:srgbClr val="002060"/>
                </a:solidFill>
                <a:latin typeface="Times New Roman" panose="02020603050405020304" pitchFamily="18" charset="0"/>
              </a:rPr>
              <a:t>ợc lại.</a:t>
            </a:r>
          </a:p>
          <a:p>
            <a:pPr algn="just">
              <a:buFontTx/>
              <a:buChar char="-"/>
              <a:defRPr/>
            </a:pPr>
            <a:r>
              <a:rPr lang="en-US" sz="2000" b="1" smtClean="0">
                <a:solidFill>
                  <a:srgbClr val="002060"/>
                </a:solidFill>
                <a:latin typeface="Times New Roman" pitchFamily="18" charset="0"/>
                <a:cs typeface="Times New Roman" pitchFamily="18" charset="0"/>
              </a:rPr>
              <a:t> So sánh giá trị từng cặp chữ số cùng hàng từ hàng cao đến hàng thấp. Đến cặp hàng nào có giá trị không bằng nhau thì dừng. Số có chữ số trong cặp hàng đó mang giá trị lớn hơn thì lớn hơn và ngược lại. </a:t>
            </a:r>
          </a:p>
          <a:p>
            <a:pPr algn="just">
              <a:buFontTx/>
              <a:buChar char="-"/>
              <a:defRPr/>
            </a:pPr>
            <a:r>
              <a:rPr lang="en-US" sz="2000" b="1" smtClean="0">
                <a:solidFill>
                  <a:srgbClr val="002060"/>
                </a:solidFill>
                <a:latin typeface="Times New Roman" pitchFamily="18" charset="0"/>
                <a:cs typeface="Times New Roman" pitchFamily="18" charset="0"/>
              </a:rPr>
              <a:t> Nếu tất cả các cặp chữ số cùng hàng đều có giá trị bằng nhau thì 2 số đó bằng nhau</a:t>
            </a:r>
            <a:r>
              <a:rPr lang="en-US" sz="2000" smtClean="0">
                <a:solidFill>
                  <a:srgbClr val="002060"/>
                </a:solidFill>
                <a:latin typeface="Times New Roman" pitchFamily="18" charset="0"/>
                <a:cs typeface="Times New Roman" pitchFamily="18" charset="0"/>
              </a:rPr>
              <a:t>.</a:t>
            </a:r>
            <a:endParaRPr lang="en-US" sz="2000">
              <a:solidFill>
                <a:srgbClr val="00206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97775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500"/>
                                        <p:tgtEl>
                                          <p:spTgt spid="4"/>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500"/>
                                        <p:tgtEl>
                                          <p:spTgt spid="8"/>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500"/>
                                        <p:tgtEl>
                                          <p:spTgt spid="7"/>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500"/>
                                        <p:tgtEl>
                                          <p:spTgt spid="9"/>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500"/>
                                        <p:tgtEl>
                                          <p:spTgt spid="11"/>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ircle(in)">
                                      <p:cBhvr>
                                        <p:cTn id="28" dur="500"/>
                                        <p:tgtEl>
                                          <p:spTgt spid="6"/>
                                        </p:tgtEl>
                                      </p:cBhvr>
                                    </p:animEffect>
                                  </p:childTnLst>
                                </p:cTn>
                              </p:par>
                              <p:par>
                                <p:cTn id="29" presetID="10"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 presetClass="mediacall" presetSubtype="0" fill="hold" nodeType="withEffect">
                                  <p:stCondLst>
                                    <p:cond delay="0"/>
                                  </p:stCondLst>
                                  <p:childTnLst>
                                    <p:cmd type="call" cmd="playFrom(0.0)">
                                      <p:cBhvr>
                                        <p:cTn id="33" dur="8158" fill="hold"/>
                                        <p:tgtEl>
                                          <p:spTgt spid="18"/>
                                        </p:tgtEl>
                                      </p:cBhvr>
                                    </p:cmd>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barn(inVertical)">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barn(inVertical)">
                                      <p:cBhvr>
                                        <p:cTn id="43" dur="500"/>
                                        <p:tgtEl>
                                          <p:spTgt spid="21"/>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barn(inVertical)">
                                      <p:cBhvr>
                                        <p:cTn id="46" dur="5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23"/>
                                        </p:tgtEl>
                                      </p:cBhvr>
                                    </p:animEffect>
                                    <p:set>
                                      <p:cBhvr>
                                        <p:cTn id="51" dur="1" fill="hold">
                                          <p:stCondLst>
                                            <p:cond delay="499"/>
                                          </p:stCondLst>
                                        </p:cTn>
                                        <p:tgtEl>
                                          <p:spTgt spid="23"/>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barn(inVertical)">
                                      <p:cBhvr>
                                        <p:cTn id="5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7" restart="whenNotActive" fill="hold" evtFilter="cancelBubble" nodeType="interactiveSeq">
                <p:stCondLst>
                  <p:cond evt="onClick" delay="0">
                    <p:tgtEl>
                      <p:spTgt spid="8"/>
                    </p:tgtEl>
                  </p:cond>
                </p:stCondLst>
                <p:endSync evt="end" delay="0">
                  <p:rtn val="all"/>
                </p:endSync>
                <p:childTnLst>
                  <p:par>
                    <p:cTn id="58" fill="hold">
                      <p:stCondLst>
                        <p:cond delay="0"/>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par>
                                <p:cTn id="63" presetID="1" presetClass="mediacall" presetSubtype="0" fill="hold" nodeType="withEffect">
                                  <p:stCondLst>
                                    <p:cond delay="0"/>
                                  </p:stCondLst>
                                  <p:childTnLst>
                                    <p:cmd type="call" cmd="playFrom(0.0)">
                                      <p:cBhvr>
                                        <p:cTn id="64" dur="8091" fill="hold"/>
                                        <p:tgtEl>
                                          <p:spTgt spid="16"/>
                                        </p:tgtEl>
                                      </p:cBhvr>
                                    </p:cmd>
                                  </p:childTnLst>
                                </p:cTn>
                              </p:par>
                            </p:childTnLst>
                          </p:cTn>
                        </p:par>
                      </p:childTnLst>
                    </p:cTn>
                  </p:par>
                </p:childTnLst>
              </p:cTn>
              <p:nextCondLst>
                <p:cond evt="onClick" delay="0">
                  <p:tgtEl>
                    <p:spTgt spid="8"/>
                  </p:tgtEl>
                </p:cond>
              </p:nextCondLst>
            </p:seq>
            <p:seq concurrent="1" nextAc="seek">
              <p:cTn id="65" restart="whenNotActive" fill="hold" evtFilter="cancelBubble" nodeType="interactiveSeq">
                <p:stCondLst>
                  <p:cond evt="onClick" delay="0">
                    <p:tgtEl>
                      <p:spTgt spid="9"/>
                    </p:tgtEl>
                  </p:cond>
                </p:stCondLst>
                <p:endSync evt="end" delay="0">
                  <p:rtn val="all"/>
                </p:endSync>
                <p:childTnLst>
                  <p:par>
                    <p:cTn id="66" fill="hold">
                      <p:stCondLst>
                        <p:cond delay="0"/>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500"/>
                                        <p:tgtEl>
                                          <p:spTgt spid="12"/>
                                        </p:tgtEl>
                                      </p:cBhvr>
                                    </p:animEffect>
                                  </p:childTnLst>
                                </p:cTn>
                              </p:par>
                              <p:par>
                                <p:cTn id="71" presetID="1" presetClass="mediacall" presetSubtype="0" fill="hold" nodeType="withEffect">
                                  <p:stCondLst>
                                    <p:cond delay="0"/>
                                  </p:stCondLst>
                                  <p:childTnLst>
                                    <p:cmd type="call" cmd="playFrom(0.0)">
                                      <p:cBhvr>
                                        <p:cTn id="72" dur="8158" fill="hold"/>
                                        <p:tgtEl>
                                          <p:spTgt spid="17"/>
                                        </p:tgtEl>
                                      </p:cBhvr>
                                    </p:cmd>
                                  </p:childTnLst>
                                </p:cTn>
                              </p:par>
                            </p:childTnLst>
                          </p:cTn>
                        </p:par>
                      </p:childTnLst>
                    </p:cTn>
                  </p:par>
                </p:childTnLst>
              </p:cTn>
              <p:nextCondLst>
                <p:cond evt="onClick" delay="0">
                  <p:tgtEl>
                    <p:spTgt spid="9"/>
                  </p:tgtEl>
                </p:cond>
              </p:nextCondLst>
            </p:seq>
            <p:seq concurrent="1" nextAc="seek">
              <p:cTn id="73" restart="whenNotActive" fill="hold" evtFilter="cancelBubble" nodeType="interactiveSeq">
                <p:stCondLst>
                  <p:cond evt="onClick" delay="0">
                    <p:tgtEl>
                      <p:spTgt spid="11"/>
                    </p:tgtEl>
                  </p:cond>
                </p:stCondLst>
                <p:endSync evt="end" delay="0">
                  <p:rtn val="all"/>
                </p:endSync>
                <p:childTnLst>
                  <p:par>
                    <p:cTn id="74" fill="hold">
                      <p:stCondLst>
                        <p:cond delay="0"/>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500"/>
                                        <p:tgtEl>
                                          <p:spTgt spid="14"/>
                                        </p:tgtEl>
                                      </p:cBhvr>
                                    </p:animEffect>
                                  </p:childTnLst>
                                </p:cTn>
                              </p:par>
                              <p:par>
                                <p:cTn id="79" presetID="1" presetClass="mediacall" presetSubtype="0" fill="hold" nodeType="withEffect">
                                  <p:stCondLst>
                                    <p:cond delay="0"/>
                                  </p:stCondLst>
                                  <p:childTnLst>
                                    <p:cmd type="call" cmd="playFrom(0.0)">
                                      <p:cBhvr>
                                        <p:cTn id="80" dur="8158" fill="hold"/>
                                        <p:tgtEl>
                                          <p:spTgt spid="19"/>
                                        </p:tgtEl>
                                      </p:cBhvr>
                                    </p:cmd>
                                  </p:childTnLst>
                                </p:cTn>
                              </p:par>
                            </p:childTnLst>
                          </p:cTn>
                        </p:par>
                      </p:childTnLst>
                    </p:cTn>
                  </p:par>
                </p:childTnLst>
              </p:cTn>
              <p:nextCondLst>
                <p:cond evt="onClick" delay="0">
                  <p:tgtEl>
                    <p:spTgt spid="11"/>
                  </p:tgtEl>
                </p:cond>
              </p:nextCondLst>
            </p:seq>
            <p:video>
              <p:cMediaNode vol="80000">
                <p:cTn id="81" fill="hold" display="0">
                  <p:stCondLst>
                    <p:cond delay="indefinite"/>
                  </p:stCondLst>
                  <p:endCondLst>
                    <p:cond evt="onStopAudio" delay="0">
                      <p:tgtEl>
                        <p:sldTgt/>
                      </p:tgtEl>
                    </p:cond>
                  </p:endCondLst>
                </p:cTn>
                <p:tgtEl>
                  <p:spTgt spid="16"/>
                </p:tgtEl>
              </p:cMediaNode>
            </p:video>
            <p:video>
              <p:cMediaNode vol="80000">
                <p:cTn id="82" fill="hold" display="0">
                  <p:stCondLst>
                    <p:cond delay="indefinite"/>
                  </p:stCondLst>
                  <p:endCondLst>
                    <p:cond evt="onStopAudio" delay="0">
                      <p:tgtEl>
                        <p:sldTgt/>
                      </p:tgtEl>
                    </p:cond>
                  </p:endCondLst>
                </p:cTn>
                <p:tgtEl>
                  <p:spTgt spid="17"/>
                </p:tgtEl>
              </p:cMediaNode>
            </p:video>
            <p:video>
              <p:cMediaNode vol="80000">
                <p:cTn id="83" fill="hold" display="0">
                  <p:stCondLst>
                    <p:cond delay="indefinite"/>
                  </p:stCondLst>
                  <p:endCondLst>
                    <p:cond evt="onStopAudio" delay="0">
                      <p:tgtEl>
                        <p:sldTgt/>
                      </p:tgtEl>
                    </p:cond>
                  </p:endCondLst>
                </p:cTn>
                <p:tgtEl>
                  <p:spTgt spid="18"/>
                </p:tgtEl>
              </p:cMediaNode>
            </p:video>
            <p:video>
              <p:cMediaNode vol="80000">
                <p:cTn id="84" fill="hold" display="0">
                  <p:stCondLst>
                    <p:cond delay="indefinite"/>
                  </p:stCondLst>
                  <p:endCondLst>
                    <p:cond evt="onStopAudio" delay="0">
                      <p:tgtEl>
                        <p:sldTgt/>
                      </p:tgtEl>
                    </p:cond>
                  </p:endCondLst>
                </p:cTn>
                <p:tgtEl>
                  <p:spTgt spid="19"/>
                </p:tgtEl>
              </p:cMediaNode>
            </p:video>
            <p:seq concurrent="1" nextAc="seek">
              <p:cTn id="85" restart="whenNotActive" fill="hold" evtFilter="cancelBubble" nodeType="interactiveSeq">
                <p:stCondLst>
                  <p:cond evt="onClick" delay="0">
                    <p:tgtEl>
                      <p:spTgt spid="15"/>
                    </p:tgtEl>
                  </p:cond>
                </p:stCondLst>
                <p:endSync evt="end" delay="0">
                  <p:rtn val="all"/>
                </p:endSync>
                <p:childTnLst>
                  <p:par>
                    <p:cTn id="86" fill="hold">
                      <p:stCondLst>
                        <p:cond delay="0"/>
                      </p:stCondLst>
                      <p:childTnLst>
                        <p:par>
                          <p:cTn id="87" fill="hold">
                            <p:stCondLst>
                              <p:cond delay="0"/>
                            </p:stCondLst>
                            <p:childTnLst>
                              <p:par>
                                <p:cTn id="88" presetID="1" presetClass="exit" presetSubtype="0" fill="hold" nodeType="clickEffect">
                                  <p:stCondLst>
                                    <p:cond delay="0"/>
                                  </p:stCondLst>
                                  <p:childTnLst>
                                    <p:set>
                                      <p:cBhvr>
                                        <p:cTn id="89"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2" grpId="0" animBg="1"/>
      <p:bldP spid="3" grpId="0"/>
      <p:bldP spid="4" grpId="0" animBg="1"/>
      <p:bldP spid="6" grpId="0" animBg="1"/>
      <p:bldP spid="7" grpId="0" animBg="1"/>
      <p:bldP spid="8" grpId="0"/>
      <p:bldP spid="9" grpId="0"/>
      <p:bldP spid="11" grpId="0"/>
      <p:bldP spid="21" grpId="0" animBg="1"/>
      <p:bldP spid="22" grpId="0"/>
      <p:bldP spid="23" grpId="0"/>
      <p:bldP spid="23" grpId="1"/>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3"/>
          <p:cNvPicPr>
            <a:picLocks noChangeAspect="1"/>
          </p:cNvPicPr>
          <p:nvPr/>
        </p:nvPicPr>
        <p:blipFill>
          <a:blip r:embed="rId3"/>
          <a:srcRect r="4440"/>
          <a:stretch>
            <a:fillRect/>
          </a:stretch>
        </p:blipFill>
        <p:spPr>
          <a:xfrm>
            <a:off x="495302" y="2781301"/>
            <a:ext cx="2730245" cy="2018348"/>
          </a:xfrm>
          <a:prstGeom prst="rect">
            <a:avLst/>
          </a:prstGeom>
          <a:noFill/>
          <a:ln w="9525">
            <a:noFill/>
          </a:ln>
        </p:spPr>
      </p:pic>
      <p:sp>
        <p:nvSpPr>
          <p:cNvPr id="53" name="文本框 52"/>
          <p:cNvSpPr txBox="1"/>
          <p:nvPr/>
        </p:nvSpPr>
        <p:spPr>
          <a:xfrm>
            <a:off x="685800" y="666750"/>
            <a:ext cx="7848600" cy="1077216"/>
          </a:xfrm>
          <a:prstGeom prst="rect">
            <a:avLst/>
          </a:prstGeom>
          <a:noFill/>
        </p:spPr>
        <p:txBody>
          <a:bodyPr wrap="square" lIns="91438" tIns="45719" rIns="91438" bIns="45719" rtlCol="0">
            <a:spAutoFit/>
          </a:bodyPr>
          <a:lstStyle/>
          <a:p>
            <a:pPr algn="ctr"/>
            <a:r>
              <a:rPr lang="en-US" altLang="en-US" sz="3200" b="1" smtClean="0">
                <a:latin typeface="Arial" panose="020B0604020202020204" pitchFamily="34" charset="0"/>
                <a:cs typeface="Arial" panose="020B0604020202020204" pitchFamily="34" charset="0"/>
              </a:rPr>
              <a:t>TOÁN</a:t>
            </a:r>
            <a:endParaRPr lang="en-US" altLang="en-US" sz="3200" b="1" u="sng" dirty="0" smtClean="0">
              <a:latin typeface="Arial" panose="020B0604020202020204" pitchFamily="34" charset="0"/>
              <a:cs typeface="Arial" panose="020B0604020202020204" pitchFamily="34" charset="0"/>
            </a:endParaRPr>
          </a:p>
          <a:p>
            <a:pPr algn="ctr"/>
            <a:r>
              <a:rPr lang="en-US" altLang="en-US" sz="3200" b="1" smtClean="0">
                <a:latin typeface="Arial" panose="020B0604020202020204" pitchFamily="34" charset="0"/>
                <a:cs typeface="Arial" panose="020B0604020202020204" pitchFamily="34" charset="0"/>
              </a:rPr>
              <a:t>Triệu và lớp triệu (trang 13)</a:t>
            </a:r>
            <a:endParaRPr lang="en-US" altLang="zh-CN" sz="3200" spc="300" dirty="0">
              <a:ln w="22225">
                <a:solidFill>
                  <a:schemeClr val="accent2"/>
                </a:solidFill>
                <a:prstDash val="solid"/>
              </a:ln>
              <a:solidFill>
                <a:schemeClr val="accent2">
                  <a:lumMod val="40000"/>
                  <a:lumOff val="60000"/>
                </a:schemeClr>
              </a:solidFill>
              <a:effectLst>
                <a:glow rad="63500">
                  <a:schemeClr val="accent2">
                    <a:satMod val="175000"/>
                    <a:alpha val="40000"/>
                  </a:schemeClr>
                </a:glow>
              </a:effectLst>
              <a:latin typeface="UTM Cooper Black" panose="02040603050506020204" charset="0"/>
              <a:cs typeface="UTM Cooper Black" panose="02040603050506020204" charset="0"/>
              <a:sym typeface="+mn-l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750"/>
                                        <p:tgtEl>
                                          <p:spTgt spid="25"/>
                                        </p:tgtEl>
                                      </p:cBhvr>
                                    </p:animEffect>
                                  </p:childTnLst>
                                </p:cTn>
                              </p:par>
                            </p:childTnLst>
                          </p:cTn>
                        </p:par>
                        <p:par>
                          <p:cTn id="8" fill="hold">
                            <p:stCondLst>
                              <p:cond delay="75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53"/>
                                        </p:tgtEl>
                                        <p:attrNameLst>
                                          <p:attrName>style.visibility</p:attrName>
                                        </p:attrNameLst>
                                      </p:cBhvr>
                                      <p:to>
                                        <p:strVal val="visible"/>
                                      </p:to>
                                    </p:set>
                                    <p:anim calcmode="lin" valueType="num">
                                      <p:cBhvr>
                                        <p:cTn id="11" dur="5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3"/>
                                        </p:tgtEl>
                                        <p:attrNameLst>
                                          <p:attrName>ppt_y</p:attrName>
                                        </p:attrNameLst>
                                      </p:cBhvr>
                                      <p:tavLst>
                                        <p:tav tm="0">
                                          <p:val>
                                            <p:strVal val="#ppt_y"/>
                                          </p:val>
                                        </p:tav>
                                        <p:tav tm="100000">
                                          <p:val>
                                            <p:strVal val="#ppt_y"/>
                                          </p:val>
                                        </p:tav>
                                      </p:tavLst>
                                    </p:anim>
                                    <p:anim calcmode="lin" valueType="num">
                                      <p:cBhvr>
                                        <p:cTn id="13" dur="5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Related image"/>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3025" y="0"/>
            <a:ext cx="9217025"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267" name="Title 1"/>
          <p:cNvSpPr txBox="1">
            <a:spLocks noChangeArrowheads="1"/>
          </p:cNvSpPr>
          <p:nvPr/>
        </p:nvSpPr>
        <p:spPr bwMode="auto">
          <a:xfrm>
            <a:off x="641350" y="171451"/>
            <a:ext cx="7886700" cy="9941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en-US" altLang="en-US" sz="4400" b="1">
                <a:solidFill>
                  <a:srgbClr val="C00000"/>
                </a:solidFill>
                <a:latin typeface="Times New Roman" panose="02020603050405020304" pitchFamily="18" charset="0"/>
                <a:cs typeface="Times New Roman" panose="02020603050405020304" pitchFamily="18" charset="0"/>
              </a:rPr>
              <a:t>MỤC TIÊU</a:t>
            </a:r>
          </a:p>
        </p:txBody>
      </p:sp>
      <p:pic>
        <p:nvPicPr>
          <p:cNvPr id="11268" name="Picture 2" descr="Káº¿t quáº£ hÃ¬nh áº£nh cho clipart GOAL"/>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6526214" y="61913"/>
            <a:ext cx="2098675" cy="12596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19" name="Diagram 18"/>
          <p:cNvGraphicFramePr/>
          <p:nvPr/>
        </p:nvGraphicFramePr>
        <p:xfrm>
          <a:off x="228600" y="819150"/>
          <a:ext cx="8915400" cy="33718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Rectangle 8"/>
          <p:cNvSpPr/>
          <p:nvPr/>
        </p:nvSpPr>
        <p:spPr>
          <a:xfrm>
            <a:off x="1433486" y="2190750"/>
            <a:ext cx="7710514" cy="52322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2800" b="1" dirty="0" err="1">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Củng</a:t>
            </a:r>
            <a:r>
              <a:rPr lang="en-US" sz="2800" b="1" dirty="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err="1">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cố</a:t>
            </a:r>
            <a:r>
              <a:rPr lang="en-US" sz="2800" b="1">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 </a:t>
            </a:r>
            <a:r>
              <a:rPr lang="vi-VN" sz="2800" b="1" smtClean="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thêm về hàng và lớp.</a:t>
            </a:r>
            <a:endParaRPr lang="en-US" sz="2800" b="1" dirty="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10" name="Rectangle 9"/>
          <p:cNvSpPr/>
          <p:nvPr/>
        </p:nvSpPr>
        <p:spPr>
          <a:xfrm>
            <a:off x="1115190" y="1181760"/>
            <a:ext cx="8018300" cy="52322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vi-VN" sz="2800" b="1" smtClean="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Biết đọc và viết các số đến lớp triệu.</a:t>
            </a:r>
            <a:endParaRPr lang="en-US" sz="2800" b="1" dirty="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12" name="Rectangle 11"/>
          <p:cNvSpPr/>
          <p:nvPr/>
        </p:nvSpPr>
        <p:spPr>
          <a:xfrm>
            <a:off x="1143000" y="3181350"/>
            <a:ext cx="7088373" cy="52322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2800" b="1" dirty="0" err="1">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Củng</a:t>
            </a:r>
            <a:r>
              <a:rPr lang="en-US" sz="2800" b="1" dirty="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dirty="0" err="1">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cố</a:t>
            </a:r>
            <a:r>
              <a:rPr lang="en-US" sz="2800" b="1" dirty="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err="1">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cách</a:t>
            </a:r>
            <a:r>
              <a:rPr lang="en-US" sz="2800" b="1">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 </a:t>
            </a:r>
            <a:r>
              <a:rPr lang="vi-VN" sz="2800" b="1" smtClean="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dùng bảng thống kê số liệu.</a:t>
            </a:r>
            <a:endParaRPr lang="en-US" sz="2800" b="1" dirty="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87651302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09" name="Group 113"/>
          <p:cNvGraphicFramePr>
            <a:graphicFrameLocks noGrp="1"/>
          </p:cNvGraphicFramePr>
          <p:nvPr>
            <p:ph sz="half" idx="1"/>
          </p:nvPr>
        </p:nvGraphicFramePr>
        <p:xfrm>
          <a:off x="2819400" y="1771650"/>
          <a:ext cx="6096000" cy="2439591"/>
        </p:xfrm>
        <a:graphic>
          <a:graphicData uri="http://schemas.openxmlformats.org/drawingml/2006/table">
            <a:tbl>
              <a:tblPr/>
              <a:tblGrid>
                <a:gridCol w="1016000"/>
                <a:gridCol w="1147763"/>
                <a:gridCol w="1112837"/>
                <a:gridCol w="914400"/>
                <a:gridCol w="914400"/>
                <a:gridCol w="990600"/>
              </a:tblGrid>
              <a:tr h="685800">
                <a:tc gridSpan="3">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VnTime" pitchFamily="34" charset="0"/>
                        <a:cs typeface="Arial" charset="0"/>
                      </a:endParaRPr>
                    </a:p>
                  </a:txBody>
                  <a:tcPr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gridSpan="3">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VnTime" pitchFamily="34" charset="0"/>
                        <a:cs typeface="Arial" charset="0"/>
                      </a:endParaRPr>
                    </a:p>
                  </a:txBody>
                  <a:tcPr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r>
              <a:tr h="962025">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VnTime" pitchFamily="34" charset="0"/>
                        <a:cs typeface="Arial" charset="0"/>
                      </a:endParaRP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VnTime" pitchFamily="34" charset="0"/>
                        <a:cs typeface="Arial"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VnTime" pitchFamily="34" charset="0"/>
                        <a:cs typeface="Arial"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VnTime" pitchFamily="34" charset="0"/>
                        <a:cs typeface="Arial"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VnTime" pitchFamily="34" charset="0"/>
                        <a:cs typeface="Arial"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VnTime" pitchFamily="34" charset="0"/>
                        <a:cs typeface="Arial" charset="0"/>
                      </a:endParaRP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91766">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VnTime" pitchFamily="34" charset="0"/>
                        <a:cs typeface="Arial" charset="0"/>
                      </a:endParaRP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VnTime" pitchFamily="34" charset="0"/>
                        <a:cs typeface="Arial"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VnTime" pitchFamily="34" charset="0"/>
                        <a:cs typeface="Arial"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VnTime" pitchFamily="34" charset="0"/>
                        <a:cs typeface="Arial"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VnTime" pitchFamily="34" charset="0"/>
                        <a:cs typeface="Arial"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VnTime" pitchFamily="34" charset="0"/>
                        <a:cs typeface="Arial" charset="0"/>
                      </a:endParaRP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4154" name="AutoShape 58"/>
          <p:cNvSpPr>
            <a:spLocks noChangeArrowheads="1"/>
          </p:cNvSpPr>
          <p:nvPr/>
        </p:nvSpPr>
        <p:spPr bwMode="auto">
          <a:xfrm>
            <a:off x="-457200" y="0"/>
            <a:ext cx="4191000" cy="1962150"/>
          </a:xfrm>
          <a:prstGeom prst="cloudCallout">
            <a:avLst>
              <a:gd name="adj1" fmla="val 53171"/>
              <a:gd name="adj2" fmla="val 96130"/>
            </a:avLst>
          </a:prstGeom>
          <a:solidFill>
            <a:srgbClr val="00FF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endParaRPr lang="en-US" altLang="en-US" b="0"/>
          </a:p>
        </p:txBody>
      </p:sp>
      <p:sp>
        <p:nvSpPr>
          <p:cNvPr id="4155" name="Text Box 59"/>
          <p:cNvSpPr txBox="1">
            <a:spLocks noChangeArrowheads="1"/>
          </p:cNvSpPr>
          <p:nvPr/>
        </p:nvSpPr>
        <p:spPr bwMode="auto">
          <a:xfrm>
            <a:off x="0" y="361950"/>
            <a:ext cx="3505200" cy="10772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a:latin typeface="Times New Roman" panose="02020603050405020304" pitchFamily="18" charset="0"/>
              </a:rPr>
              <a:t>Các hàng, lớp đã học:</a:t>
            </a:r>
          </a:p>
        </p:txBody>
      </p:sp>
      <p:sp>
        <p:nvSpPr>
          <p:cNvPr id="4180" name="Text Box 84"/>
          <p:cNvSpPr txBox="1">
            <a:spLocks noChangeArrowheads="1"/>
          </p:cNvSpPr>
          <p:nvPr/>
        </p:nvSpPr>
        <p:spPr bwMode="auto">
          <a:xfrm>
            <a:off x="9448800" y="1800225"/>
            <a:ext cx="2057400"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0">
                <a:latin typeface="Times New Roman" panose="02020603050405020304" pitchFamily="18" charset="0"/>
              </a:rPr>
              <a:t>Lớp đơn vị</a:t>
            </a:r>
          </a:p>
        </p:txBody>
      </p:sp>
      <p:sp>
        <p:nvSpPr>
          <p:cNvPr id="4181" name="Text Box 85"/>
          <p:cNvSpPr txBox="1">
            <a:spLocks noChangeArrowheads="1"/>
          </p:cNvSpPr>
          <p:nvPr/>
        </p:nvSpPr>
        <p:spPr bwMode="auto">
          <a:xfrm>
            <a:off x="-2057400" y="1943100"/>
            <a:ext cx="2057400"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0">
                <a:latin typeface="Times New Roman" panose="02020603050405020304" pitchFamily="18" charset="0"/>
              </a:rPr>
              <a:t>Lớp nghìn</a:t>
            </a:r>
          </a:p>
        </p:txBody>
      </p:sp>
      <p:sp>
        <p:nvSpPr>
          <p:cNvPr id="4182" name="Text Box 86"/>
          <p:cNvSpPr txBox="1">
            <a:spLocks noChangeArrowheads="1"/>
          </p:cNvSpPr>
          <p:nvPr/>
        </p:nvSpPr>
        <p:spPr bwMode="auto">
          <a:xfrm>
            <a:off x="4876800" y="2609850"/>
            <a:ext cx="1143000" cy="6309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400" smtClean="0">
                <a:solidFill>
                  <a:srgbClr val="FF0000"/>
                </a:solidFill>
                <a:latin typeface="Times New Roman" panose="02020603050405020304" pitchFamily="18" charset="0"/>
              </a:rPr>
              <a:t>Hàng</a:t>
            </a:r>
          </a:p>
          <a:p>
            <a:pPr algn="ctr" eaLnBrk="1" hangingPunct="1">
              <a:spcBef>
                <a:spcPct val="50000"/>
              </a:spcBef>
            </a:pPr>
            <a:r>
              <a:rPr lang="en-US" altLang="en-US" sz="1400" smtClean="0">
                <a:solidFill>
                  <a:srgbClr val="FF0000"/>
                </a:solidFill>
                <a:latin typeface="Times New Roman" panose="02020603050405020304" pitchFamily="18" charset="0"/>
              </a:rPr>
              <a:t> </a:t>
            </a:r>
            <a:r>
              <a:rPr lang="en-US" altLang="en-US" sz="1400">
                <a:solidFill>
                  <a:srgbClr val="FF0000"/>
                </a:solidFill>
                <a:latin typeface="Times New Roman" panose="02020603050405020304" pitchFamily="18" charset="0"/>
              </a:rPr>
              <a:t>nghìn</a:t>
            </a:r>
          </a:p>
        </p:txBody>
      </p:sp>
      <p:sp>
        <p:nvSpPr>
          <p:cNvPr id="4183" name="Text Box 87"/>
          <p:cNvSpPr txBox="1">
            <a:spLocks noChangeArrowheads="1"/>
          </p:cNvSpPr>
          <p:nvPr/>
        </p:nvSpPr>
        <p:spPr bwMode="auto">
          <a:xfrm>
            <a:off x="3898900" y="2704305"/>
            <a:ext cx="11430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400">
                <a:solidFill>
                  <a:srgbClr val="FF0000"/>
                </a:solidFill>
                <a:latin typeface="Times New Roman" panose="02020603050405020304" pitchFamily="18" charset="0"/>
              </a:rPr>
              <a:t>Hàng chục nghìn</a:t>
            </a:r>
          </a:p>
        </p:txBody>
      </p:sp>
      <p:sp>
        <p:nvSpPr>
          <p:cNvPr id="4184" name="Text Box 88"/>
          <p:cNvSpPr txBox="1">
            <a:spLocks noChangeArrowheads="1"/>
          </p:cNvSpPr>
          <p:nvPr/>
        </p:nvSpPr>
        <p:spPr bwMode="auto">
          <a:xfrm>
            <a:off x="2743200" y="2597943"/>
            <a:ext cx="11430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400">
                <a:solidFill>
                  <a:srgbClr val="FF0000"/>
                </a:solidFill>
                <a:latin typeface="Times New Roman" panose="02020603050405020304" pitchFamily="18" charset="0"/>
              </a:rPr>
              <a:t>Hàng tr</a:t>
            </a:r>
            <a:r>
              <a:rPr lang="en-US" altLang="en-US" sz="1100">
                <a:solidFill>
                  <a:srgbClr val="FF0000"/>
                </a:solidFill>
                <a:latin typeface="Times New Roman" panose="02020603050405020304" pitchFamily="18" charset="0"/>
              </a:rPr>
              <a:t>ă</a:t>
            </a:r>
            <a:r>
              <a:rPr lang="en-US" altLang="en-US" sz="1400">
                <a:solidFill>
                  <a:srgbClr val="FF0000"/>
                </a:solidFill>
                <a:latin typeface="Times New Roman" panose="02020603050405020304" pitchFamily="18" charset="0"/>
              </a:rPr>
              <a:t>m nghìn</a:t>
            </a:r>
          </a:p>
        </p:txBody>
      </p:sp>
      <p:sp>
        <p:nvSpPr>
          <p:cNvPr id="4185" name="Text Box 89"/>
          <p:cNvSpPr txBox="1">
            <a:spLocks noChangeArrowheads="1"/>
          </p:cNvSpPr>
          <p:nvPr/>
        </p:nvSpPr>
        <p:spPr bwMode="auto">
          <a:xfrm>
            <a:off x="6019800" y="2609850"/>
            <a:ext cx="1143000" cy="6309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400" smtClean="0">
                <a:solidFill>
                  <a:srgbClr val="FF0000"/>
                </a:solidFill>
                <a:latin typeface="Times New Roman" panose="02020603050405020304" pitchFamily="18" charset="0"/>
              </a:rPr>
              <a:t>Hàng</a:t>
            </a:r>
          </a:p>
          <a:p>
            <a:pPr algn="ctr" eaLnBrk="1" hangingPunct="1">
              <a:spcBef>
                <a:spcPct val="50000"/>
              </a:spcBef>
            </a:pPr>
            <a:r>
              <a:rPr lang="en-US" altLang="en-US" sz="1400" smtClean="0">
                <a:solidFill>
                  <a:srgbClr val="FF0000"/>
                </a:solidFill>
                <a:latin typeface="Times New Roman" panose="02020603050405020304" pitchFamily="18" charset="0"/>
              </a:rPr>
              <a:t> </a:t>
            </a:r>
            <a:r>
              <a:rPr lang="en-US" altLang="en-US" sz="1400">
                <a:solidFill>
                  <a:srgbClr val="FF0000"/>
                </a:solidFill>
                <a:latin typeface="Times New Roman" panose="02020603050405020304" pitchFamily="18" charset="0"/>
              </a:rPr>
              <a:t>tr</a:t>
            </a:r>
            <a:r>
              <a:rPr lang="en-US" altLang="en-US" sz="1100">
                <a:solidFill>
                  <a:srgbClr val="FF0000"/>
                </a:solidFill>
                <a:latin typeface="Times New Roman" panose="02020603050405020304" pitchFamily="18" charset="0"/>
              </a:rPr>
              <a:t>ă</a:t>
            </a:r>
            <a:r>
              <a:rPr lang="en-US" altLang="en-US" sz="1400">
                <a:solidFill>
                  <a:srgbClr val="FF0000"/>
                </a:solidFill>
                <a:latin typeface="Times New Roman" panose="02020603050405020304" pitchFamily="18" charset="0"/>
              </a:rPr>
              <a:t>m</a:t>
            </a:r>
          </a:p>
        </p:txBody>
      </p:sp>
      <p:sp>
        <p:nvSpPr>
          <p:cNvPr id="4186" name="Text Box 90"/>
          <p:cNvSpPr txBox="1">
            <a:spLocks noChangeArrowheads="1"/>
          </p:cNvSpPr>
          <p:nvPr/>
        </p:nvSpPr>
        <p:spPr bwMode="auto">
          <a:xfrm>
            <a:off x="6934200" y="2597943"/>
            <a:ext cx="1143000" cy="6309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400" smtClean="0">
                <a:solidFill>
                  <a:srgbClr val="FF0000"/>
                </a:solidFill>
                <a:latin typeface="Times New Roman" panose="02020603050405020304" pitchFamily="18" charset="0"/>
              </a:rPr>
              <a:t>Hàng</a:t>
            </a:r>
          </a:p>
          <a:p>
            <a:pPr algn="ctr" eaLnBrk="1" hangingPunct="1">
              <a:spcBef>
                <a:spcPct val="50000"/>
              </a:spcBef>
            </a:pPr>
            <a:r>
              <a:rPr lang="en-US" altLang="en-US" sz="1400" smtClean="0">
                <a:solidFill>
                  <a:srgbClr val="FF0000"/>
                </a:solidFill>
                <a:latin typeface="Times New Roman" panose="02020603050405020304" pitchFamily="18" charset="0"/>
              </a:rPr>
              <a:t> </a:t>
            </a:r>
            <a:r>
              <a:rPr lang="en-US" altLang="en-US" sz="1400">
                <a:solidFill>
                  <a:srgbClr val="FF0000"/>
                </a:solidFill>
                <a:latin typeface="Times New Roman" panose="02020603050405020304" pitchFamily="18" charset="0"/>
              </a:rPr>
              <a:t>chục</a:t>
            </a:r>
          </a:p>
        </p:txBody>
      </p:sp>
      <p:sp>
        <p:nvSpPr>
          <p:cNvPr id="4187" name="Text Box 91"/>
          <p:cNvSpPr txBox="1">
            <a:spLocks noChangeArrowheads="1"/>
          </p:cNvSpPr>
          <p:nvPr/>
        </p:nvSpPr>
        <p:spPr bwMode="auto">
          <a:xfrm>
            <a:off x="7848600" y="2597943"/>
            <a:ext cx="1143000" cy="6309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400">
                <a:solidFill>
                  <a:srgbClr val="FF0000"/>
                </a:solidFill>
                <a:latin typeface="Times New Roman" panose="02020603050405020304" pitchFamily="18" charset="0"/>
              </a:rPr>
              <a:t>Hàng </a:t>
            </a:r>
            <a:endParaRPr lang="en-US" altLang="en-US" sz="1400" smtClean="0">
              <a:solidFill>
                <a:srgbClr val="FF0000"/>
              </a:solidFill>
              <a:latin typeface="Times New Roman" panose="02020603050405020304" pitchFamily="18" charset="0"/>
            </a:endParaRPr>
          </a:p>
          <a:p>
            <a:pPr algn="ctr" eaLnBrk="1" hangingPunct="1">
              <a:spcBef>
                <a:spcPct val="50000"/>
              </a:spcBef>
            </a:pPr>
            <a:r>
              <a:rPr lang="en-US" altLang="en-US" sz="1400" smtClean="0">
                <a:solidFill>
                  <a:srgbClr val="FF0000"/>
                </a:solidFill>
                <a:latin typeface="Times New Roman" panose="02020603050405020304" pitchFamily="18" charset="0"/>
              </a:rPr>
              <a:t>đơn </a:t>
            </a:r>
            <a:r>
              <a:rPr lang="en-US" altLang="en-US" sz="1400">
                <a:solidFill>
                  <a:srgbClr val="FF0000"/>
                </a:solidFill>
                <a:latin typeface="Times New Roman" panose="02020603050405020304" pitchFamily="18" charset="0"/>
              </a:rPr>
              <a:t>vị</a:t>
            </a:r>
          </a:p>
        </p:txBody>
      </p:sp>
      <p:grpSp>
        <p:nvGrpSpPr>
          <p:cNvPr id="4188" name="Group 92"/>
          <p:cNvGrpSpPr>
            <a:grpSpLocks/>
          </p:cNvGrpSpPr>
          <p:nvPr/>
        </p:nvGrpSpPr>
        <p:grpSpPr bwMode="auto">
          <a:xfrm>
            <a:off x="76200" y="3457575"/>
            <a:ext cx="2057400" cy="1543050"/>
            <a:chOff x="384" y="912"/>
            <a:chExt cx="1296" cy="1296"/>
          </a:xfrm>
        </p:grpSpPr>
        <p:grpSp>
          <p:nvGrpSpPr>
            <p:cNvPr id="8236" name="Group 93"/>
            <p:cNvGrpSpPr>
              <a:grpSpLocks/>
            </p:cNvGrpSpPr>
            <p:nvPr/>
          </p:nvGrpSpPr>
          <p:grpSpPr bwMode="auto">
            <a:xfrm>
              <a:off x="384" y="912"/>
              <a:ext cx="1296" cy="1296"/>
              <a:chOff x="384" y="624"/>
              <a:chExt cx="1296" cy="1296"/>
            </a:xfrm>
          </p:grpSpPr>
          <p:sp>
            <p:nvSpPr>
              <p:cNvPr id="8249" name="Oval 94"/>
              <p:cNvSpPr>
                <a:spLocks noChangeArrowheads="1"/>
              </p:cNvSpPr>
              <p:nvPr/>
            </p:nvSpPr>
            <p:spPr bwMode="auto">
              <a:xfrm>
                <a:off x="384" y="624"/>
                <a:ext cx="1296" cy="1296"/>
              </a:xfrm>
              <a:prstGeom prst="ellipse">
                <a:avLst/>
              </a:prstGeom>
              <a:solidFill>
                <a:srgbClr val="0000FF"/>
              </a:solidFill>
              <a:ln w="38100">
                <a:solidFill>
                  <a:srgbClr val="CC0099"/>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400"/>
              </a:p>
            </p:txBody>
          </p:sp>
          <p:sp>
            <p:nvSpPr>
              <p:cNvPr id="8250" name="Oval 95"/>
              <p:cNvSpPr>
                <a:spLocks noChangeArrowheads="1"/>
              </p:cNvSpPr>
              <p:nvPr/>
            </p:nvSpPr>
            <p:spPr bwMode="auto">
              <a:xfrm>
                <a:off x="480" y="720"/>
                <a:ext cx="1104" cy="1104"/>
              </a:xfrm>
              <a:prstGeom prst="ellipse">
                <a:avLst/>
              </a:prstGeom>
              <a:solidFill>
                <a:schemeClr val="bg1"/>
              </a:solidFill>
              <a:ln w="38100">
                <a:solidFill>
                  <a:srgbClr val="CC0099"/>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400"/>
              </a:p>
            </p:txBody>
          </p:sp>
        </p:grpSp>
        <p:sp>
          <p:nvSpPr>
            <p:cNvPr id="8237" name="Text Box 96"/>
            <p:cNvSpPr txBox="1">
              <a:spLocks noChangeArrowheads="1"/>
            </p:cNvSpPr>
            <p:nvPr/>
          </p:nvSpPr>
          <p:spPr bwMode="auto">
            <a:xfrm>
              <a:off x="864" y="1008"/>
              <a:ext cx="288" cy="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100"/>
                <a:t>12</a:t>
              </a:r>
            </a:p>
          </p:txBody>
        </p:sp>
        <p:sp>
          <p:nvSpPr>
            <p:cNvPr id="8238" name="Text Box 97"/>
            <p:cNvSpPr txBox="1">
              <a:spLocks noChangeArrowheads="1"/>
            </p:cNvSpPr>
            <p:nvPr/>
          </p:nvSpPr>
          <p:spPr bwMode="auto">
            <a:xfrm>
              <a:off x="624" y="1104"/>
              <a:ext cx="240" cy="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100"/>
                <a:t>11</a:t>
              </a:r>
            </a:p>
          </p:txBody>
        </p:sp>
        <p:sp>
          <p:nvSpPr>
            <p:cNvPr id="8239" name="Text Box 98"/>
            <p:cNvSpPr txBox="1">
              <a:spLocks noChangeArrowheads="1"/>
            </p:cNvSpPr>
            <p:nvPr/>
          </p:nvSpPr>
          <p:spPr bwMode="auto">
            <a:xfrm>
              <a:off x="528" y="1728"/>
              <a:ext cx="240" cy="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100"/>
                <a:t>8</a:t>
              </a:r>
            </a:p>
          </p:txBody>
        </p:sp>
        <p:sp>
          <p:nvSpPr>
            <p:cNvPr id="8240" name="Text Box 99"/>
            <p:cNvSpPr txBox="1">
              <a:spLocks noChangeArrowheads="1"/>
            </p:cNvSpPr>
            <p:nvPr/>
          </p:nvSpPr>
          <p:spPr bwMode="auto">
            <a:xfrm>
              <a:off x="672" y="1872"/>
              <a:ext cx="240" cy="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100"/>
                <a:t>7</a:t>
              </a:r>
            </a:p>
          </p:txBody>
        </p:sp>
        <p:sp>
          <p:nvSpPr>
            <p:cNvPr id="8241" name="Text Box 100"/>
            <p:cNvSpPr txBox="1">
              <a:spLocks noChangeArrowheads="1"/>
            </p:cNvSpPr>
            <p:nvPr/>
          </p:nvSpPr>
          <p:spPr bwMode="auto">
            <a:xfrm>
              <a:off x="480" y="1296"/>
              <a:ext cx="240" cy="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100"/>
                <a:t>10</a:t>
              </a:r>
            </a:p>
          </p:txBody>
        </p:sp>
        <p:sp>
          <p:nvSpPr>
            <p:cNvPr id="8242" name="Text Box 101"/>
            <p:cNvSpPr txBox="1">
              <a:spLocks noChangeArrowheads="1"/>
            </p:cNvSpPr>
            <p:nvPr/>
          </p:nvSpPr>
          <p:spPr bwMode="auto">
            <a:xfrm>
              <a:off x="432" y="1488"/>
              <a:ext cx="240" cy="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100"/>
                <a:t>9</a:t>
              </a:r>
            </a:p>
          </p:txBody>
        </p:sp>
        <p:sp>
          <p:nvSpPr>
            <p:cNvPr id="8243" name="Text Box 102"/>
            <p:cNvSpPr txBox="1">
              <a:spLocks noChangeArrowheads="1"/>
            </p:cNvSpPr>
            <p:nvPr/>
          </p:nvSpPr>
          <p:spPr bwMode="auto">
            <a:xfrm>
              <a:off x="912" y="1920"/>
              <a:ext cx="240" cy="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100"/>
                <a:t>6</a:t>
              </a:r>
            </a:p>
          </p:txBody>
        </p:sp>
        <p:sp>
          <p:nvSpPr>
            <p:cNvPr id="8244" name="Text Box 103"/>
            <p:cNvSpPr txBox="1">
              <a:spLocks noChangeArrowheads="1"/>
            </p:cNvSpPr>
            <p:nvPr/>
          </p:nvSpPr>
          <p:spPr bwMode="auto">
            <a:xfrm>
              <a:off x="1152" y="1872"/>
              <a:ext cx="240" cy="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100"/>
                <a:t>5</a:t>
              </a:r>
            </a:p>
          </p:txBody>
        </p:sp>
        <p:sp>
          <p:nvSpPr>
            <p:cNvPr id="8245" name="Text Box 104"/>
            <p:cNvSpPr txBox="1">
              <a:spLocks noChangeArrowheads="1"/>
            </p:cNvSpPr>
            <p:nvPr/>
          </p:nvSpPr>
          <p:spPr bwMode="auto">
            <a:xfrm>
              <a:off x="1344" y="1728"/>
              <a:ext cx="240" cy="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100"/>
                <a:t>4</a:t>
              </a:r>
            </a:p>
          </p:txBody>
        </p:sp>
        <p:sp>
          <p:nvSpPr>
            <p:cNvPr id="8246" name="Text Box 105"/>
            <p:cNvSpPr txBox="1">
              <a:spLocks noChangeArrowheads="1"/>
            </p:cNvSpPr>
            <p:nvPr/>
          </p:nvSpPr>
          <p:spPr bwMode="auto">
            <a:xfrm>
              <a:off x="1392" y="1488"/>
              <a:ext cx="240" cy="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100"/>
                <a:t>3</a:t>
              </a:r>
            </a:p>
          </p:txBody>
        </p:sp>
        <p:sp>
          <p:nvSpPr>
            <p:cNvPr id="8247" name="Text Box 106"/>
            <p:cNvSpPr txBox="1">
              <a:spLocks noChangeArrowheads="1"/>
            </p:cNvSpPr>
            <p:nvPr/>
          </p:nvSpPr>
          <p:spPr bwMode="auto">
            <a:xfrm>
              <a:off x="1344" y="1248"/>
              <a:ext cx="240" cy="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100"/>
                <a:t>2</a:t>
              </a:r>
            </a:p>
          </p:txBody>
        </p:sp>
        <p:sp>
          <p:nvSpPr>
            <p:cNvPr id="8248" name="Text Box 107"/>
            <p:cNvSpPr txBox="1">
              <a:spLocks noChangeArrowheads="1"/>
            </p:cNvSpPr>
            <p:nvPr/>
          </p:nvSpPr>
          <p:spPr bwMode="auto">
            <a:xfrm>
              <a:off x="1152" y="1056"/>
              <a:ext cx="240" cy="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100"/>
                <a:t>1</a:t>
              </a:r>
            </a:p>
          </p:txBody>
        </p:sp>
      </p:grpSp>
      <p:sp>
        <p:nvSpPr>
          <p:cNvPr id="4204" name="Line 108"/>
          <p:cNvSpPr>
            <a:spLocks noChangeShapeType="1"/>
          </p:cNvSpPr>
          <p:nvPr/>
        </p:nvSpPr>
        <p:spPr bwMode="auto">
          <a:xfrm>
            <a:off x="1076325" y="4000500"/>
            <a:ext cx="0" cy="514350"/>
          </a:xfrm>
          <a:prstGeom prst="line">
            <a:avLst/>
          </a:prstGeom>
          <a:noFill/>
          <a:ln w="38100">
            <a:solidFill>
              <a:srgbClr val="FF0000"/>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a:endParaRPr lang="en-US" sz="1100"/>
          </a:p>
        </p:txBody>
      </p:sp>
      <p:sp>
        <p:nvSpPr>
          <p:cNvPr id="4205" name="Oval 109"/>
          <p:cNvSpPr>
            <a:spLocks noChangeArrowheads="1"/>
          </p:cNvSpPr>
          <p:nvPr/>
        </p:nvSpPr>
        <p:spPr bwMode="auto">
          <a:xfrm>
            <a:off x="990600" y="4386262"/>
            <a:ext cx="171450" cy="128588"/>
          </a:xfrm>
          <a:prstGeom prst="ellipse">
            <a:avLst/>
          </a:prstGeom>
          <a:solidFill>
            <a:srgbClr val="FFFF00"/>
          </a:solidFill>
          <a:ln w="28575">
            <a:solidFill>
              <a:srgbClr val="CC0099"/>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100"/>
          </a:p>
        </p:txBody>
      </p:sp>
      <p:sp>
        <p:nvSpPr>
          <p:cNvPr id="4206" name="Line 110"/>
          <p:cNvSpPr>
            <a:spLocks noChangeShapeType="1"/>
          </p:cNvSpPr>
          <p:nvPr/>
        </p:nvSpPr>
        <p:spPr bwMode="auto">
          <a:xfrm flipV="1">
            <a:off x="762000" y="4457700"/>
            <a:ext cx="304800" cy="342900"/>
          </a:xfrm>
          <a:prstGeom prst="line">
            <a:avLst/>
          </a:prstGeom>
          <a:noFill/>
          <a:ln w="38100">
            <a:solidFill>
              <a:srgbClr val="0000FF"/>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a:endParaRPr lang="en-US" sz="1100"/>
          </a:p>
        </p:txBody>
      </p:sp>
      <p:sp>
        <p:nvSpPr>
          <p:cNvPr id="2" name="Cloud Callout 1"/>
          <p:cNvSpPr/>
          <p:nvPr/>
        </p:nvSpPr>
        <p:spPr>
          <a:xfrm>
            <a:off x="0" y="0"/>
            <a:ext cx="3924300" cy="1601216"/>
          </a:xfrm>
          <a:prstGeom prst="cloudCallou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smtClean="0">
                <a:solidFill>
                  <a:schemeClr val="tx1"/>
                </a:solidFill>
                <a:latin typeface="+mj-lt"/>
              </a:rPr>
              <a:t>Kể tên các hàng, các lớp mà con đã học????</a:t>
            </a:r>
            <a:endParaRPr lang="en-US" sz="2400">
              <a:solidFill>
                <a:schemeClr val="tx1"/>
              </a:solidFill>
              <a:latin typeface="+mj-lt"/>
            </a:endParaRPr>
          </a:p>
        </p:txBody>
      </p:sp>
    </p:spTree>
    <p:extLst>
      <p:ext uri="{BB962C8B-B14F-4D97-AF65-F5344CB8AC3E}">
        <p14:creationId xmlns="" xmlns:p14="http://schemas.microsoft.com/office/powerpoint/2010/main" val="27218078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4188"/>
                                        </p:tgtEl>
                                        <p:attrNameLst>
                                          <p:attrName>style.visibility</p:attrName>
                                        </p:attrNameLst>
                                      </p:cBhvr>
                                      <p:to>
                                        <p:strVal val="visible"/>
                                      </p:to>
                                    </p:set>
                                    <p:anim calcmode="lin" valueType="num">
                                      <p:cBhvr additive="base">
                                        <p:cTn id="7" dur="500" fill="hold"/>
                                        <p:tgtEl>
                                          <p:spTgt spid="4188"/>
                                        </p:tgtEl>
                                        <p:attrNameLst>
                                          <p:attrName>ppt_x</p:attrName>
                                        </p:attrNameLst>
                                      </p:cBhvr>
                                      <p:tavLst>
                                        <p:tav tm="0">
                                          <p:val>
                                            <p:strVal val="0-#ppt_w/2"/>
                                          </p:val>
                                        </p:tav>
                                        <p:tav tm="100000">
                                          <p:val>
                                            <p:strVal val="#ppt_x"/>
                                          </p:val>
                                        </p:tav>
                                      </p:tavLst>
                                    </p:anim>
                                    <p:anim calcmode="lin" valueType="num">
                                      <p:cBhvr additive="base">
                                        <p:cTn id="8" dur="500" fill="hold"/>
                                        <p:tgtEl>
                                          <p:spTgt spid="4188"/>
                                        </p:tgtEl>
                                        <p:attrNameLst>
                                          <p:attrName>ppt_y</p:attrName>
                                        </p:attrNameLst>
                                      </p:cBhvr>
                                      <p:tavLst>
                                        <p:tav tm="0">
                                          <p:val>
                                            <p:strVal val="#ppt_y"/>
                                          </p:val>
                                        </p:tav>
                                        <p:tav tm="100000">
                                          <p:val>
                                            <p:strVal val="#ppt_y"/>
                                          </p:val>
                                        </p:tav>
                                      </p:tavLst>
                                    </p:anim>
                                  </p:childTnLst>
                                </p:cTn>
                              </p:par>
                              <p:par>
                                <p:cTn id="9" presetID="8" presetClass="entr" presetSubtype="16" fill="hold" grpId="0" nodeType="withEffect">
                                  <p:stCondLst>
                                    <p:cond delay="0"/>
                                  </p:stCondLst>
                                  <p:childTnLst>
                                    <p:set>
                                      <p:cBhvr>
                                        <p:cTn id="10" dur="1" fill="hold">
                                          <p:stCondLst>
                                            <p:cond delay="0"/>
                                          </p:stCondLst>
                                        </p:cTn>
                                        <p:tgtEl>
                                          <p:spTgt spid="4204"/>
                                        </p:tgtEl>
                                        <p:attrNameLst>
                                          <p:attrName>style.visibility</p:attrName>
                                        </p:attrNameLst>
                                      </p:cBhvr>
                                      <p:to>
                                        <p:strVal val="visible"/>
                                      </p:to>
                                    </p:set>
                                    <p:animEffect transition="in" filter="diamond(in)">
                                      <p:cBhvr>
                                        <p:cTn id="11" dur="2000"/>
                                        <p:tgtEl>
                                          <p:spTgt spid="4204"/>
                                        </p:tgtEl>
                                      </p:cBhvr>
                                    </p:animEffect>
                                  </p:childTnLst>
                                </p:cTn>
                              </p:par>
                              <p:par>
                                <p:cTn id="12" presetID="8" presetClass="entr" presetSubtype="16" fill="hold" grpId="0" nodeType="withEffect">
                                  <p:stCondLst>
                                    <p:cond delay="0"/>
                                  </p:stCondLst>
                                  <p:childTnLst>
                                    <p:set>
                                      <p:cBhvr>
                                        <p:cTn id="13" dur="1" fill="hold">
                                          <p:stCondLst>
                                            <p:cond delay="0"/>
                                          </p:stCondLst>
                                        </p:cTn>
                                        <p:tgtEl>
                                          <p:spTgt spid="4205"/>
                                        </p:tgtEl>
                                        <p:attrNameLst>
                                          <p:attrName>style.visibility</p:attrName>
                                        </p:attrNameLst>
                                      </p:cBhvr>
                                      <p:to>
                                        <p:strVal val="visible"/>
                                      </p:to>
                                    </p:set>
                                    <p:animEffect transition="in" filter="diamond(in)">
                                      <p:cBhvr>
                                        <p:cTn id="14" dur="2000"/>
                                        <p:tgtEl>
                                          <p:spTgt spid="4205"/>
                                        </p:tgtEl>
                                      </p:cBhvr>
                                    </p:animEffect>
                                  </p:childTnLst>
                                </p:cTn>
                              </p:par>
                              <p:par>
                                <p:cTn id="15" presetID="8" presetClass="entr" presetSubtype="16" fill="hold" grpId="0" nodeType="withEffect">
                                  <p:stCondLst>
                                    <p:cond delay="0"/>
                                  </p:stCondLst>
                                  <p:childTnLst>
                                    <p:set>
                                      <p:cBhvr>
                                        <p:cTn id="16" dur="1" fill="hold">
                                          <p:stCondLst>
                                            <p:cond delay="0"/>
                                          </p:stCondLst>
                                        </p:cTn>
                                        <p:tgtEl>
                                          <p:spTgt spid="4206"/>
                                        </p:tgtEl>
                                        <p:attrNameLst>
                                          <p:attrName>style.visibility</p:attrName>
                                        </p:attrNameLst>
                                      </p:cBhvr>
                                      <p:to>
                                        <p:strVal val="visible"/>
                                      </p:to>
                                    </p:set>
                                    <p:animEffect transition="in" filter="diamond(in)">
                                      <p:cBhvr>
                                        <p:cTn id="17" dur="2000"/>
                                        <p:tgtEl>
                                          <p:spTgt spid="420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2"/>
                                        </p:tgtEl>
                                      </p:cBhvr>
                                    </p:animEffect>
                                    <p:set>
                                      <p:cBhvr>
                                        <p:cTn id="25" dur="1" fill="hold">
                                          <p:stCondLst>
                                            <p:cond delay="499"/>
                                          </p:stCondLst>
                                        </p:cTn>
                                        <p:tgtEl>
                                          <p:spTgt spid="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4209"/>
                                        </p:tgtEl>
                                        <p:attrNameLst>
                                          <p:attrName>style.visibility</p:attrName>
                                        </p:attrNameLst>
                                      </p:cBhvr>
                                      <p:to>
                                        <p:strVal val="visible"/>
                                      </p:to>
                                    </p:set>
                                    <p:animEffect transition="in" filter="checkerboard(across)">
                                      <p:cBhvr>
                                        <p:cTn id="30" dur="500"/>
                                        <p:tgtEl>
                                          <p:spTgt spid="4209"/>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4155"/>
                                        </p:tgtEl>
                                        <p:attrNameLst>
                                          <p:attrName>style.visibility</p:attrName>
                                        </p:attrNameLst>
                                      </p:cBhvr>
                                      <p:to>
                                        <p:strVal val="visible"/>
                                      </p:to>
                                    </p:set>
                                    <p:animEffect transition="in" filter="checkerboard(across)">
                                      <p:cBhvr>
                                        <p:cTn id="33" dur="500"/>
                                        <p:tgtEl>
                                          <p:spTgt spid="4155"/>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4154"/>
                                        </p:tgtEl>
                                        <p:attrNameLst>
                                          <p:attrName>style.visibility</p:attrName>
                                        </p:attrNameLst>
                                      </p:cBhvr>
                                      <p:to>
                                        <p:strVal val="visible"/>
                                      </p:to>
                                    </p:set>
                                    <p:animEffect transition="in" filter="checkerboard(across)">
                                      <p:cBhvr>
                                        <p:cTn id="36" dur="500"/>
                                        <p:tgtEl>
                                          <p:spTgt spid="415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18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18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18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18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18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184"/>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35" presetClass="path" presetSubtype="0" accel="50000" decel="50000" fill="hold" grpId="0" nodeType="clickEffect">
                                  <p:stCondLst>
                                    <p:cond delay="0"/>
                                  </p:stCondLst>
                                  <p:childTnLst>
                                    <p:animMotion origin="layout" path="M -3.33333E-6 2.59259E-6 L -0.3375 2.59259E-6 " pathEditMode="relative" rAng="0" ptsTypes="AA">
                                      <p:cBhvr>
                                        <p:cTn id="54" dur="2000" fill="hold"/>
                                        <p:tgtEl>
                                          <p:spTgt spid="4180"/>
                                        </p:tgtEl>
                                        <p:attrNameLst>
                                          <p:attrName>ppt_x</p:attrName>
                                          <p:attrName>ppt_y</p:attrName>
                                        </p:attrNameLst>
                                      </p:cBhvr>
                                      <p:rCtr x="-16875" y="0"/>
                                    </p:animMotion>
                                  </p:childTnLst>
                                </p:cTn>
                              </p:par>
                            </p:childTnLst>
                          </p:cTn>
                        </p:par>
                      </p:childTnLst>
                    </p:cTn>
                  </p:par>
                  <p:par>
                    <p:cTn id="55" fill="hold" nodeType="clickPar">
                      <p:stCondLst>
                        <p:cond delay="indefinite"/>
                      </p:stCondLst>
                      <p:childTnLst>
                        <p:par>
                          <p:cTn id="56" fill="hold" nodeType="withGroup">
                            <p:stCondLst>
                              <p:cond delay="0"/>
                            </p:stCondLst>
                            <p:childTnLst>
                              <p:par>
                                <p:cTn id="57" presetID="63" presetClass="path" presetSubtype="0" accel="50000" decel="50000" fill="hold" grpId="0" nodeType="clickEffect">
                                  <p:stCondLst>
                                    <p:cond delay="0"/>
                                  </p:stCondLst>
                                  <p:childTnLst>
                                    <p:animMotion origin="layout" path="M -1.38778E-17 -0.01667 L 0.6125 -0.01667 " pathEditMode="relative" rAng="0" ptsTypes="AA">
                                      <p:cBhvr>
                                        <p:cTn id="58" dur="2000" fill="hold"/>
                                        <p:tgtEl>
                                          <p:spTgt spid="4181"/>
                                        </p:tgtEl>
                                        <p:attrNameLst>
                                          <p:attrName>ppt_x</p:attrName>
                                          <p:attrName>ppt_y</p:attrName>
                                        </p:attrNameLst>
                                      </p:cBhvr>
                                      <p:rCtr x="306" y="0"/>
                                    </p:animMotion>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xit" presetSubtype="4" fill="hold" grpId="1" nodeType="clickEffect">
                                  <p:stCondLst>
                                    <p:cond delay="0"/>
                                  </p:stCondLst>
                                  <p:childTnLst>
                                    <p:anim calcmode="lin" valueType="num">
                                      <p:cBhvr additive="base">
                                        <p:cTn id="62" dur="500"/>
                                        <p:tgtEl>
                                          <p:spTgt spid="4155"/>
                                        </p:tgtEl>
                                        <p:attrNameLst>
                                          <p:attrName>ppt_x</p:attrName>
                                        </p:attrNameLst>
                                      </p:cBhvr>
                                      <p:tavLst>
                                        <p:tav tm="0">
                                          <p:val>
                                            <p:strVal val="ppt_x"/>
                                          </p:val>
                                        </p:tav>
                                        <p:tav tm="100000">
                                          <p:val>
                                            <p:strVal val="ppt_x"/>
                                          </p:val>
                                        </p:tav>
                                      </p:tavLst>
                                    </p:anim>
                                    <p:anim calcmode="lin" valueType="num">
                                      <p:cBhvr additive="base">
                                        <p:cTn id="63" dur="500"/>
                                        <p:tgtEl>
                                          <p:spTgt spid="4155"/>
                                        </p:tgtEl>
                                        <p:attrNameLst>
                                          <p:attrName>ppt_y</p:attrName>
                                        </p:attrNameLst>
                                      </p:cBhvr>
                                      <p:tavLst>
                                        <p:tav tm="0">
                                          <p:val>
                                            <p:strVal val="ppt_y"/>
                                          </p:val>
                                        </p:tav>
                                        <p:tav tm="100000">
                                          <p:val>
                                            <p:strVal val="1+ppt_h/2"/>
                                          </p:val>
                                        </p:tav>
                                      </p:tavLst>
                                    </p:anim>
                                    <p:set>
                                      <p:cBhvr>
                                        <p:cTn id="64" dur="1" fill="hold">
                                          <p:stCondLst>
                                            <p:cond delay="499"/>
                                          </p:stCondLst>
                                        </p:cTn>
                                        <p:tgtEl>
                                          <p:spTgt spid="4155"/>
                                        </p:tgtEl>
                                        <p:attrNameLst>
                                          <p:attrName>style.visibility</p:attrName>
                                        </p:attrNameLst>
                                      </p:cBhvr>
                                      <p:to>
                                        <p:strVal val="hidden"/>
                                      </p:to>
                                    </p:set>
                                  </p:childTnLst>
                                </p:cTn>
                              </p:par>
                              <p:par>
                                <p:cTn id="65" presetID="2" presetClass="exit" presetSubtype="4" fill="hold" grpId="1" nodeType="withEffect">
                                  <p:stCondLst>
                                    <p:cond delay="0"/>
                                  </p:stCondLst>
                                  <p:childTnLst>
                                    <p:anim calcmode="lin" valueType="num">
                                      <p:cBhvr additive="base">
                                        <p:cTn id="66" dur="500"/>
                                        <p:tgtEl>
                                          <p:spTgt spid="4154"/>
                                        </p:tgtEl>
                                        <p:attrNameLst>
                                          <p:attrName>ppt_x</p:attrName>
                                        </p:attrNameLst>
                                      </p:cBhvr>
                                      <p:tavLst>
                                        <p:tav tm="0">
                                          <p:val>
                                            <p:strVal val="ppt_x"/>
                                          </p:val>
                                        </p:tav>
                                        <p:tav tm="100000">
                                          <p:val>
                                            <p:strVal val="ppt_x"/>
                                          </p:val>
                                        </p:tav>
                                      </p:tavLst>
                                    </p:anim>
                                    <p:anim calcmode="lin" valueType="num">
                                      <p:cBhvr additive="base">
                                        <p:cTn id="67" dur="500"/>
                                        <p:tgtEl>
                                          <p:spTgt spid="4154"/>
                                        </p:tgtEl>
                                        <p:attrNameLst>
                                          <p:attrName>ppt_y</p:attrName>
                                        </p:attrNameLst>
                                      </p:cBhvr>
                                      <p:tavLst>
                                        <p:tav tm="0">
                                          <p:val>
                                            <p:strVal val="ppt_y"/>
                                          </p:val>
                                        </p:tav>
                                        <p:tav tm="100000">
                                          <p:val>
                                            <p:strVal val="1+ppt_h/2"/>
                                          </p:val>
                                        </p:tav>
                                      </p:tavLst>
                                    </p:anim>
                                    <p:set>
                                      <p:cBhvr>
                                        <p:cTn id="68" dur="1" fill="hold">
                                          <p:stCondLst>
                                            <p:cond delay="499"/>
                                          </p:stCondLst>
                                        </p:cTn>
                                        <p:tgtEl>
                                          <p:spTgt spid="41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4" grpId="0" animBg="1"/>
      <p:bldP spid="4154" grpId="1" animBg="1"/>
      <p:bldP spid="4155" grpId="0"/>
      <p:bldP spid="4155" grpId="1"/>
      <p:bldP spid="4180" grpId="0"/>
      <p:bldP spid="4181" grpId="0"/>
      <p:bldP spid="4182" grpId="0"/>
      <p:bldP spid="4183" grpId="0"/>
      <p:bldP spid="4184" grpId="0"/>
      <p:bldP spid="4185" grpId="0"/>
      <p:bldP spid="4186" grpId="0"/>
      <p:bldP spid="4187" grpId="0"/>
      <p:bldP spid="4204" grpId="0" animBg="1"/>
      <p:bldP spid="4205" grpId="0" animBg="1"/>
      <p:bldP spid="4206" grpId="0" animBg="1"/>
      <p:bldP spid="2" grpId="0" animBg="1"/>
      <p:bldP spid="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71" name="Group 151"/>
          <p:cNvGraphicFramePr>
            <a:graphicFrameLocks noGrp="1"/>
          </p:cNvGraphicFramePr>
          <p:nvPr>
            <p:ph/>
            <p:extLst>
              <p:ext uri="{D42A27DB-BD31-4B8C-83A1-F6EECF244321}">
                <p14:modId xmlns="" xmlns:p14="http://schemas.microsoft.com/office/powerpoint/2010/main" val="2202743087"/>
              </p:ext>
            </p:extLst>
          </p:nvPr>
        </p:nvGraphicFramePr>
        <p:xfrm>
          <a:off x="304800" y="2317750"/>
          <a:ext cx="8801100" cy="2532460"/>
        </p:xfrm>
        <a:graphic>
          <a:graphicData uri="http://schemas.openxmlformats.org/drawingml/2006/table">
            <a:tbl>
              <a:tblPr/>
              <a:tblGrid>
                <a:gridCol w="977900"/>
                <a:gridCol w="965200"/>
                <a:gridCol w="990600"/>
                <a:gridCol w="977900"/>
                <a:gridCol w="1104900"/>
                <a:gridCol w="1071563"/>
                <a:gridCol w="879475"/>
                <a:gridCol w="879475"/>
                <a:gridCol w="954087"/>
              </a:tblGrid>
              <a:tr h="434422">
                <a:tc gridSpan="3">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VnTime" pitchFamily="34" charset="0"/>
                        <a:cs typeface="Arial" charset="0"/>
                      </a:endParaRPr>
                    </a:p>
                  </a:txBody>
                  <a:tcPr marT="34297" marB="3429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gridSpan="3">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100" b="1" i="0" u="none" strike="noStrike" cap="none" normalizeH="0" baseline="0" smtClean="0">
                          <a:ln>
                            <a:noFill/>
                          </a:ln>
                          <a:solidFill>
                            <a:srgbClr val="FF0000"/>
                          </a:solidFill>
                          <a:effectLst/>
                          <a:latin typeface="Times New Roman" pitchFamily="18" charset="0"/>
                          <a:cs typeface="Arial" charset="0"/>
                        </a:rPr>
                        <a:t>Lớp nghìn</a:t>
                      </a:r>
                    </a:p>
                  </a:txBody>
                  <a:tcPr marT="34297" marB="342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gridSpan="3">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100" b="1" i="0" u="none" strike="noStrike" cap="none" normalizeH="0" baseline="0" smtClean="0">
                          <a:ln>
                            <a:noFill/>
                          </a:ln>
                          <a:solidFill>
                            <a:srgbClr val="FF0000"/>
                          </a:solidFill>
                          <a:effectLst/>
                          <a:latin typeface="Times New Roman" pitchFamily="18" charset="0"/>
                          <a:cs typeface="Arial" charset="0"/>
                        </a:rPr>
                        <a:t>Lớp đơn vị</a:t>
                      </a:r>
                    </a:p>
                  </a:txBody>
                  <a:tcPr marT="34297" marB="342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r>
              <a:tr h="891708">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VnTime" pitchFamily="34" charset="0"/>
                        <a:cs typeface="Arial" charset="0"/>
                      </a:endParaRPr>
                    </a:p>
                  </a:txBody>
                  <a:tcPr marT="34297" marB="342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VnTime" pitchFamily="34" charset="0"/>
                        <a:cs typeface="Arial" charset="0"/>
                      </a:endParaRPr>
                    </a:p>
                  </a:txBody>
                  <a:tcPr marT="34297" marB="342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VnTime" pitchFamily="34" charset="0"/>
                        <a:cs typeface="Arial" charset="0"/>
                      </a:endParaRPr>
                    </a:p>
                  </a:txBody>
                  <a:tcPr marT="34297" marB="342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smtClean="0">
                          <a:ln>
                            <a:noFill/>
                          </a:ln>
                          <a:solidFill>
                            <a:srgbClr val="FF0000"/>
                          </a:solidFill>
                          <a:effectLst/>
                          <a:latin typeface="Times New Roman" pitchFamily="18" charset="0"/>
                          <a:cs typeface="Arial" charset="0"/>
                        </a:rPr>
                        <a:t>Hàng trăm nghìn</a:t>
                      </a:r>
                    </a:p>
                  </a:txBody>
                  <a:tcPr marT="34297" marB="342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smtClean="0">
                          <a:ln>
                            <a:noFill/>
                          </a:ln>
                          <a:solidFill>
                            <a:srgbClr val="FF0000"/>
                          </a:solidFill>
                          <a:effectLst/>
                          <a:latin typeface="Times New Roman" pitchFamily="18" charset="0"/>
                          <a:cs typeface="Arial" charset="0"/>
                        </a:rPr>
                        <a:t>Hàng chục nghìn</a:t>
                      </a:r>
                    </a:p>
                  </a:txBody>
                  <a:tcPr marT="34297" marB="342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smtClean="0">
                          <a:ln>
                            <a:noFill/>
                          </a:ln>
                          <a:solidFill>
                            <a:srgbClr val="FF0000"/>
                          </a:solidFill>
                          <a:effectLst/>
                          <a:latin typeface="Times New Roman" pitchFamily="18" charset="0"/>
                          <a:cs typeface="Arial" charset="0"/>
                        </a:rPr>
                        <a:t>Hàng nghìn</a:t>
                      </a:r>
                    </a:p>
                  </a:txBody>
                  <a:tcPr marT="34297" marB="342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smtClean="0">
                          <a:ln>
                            <a:noFill/>
                          </a:ln>
                          <a:solidFill>
                            <a:srgbClr val="FF0000"/>
                          </a:solidFill>
                          <a:effectLst/>
                          <a:latin typeface="Times New Roman" pitchFamily="18" charset="0"/>
                          <a:cs typeface="Arial" charset="0"/>
                        </a:rPr>
                        <a:t>Hàng trăm</a:t>
                      </a:r>
                    </a:p>
                  </a:txBody>
                  <a:tcPr marT="34297" marB="342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smtClean="0">
                          <a:ln>
                            <a:noFill/>
                          </a:ln>
                          <a:solidFill>
                            <a:srgbClr val="FF0000"/>
                          </a:solidFill>
                          <a:effectLst/>
                          <a:latin typeface="Times New Roman" pitchFamily="18" charset="0"/>
                          <a:cs typeface="Arial" charset="0"/>
                        </a:rPr>
                        <a:t>Hàng chục</a:t>
                      </a:r>
                    </a:p>
                  </a:txBody>
                  <a:tcPr marT="34297" marB="342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smtClean="0">
                          <a:ln>
                            <a:noFill/>
                          </a:ln>
                          <a:solidFill>
                            <a:srgbClr val="FF0000"/>
                          </a:solidFill>
                          <a:effectLst/>
                          <a:latin typeface="Times New Roman" pitchFamily="18" charset="0"/>
                          <a:cs typeface="Arial" charset="0"/>
                        </a:rPr>
                        <a:t>Hàng đơn vị</a:t>
                      </a:r>
                    </a:p>
                  </a:txBody>
                  <a:tcPr marT="34297" marB="3429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1790">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VnTime" pitchFamily="34" charset="0"/>
                        <a:cs typeface="Arial" charset="0"/>
                      </a:endParaRPr>
                    </a:p>
                  </a:txBody>
                  <a:tcPr marT="34297" marB="342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VnTime" pitchFamily="34" charset="0"/>
                        <a:cs typeface="Arial" charset="0"/>
                      </a:endParaRPr>
                    </a:p>
                  </a:txBody>
                  <a:tcPr marT="34297" marB="342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VnTime" pitchFamily="34" charset="0"/>
                        <a:cs typeface="Arial" charset="0"/>
                      </a:endParaRPr>
                    </a:p>
                  </a:txBody>
                  <a:tcPr marT="34297" marB="342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VnTime" pitchFamily="34" charset="0"/>
                        <a:cs typeface="Arial" charset="0"/>
                      </a:endParaRPr>
                    </a:p>
                  </a:txBody>
                  <a:tcPr marT="34297" marB="342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VnTime" pitchFamily="34" charset="0"/>
                        <a:cs typeface="Arial" charset="0"/>
                      </a:endParaRPr>
                    </a:p>
                  </a:txBody>
                  <a:tcPr marT="34297" marB="342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VnTime" pitchFamily="34" charset="0"/>
                        <a:cs typeface="Arial" charset="0"/>
                      </a:endParaRPr>
                    </a:p>
                  </a:txBody>
                  <a:tcPr marT="34297" marB="342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VnTime" pitchFamily="34" charset="0"/>
                        <a:cs typeface="Arial" charset="0"/>
                      </a:endParaRPr>
                    </a:p>
                  </a:txBody>
                  <a:tcPr marT="34297" marB="342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VnTime" pitchFamily="34" charset="0"/>
                        <a:cs typeface="Arial" charset="0"/>
                      </a:endParaRPr>
                    </a:p>
                  </a:txBody>
                  <a:tcPr marT="34297" marB="342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VnTime" pitchFamily="34" charset="0"/>
                        <a:cs typeface="Arial" charset="0"/>
                      </a:endParaRPr>
                    </a:p>
                  </a:txBody>
                  <a:tcPr marT="34297" marB="3429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7270">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VnTime" pitchFamily="34" charset="0"/>
                        <a:cs typeface="Arial" charset="0"/>
                      </a:endParaRPr>
                    </a:p>
                  </a:txBody>
                  <a:tcPr marT="34297" marB="342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VnTime" pitchFamily="34" charset="0"/>
                        <a:cs typeface="Arial" charset="0"/>
                      </a:endParaRPr>
                    </a:p>
                  </a:txBody>
                  <a:tcPr marT="34297" marB="342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VnTime" pitchFamily="34" charset="0"/>
                        <a:cs typeface="Arial" charset="0"/>
                      </a:endParaRPr>
                    </a:p>
                  </a:txBody>
                  <a:tcPr marT="34297" marB="342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VnTime" pitchFamily="34" charset="0"/>
                        <a:cs typeface="Arial" charset="0"/>
                      </a:endParaRPr>
                    </a:p>
                  </a:txBody>
                  <a:tcPr marT="34297" marB="342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VnTime" pitchFamily="34" charset="0"/>
                        <a:cs typeface="Arial" charset="0"/>
                      </a:endParaRPr>
                    </a:p>
                  </a:txBody>
                  <a:tcPr marT="34297" marB="342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VnTime" pitchFamily="34" charset="0"/>
                        <a:cs typeface="Arial" charset="0"/>
                      </a:endParaRPr>
                    </a:p>
                  </a:txBody>
                  <a:tcPr marT="34297" marB="342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VnTime" pitchFamily="34" charset="0"/>
                        <a:cs typeface="Arial" charset="0"/>
                      </a:endParaRPr>
                    </a:p>
                  </a:txBody>
                  <a:tcPr marT="34297" marB="342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VnTime" pitchFamily="34" charset="0"/>
                        <a:cs typeface="Arial" charset="0"/>
                      </a:endParaRPr>
                    </a:p>
                  </a:txBody>
                  <a:tcPr marT="34297" marB="342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VnTime" pitchFamily="34" charset="0"/>
                        <a:cs typeface="Arial" charset="0"/>
                      </a:endParaRPr>
                    </a:p>
                  </a:txBody>
                  <a:tcPr marT="34297" marB="3429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7270">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VnTime" pitchFamily="34" charset="0"/>
                        <a:cs typeface="Arial" charset="0"/>
                      </a:endParaRPr>
                    </a:p>
                  </a:txBody>
                  <a:tcPr marT="34297" marB="342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VnTime" pitchFamily="34" charset="0"/>
                        <a:cs typeface="Arial" charset="0"/>
                      </a:endParaRPr>
                    </a:p>
                  </a:txBody>
                  <a:tcPr marT="34297" marB="342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VnTime" pitchFamily="34" charset="0"/>
                        <a:cs typeface="Arial" charset="0"/>
                      </a:endParaRPr>
                    </a:p>
                  </a:txBody>
                  <a:tcPr marT="34297" marB="342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VnTime" pitchFamily="34" charset="0"/>
                        <a:cs typeface="Arial" charset="0"/>
                      </a:endParaRPr>
                    </a:p>
                  </a:txBody>
                  <a:tcPr marT="34297" marB="342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VnTime" pitchFamily="34" charset="0"/>
                        <a:cs typeface="Arial" charset="0"/>
                      </a:endParaRPr>
                    </a:p>
                  </a:txBody>
                  <a:tcPr marT="34297" marB="342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VnTime" pitchFamily="34" charset="0"/>
                        <a:cs typeface="Arial" charset="0"/>
                      </a:endParaRPr>
                    </a:p>
                  </a:txBody>
                  <a:tcPr marT="34297" marB="342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VnTime" pitchFamily="34" charset="0"/>
                        <a:cs typeface="Arial" charset="0"/>
                      </a:endParaRPr>
                    </a:p>
                  </a:txBody>
                  <a:tcPr marT="34297" marB="342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VnTime" pitchFamily="34" charset="0"/>
                        <a:cs typeface="Arial" charset="0"/>
                      </a:endParaRPr>
                    </a:p>
                  </a:txBody>
                  <a:tcPr marT="34297" marB="342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VnTime" pitchFamily="34" charset="0"/>
                        <a:cs typeface="Arial" charset="0"/>
                      </a:endParaRPr>
                    </a:p>
                  </a:txBody>
                  <a:tcPr marT="34297" marB="3429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5184" name="Text Box 64"/>
          <p:cNvSpPr txBox="1">
            <a:spLocks noChangeArrowheads="1"/>
          </p:cNvSpPr>
          <p:nvPr/>
        </p:nvSpPr>
        <p:spPr bwMode="auto">
          <a:xfrm>
            <a:off x="8407400" y="3600450"/>
            <a:ext cx="4572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latin typeface="Times New Roman" panose="02020603050405020304" pitchFamily="18" charset="0"/>
              </a:rPr>
              <a:t>0</a:t>
            </a:r>
          </a:p>
        </p:txBody>
      </p:sp>
      <p:sp>
        <p:nvSpPr>
          <p:cNvPr id="5185" name="Text Box 65"/>
          <p:cNvSpPr txBox="1">
            <a:spLocks noChangeArrowheads="1"/>
          </p:cNvSpPr>
          <p:nvPr/>
        </p:nvSpPr>
        <p:spPr bwMode="auto">
          <a:xfrm>
            <a:off x="7493000" y="3600450"/>
            <a:ext cx="4572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latin typeface="Times New Roman" panose="02020603050405020304" pitchFamily="18" charset="0"/>
              </a:rPr>
              <a:t>0</a:t>
            </a:r>
          </a:p>
        </p:txBody>
      </p:sp>
      <p:sp>
        <p:nvSpPr>
          <p:cNvPr id="5186" name="Text Box 66"/>
          <p:cNvSpPr txBox="1">
            <a:spLocks noChangeArrowheads="1"/>
          </p:cNvSpPr>
          <p:nvPr/>
        </p:nvSpPr>
        <p:spPr bwMode="auto">
          <a:xfrm>
            <a:off x="6565900" y="3585230"/>
            <a:ext cx="4572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latin typeface="Times New Roman" panose="02020603050405020304" pitchFamily="18" charset="0"/>
              </a:rPr>
              <a:t>0</a:t>
            </a:r>
          </a:p>
        </p:txBody>
      </p:sp>
      <p:sp>
        <p:nvSpPr>
          <p:cNvPr id="5187" name="Text Box 67"/>
          <p:cNvSpPr txBox="1">
            <a:spLocks noChangeArrowheads="1"/>
          </p:cNvSpPr>
          <p:nvPr/>
        </p:nvSpPr>
        <p:spPr bwMode="auto">
          <a:xfrm>
            <a:off x="5664200" y="3600450"/>
            <a:ext cx="4572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latin typeface="Times New Roman" panose="02020603050405020304" pitchFamily="18" charset="0"/>
              </a:rPr>
              <a:t>1</a:t>
            </a:r>
          </a:p>
        </p:txBody>
      </p:sp>
      <p:sp>
        <p:nvSpPr>
          <p:cNvPr id="5188" name="Text Box 68"/>
          <p:cNvSpPr txBox="1">
            <a:spLocks noChangeArrowheads="1"/>
          </p:cNvSpPr>
          <p:nvPr/>
        </p:nvSpPr>
        <p:spPr bwMode="auto">
          <a:xfrm>
            <a:off x="4584700" y="3985022"/>
            <a:ext cx="4572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FF0000"/>
                </a:solidFill>
                <a:latin typeface="Times New Roman" panose="02020603050405020304" pitchFamily="18" charset="0"/>
              </a:rPr>
              <a:t>0</a:t>
            </a:r>
          </a:p>
        </p:txBody>
      </p:sp>
      <p:sp>
        <p:nvSpPr>
          <p:cNvPr id="5190" name="Text Box 70"/>
          <p:cNvSpPr txBox="1">
            <a:spLocks noChangeArrowheads="1"/>
          </p:cNvSpPr>
          <p:nvPr/>
        </p:nvSpPr>
        <p:spPr bwMode="auto">
          <a:xfrm>
            <a:off x="3454400" y="3985022"/>
            <a:ext cx="4572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FF0000"/>
                </a:solidFill>
                <a:latin typeface="Times New Roman" panose="02020603050405020304" pitchFamily="18" charset="0"/>
              </a:rPr>
              <a:t>1</a:t>
            </a:r>
          </a:p>
        </p:txBody>
      </p:sp>
      <p:sp>
        <p:nvSpPr>
          <p:cNvPr id="5191" name="Text Box 71"/>
          <p:cNvSpPr txBox="1">
            <a:spLocks noChangeArrowheads="1"/>
          </p:cNvSpPr>
          <p:nvPr/>
        </p:nvSpPr>
        <p:spPr bwMode="auto">
          <a:xfrm>
            <a:off x="6642100" y="3985022"/>
            <a:ext cx="4572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FF0000"/>
                </a:solidFill>
                <a:latin typeface="Times New Roman" panose="02020603050405020304" pitchFamily="18" charset="0"/>
              </a:rPr>
              <a:t>0</a:t>
            </a:r>
          </a:p>
        </p:txBody>
      </p:sp>
      <p:sp>
        <p:nvSpPr>
          <p:cNvPr id="5192" name="Text Box 72"/>
          <p:cNvSpPr txBox="1">
            <a:spLocks noChangeArrowheads="1"/>
          </p:cNvSpPr>
          <p:nvPr/>
        </p:nvSpPr>
        <p:spPr bwMode="auto">
          <a:xfrm>
            <a:off x="5575300" y="3985022"/>
            <a:ext cx="4572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FF0000"/>
                </a:solidFill>
                <a:latin typeface="Times New Roman" panose="02020603050405020304" pitchFamily="18" charset="0"/>
              </a:rPr>
              <a:t>0</a:t>
            </a:r>
          </a:p>
        </p:txBody>
      </p:sp>
      <p:sp>
        <p:nvSpPr>
          <p:cNvPr id="5193" name="Text Box 73"/>
          <p:cNvSpPr txBox="1">
            <a:spLocks noChangeArrowheads="1"/>
          </p:cNvSpPr>
          <p:nvPr/>
        </p:nvSpPr>
        <p:spPr bwMode="auto">
          <a:xfrm>
            <a:off x="7556500" y="3985022"/>
            <a:ext cx="4572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FF0000"/>
                </a:solidFill>
                <a:latin typeface="Times New Roman" panose="02020603050405020304" pitchFamily="18" charset="0"/>
              </a:rPr>
              <a:t>0</a:t>
            </a:r>
          </a:p>
        </p:txBody>
      </p:sp>
      <p:sp>
        <p:nvSpPr>
          <p:cNvPr id="5194" name="Text Box 74"/>
          <p:cNvSpPr txBox="1">
            <a:spLocks noChangeArrowheads="1"/>
          </p:cNvSpPr>
          <p:nvPr/>
        </p:nvSpPr>
        <p:spPr bwMode="auto">
          <a:xfrm>
            <a:off x="8483600" y="3981450"/>
            <a:ext cx="4572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FF0000"/>
                </a:solidFill>
                <a:latin typeface="Times New Roman" panose="02020603050405020304" pitchFamily="18" charset="0"/>
              </a:rPr>
              <a:t>0</a:t>
            </a:r>
          </a:p>
        </p:txBody>
      </p:sp>
      <p:sp>
        <p:nvSpPr>
          <p:cNvPr id="5232" name="Text Box 112"/>
          <p:cNvSpPr txBox="1">
            <a:spLocks noChangeArrowheads="1"/>
          </p:cNvSpPr>
          <p:nvPr/>
        </p:nvSpPr>
        <p:spPr bwMode="auto">
          <a:xfrm>
            <a:off x="2628900" y="4332287"/>
            <a:ext cx="685800"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a:solidFill>
                  <a:srgbClr val="00FF00"/>
                </a:solidFill>
                <a:latin typeface="Times New Roman" panose="02020603050405020304" pitchFamily="18" charset="0"/>
              </a:rPr>
              <a:t>1</a:t>
            </a:r>
          </a:p>
        </p:txBody>
      </p:sp>
      <p:sp>
        <p:nvSpPr>
          <p:cNvPr id="5233" name="Text Box 113"/>
          <p:cNvSpPr txBox="1">
            <a:spLocks noChangeArrowheads="1"/>
          </p:cNvSpPr>
          <p:nvPr/>
        </p:nvSpPr>
        <p:spPr bwMode="auto">
          <a:xfrm>
            <a:off x="3530600" y="4362450"/>
            <a:ext cx="685800"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a:solidFill>
                  <a:srgbClr val="00FF00"/>
                </a:solidFill>
                <a:latin typeface="Times New Roman" panose="02020603050405020304" pitchFamily="18" charset="0"/>
              </a:rPr>
              <a:t>0</a:t>
            </a:r>
          </a:p>
        </p:txBody>
      </p:sp>
      <p:sp>
        <p:nvSpPr>
          <p:cNvPr id="5234" name="Text Box 114"/>
          <p:cNvSpPr txBox="1">
            <a:spLocks noChangeArrowheads="1"/>
          </p:cNvSpPr>
          <p:nvPr/>
        </p:nvSpPr>
        <p:spPr bwMode="auto">
          <a:xfrm>
            <a:off x="4533900" y="4321572"/>
            <a:ext cx="685800"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a:solidFill>
                  <a:srgbClr val="00FF00"/>
                </a:solidFill>
                <a:latin typeface="Times New Roman" panose="02020603050405020304" pitchFamily="18" charset="0"/>
              </a:rPr>
              <a:t>0</a:t>
            </a:r>
          </a:p>
        </p:txBody>
      </p:sp>
      <p:sp>
        <p:nvSpPr>
          <p:cNvPr id="5235" name="Text Box 115"/>
          <p:cNvSpPr txBox="1">
            <a:spLocks noChangeArrowheads="1"/>
          </p:cNvSpPr>
          <p:nvPr/>
        </p:nvSpPr>
        <p:spPr bwMode="auto">
          <a:xfrm>
            <a:off x="5524500" y="4321572"/>
            <a:ext cx="685800"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a:solidFill>
                  <a:srgbClr val="00FF00"/>
                </a:solidFill>
                <a:latin typeface="Times New Roman" panose="02020603050405020304" pitchFamily="18" charset="0"/>
              </a:rPr>
              <a:t>0</a:t>
            </a:r>
          </a:p>
        </p:txBody>
      </p:sp>
      <p:sp>
        <p:nvSpPr>
          <p:cNvPr id="5236" name="Text Box 116"/>
          <p:cNvSpPr txBox="1">
            <a:spLocks noChangeArrowheads="1"/>
          </p:cNvSpPr>
          <p:nvPr/>
        </p:nvSpPr>
        <p:spPr bwMode="auto">
          <a:xfrm>
            <a:off x="6591300" y="4321572"/>
            <a:ext cx="685800"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a:solidFill>
                  <a:srgbClr val="00FF00"/>
                </a:solidFill>
                <a:latin typeface="Times New Roman" panose="02020603050405020304" pitchFamily="18" charset="0"/>
              </a:rPr>
              <a:t>0</a:t>
            </a:r>
          </a:p>
        </p:txBody>
      </p:sp>
      <p:sp>
        <p:nvSpPr>
          <p:cNvPr id="5237" name="Text Box 117"/>
          <p:cNvSpPr txBox="1">
            <a:spLocks noChangeArrowheads="1"/>
          </p:cNvSpPr>
          <p:nvPr/>
        </p:nvSpPr>
        <p:spPr bwMode="auto">
          <a:xfrm>
            <a:off x="7505700" y="4321572"/>
            <a:ext cx="685800"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a:solidFill>
                  <a:srgbClr val="00FF00"/>
                </a:solidFill>
                <a:latin typeface="Times New Roman" panose="02020603050405020304" pitchFamily="18" charset="0"/>
              </a:rPr>
              <a:t>0</a:t>
            </a:r>
          </a:p>
        </p:txBody>
      </p:sp>
      <p:sp>
        <p:nvSpPr>
          <p:cNvPr id="5238" name="Text Box 118"/>
          <p:cNvSpPr txBox="1">
            <a:spLocks noChangeArrowheads="1"/>
          </p:cNvSpPr>
          <p:nvPr/>
        </p:nvSpPr>
        <p:spPr bwMode="auto">
          <a:xfrm>
            <a:off x="8496300" y="4321572"/>
            <a:ext cx="685800"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a:solidFill>
                  <a:srgbClr val="00FF00"/>
                </a:solidFill>
                <a:latin typeface="Times New Roman" panose="02020603050405020304" pitchFamily="18" charset="0"/>
              </a:rPr>
              <a:t>0</a:t>
            </a:r>
          </a:p>
        </p:txBody>
      </p:sp>
      <p:sp>
        <p:nvSpPr>
          <p:cNvPr id="5242" name="Text Box 122"/>
          <p:cNvSpPr txBox="1">
            <a:spLocks noChangeArrowheads="1"/>
          </p:cNvSpPr>
          <p:nvPr/>
        </p:nvSpPr>
        <p:spPr bwMode="auto">
          <a:xfrm>
            <a:off x="469900" y="281782"/>
            <a:ext cx="4648200" cy="523220"/>
          </a:xfrm>
          <a:prstGeom prst="rect">
            <a:avLst/>
          </a:prstGeom>
          <a:gradFill rotWithShape="1">
            <a:gsLst>
              <a:gs pos="0">
                <a:srgbClr val="0066FF"/>
              </a:gs>
              <a:gs pos="50000">
                <a:schemeClr val="bg1"/>
              </a:gs>
              <a:gs pos="100000">
                <a:srgbClr val="0066FF"/>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en-US" sz="2800">
                <a:latin typeface="Times New Roman" pitchFamily="18" charset="0"/>
                <a:cs typeface="Arial" charset="0"/>
              </a:rPr>
              <a:t> 10 tr</a:t>
            </a:r>
            <a:r>
              <a:rPr lang="en-US" altLang="en-US" sz="2400">
                <a:latin typeface="Times New Roman" pitchFamily="18" charset="0"/>
                <a:cs typeface="Arial" charset="0"/>
              </a:rPr>
              <a:t>ă</a:t>
            </a:r>
            <a:r>
              <a:rPr lang="en-US" altLang="en-US" sz="2800">
                <a:latin typeface="Times New Roman" pitchFamily="18" charset="0"/>
                <a:cs typeface="Arial" charset="0"/>
              </a:rPr>
              <a:t>m ngh</a:t>
            </a:r>
            <a:r>
              <a:rPr lang="en-US" altLang="en-US" sz="2400">
                <a:latin typeface="Times New Roman" pitchFamily="18" charset="0"/>
                <a:cs typeface="Arial" charset="0"/>
              </a:rPr>
              <a:t>ì</a:t>
            </a:r>
            <a:r>
              <a:rPr lang="en-US" altLang="en-US" sz="2800">
                <a:latin typeface="Times New Roman" pitchFamily="18" charset="0"/>
                <a:cs typeface="Arial" charset="0"/>
              </a:rPr>
              <a:t>n gọi là </a:t>
            </a:r>
            <a:r>
              <a:rPr lang="en-US" altLang="en-US" sz="2800">
                <a:solidFill>
                  <a:srgbClr val="FF0000"/>
                </a:solidFill>
                <a:latin typeface="Times New Roman" pitchFamily="18" charset="0"/>
                <a:cs typeface="Arial" charset="0"/>
              </a:rPr>
              <a:t>1 triệu</a:t>
            </a:r>
            <a:r>
              <a:rPr lang="en-US" altLang="en-US" sz="2800">
                <a:latin typeface="Times New Roman" pitchFamily="18" charset="0"/>
                <a:cs typeface="Arial" charset="0"/>
              </a:rPr>
              <a:t>, </a:t>
            </a:r>
          </a:p>
        </p:txBody>
      </p:sp>
      <p:sp>
        <p:nvSpPr>
          <p:cNvPr id="5243" name="Text Box 123"/>
          <p:cNvSpPr txBox="1">
            <a:spLocks noChangeArrowheads="1"/>
          </p:cNvSpPr>
          <p:nvPr/>
        </p:nvSpPr>
        <p:spPr bwMode="auto">
          <a:xfrm>
            <a:off x="469900" y="728266"/>
            <a:ext cx="4419600" cy="523220"/>
          </a:xfrm>
          <a:prstGeom prst="rect">
            <a:avLst/>
          </a:prstGeom>
          <a:gradFill rotWithShape="1">
            <a:gsLst>
              <a:gs pos="0">
                <a:srgbClr val="00FF00"/>
              </a:gs>
              <a:gs pos="50000">
                <a:schemeClr val="bg1"/>
              </a:gs>
              <a:gs pos="100000">
                <a:srgbClr val="00FF00"/>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en-US" sz="2800">
                <a:latin typeface="Times New Roman" pitchFamily="18" charset="0"/>
                <a:cs typeface="Arial" charset="0"/>
              </a:rPr>
              <a:t>10 triệu gọi là</a:t>
            </a:r>
            <a:r>
              <a:rPr lang="en-US" altLang="en-US" sz="2800">
                <a:solidFill>
                  <a:srgbClr val="FF0000"/>
                </a:solidFill>
                <a:latin typeface="Times New Roman" pitchFamily="18" charset="0"/>
                <a:cs typeface="Arial" charset="0"/>
              </a:rPr>
              <a:t> 1 chục triệu</a:t>
            </a:r>
            <a:r>
              <a:rPr lang="en-US" altLang="en-US" sz="2800">
                <a:latin typeface="Times New Roman" pitchFamily="18" charset="0"/>
                <a:cs typeface="Arial" charset="0"/>
              </a:rPr>
              <a:t>,</a:t>
            </a:r>
          </a:p>
        </p:txBody>
      </p:sp>
      <p:sp>
        <p:nvSpPr>
          <p:cNvPr id="5248" name="Text Box 128"/>
          <p:cNvSpPr txBox="1">
            <a:spLocks noChangeArrowheads="1"/>
          </p:cNvSpPr>
          <p:nvPr/>
        </p:nvSpPr>
        <p:spPr bwMode="auto">
          <a:xfrm>
            <a:off x="5041900" y="281782"/>
            <a:ext cx="3581400" cy="523220"/>
          </a:xfrm>
          <a:prstGeom prst="rect">
            <a:avLst/>
          </a:prstGeom>
          <a:gradFill rotWithShape="1">
            <a:gsLst>
              <a:gs pos="0">
                <a:srgbClr val="0066FF"/>
              </a:gs>
              <a:gs pos="50000">
                <a:schemeClr val="bg1"/>
              </a:gs>
              <a:gs pos="100000">
                <a:srgbClr val="0066FF"/>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en-US" sz="2800">
                <a:latin typeface="Times New Roman" pitchFamily="18" charset="0"/>
                <a:cs typeface="Arial" charset="0"/>
              </a:rPr>
              <a:t>viết là:1 000 000. </a:t>
            </a:r>
            <a:endParaRPr lang="en-US" altLang="en-US" sz="4000" b="0">
              <a:latin typeface="Times New Roman" pitchFamily="18" charset="0"/>
              <a:cs typeface="Arial" charset="0"/>
            </a:endParaRPr>
          </a:p>
        </p:txBody>
      </p:sp>
      <p:sp>
        <p:nvSpPr>
          <p:cNvPr id="5250" name="Text Box 130"/>
          <p:cNvSpPr txBox="1">
            <a:spLocks noChangeArrowheads="1"/>
          </p:cNvSpPr>
          <p:nvPr/>
        </p:nvSpPr>
        <p:spPr bwMode="auto">
          <a:xfrm>
            <a:off x="2349500" y="2774950"/>
            <a:ext cx="850900" cy="8617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smtClean="0">
                <a:solidFill>
                  <a:srgbClr val="FF0000"/>
                </a:solidFill>
                <a:latin typeface="Times New Roman" panose="02020603050405020304" pitchFamily="18" charset="0"/>
              </a:rPr>
              <a:t>Hàng</a:t>
            </a:r>
          </a:p>
          <a:p>
            <a:pPr eaLnBrk="1" hangingPunct="1">
              <a:spcBef>
                <a:spcPct val="50000"/>
              </a:spcBef>
            </a:pPr>
            <a:r>
              <a:rPr lang="en-US" altLang="en-US" sz="2000" smtClean="0">
                <a:solidFill>
                  <a:srgbClr val="FF0000"/>
                </a:solidFill>
                <a:latin typeface="Times New Roman" panose="02020603050405020304" pitchFamily="18" charset="0"/>
              </a:rPr>
              <a:t> </a:t>
            </a:r>
            <a:r>
              <a:rPr lang="en-US" altLang="en-US" sz="2000">
                <a:solidFill>
                  <a:srgbClr val="FF0000"/>
                </a:solidFill>
                <a:latin typeface="Times New Roman" panose="02020603050405020304" pitchFamily="18" charset="0"/>
              </a:rPr>
              <a:t>triệu</a:t>
            </a:r>
          </a:p>
        </p:txBody>
      </p:sp>
      <p:sp>
        <p:nvSpPr>
          <p:cNvPr id="5255" name="Text Box 135"/>
          <p:cNvSpPr txBox="1">
            <a:spLocks noChangeArrowheads="1"/>
          </p:cNvSpPr>
          <p:nvPr/>
        </p:nvSpPr>
        <p:spPr bwMode="auto">
          <a:xfrm>
            <a:off x="4737100" y="728266"/>
            <a:ext cx="3962400" cy="523220"/>
          </a:xfrm>
          <a:prstGeom prst="rect">
            <a:avLst/>
          </a:prstGeom>
          <a:gradFill rotWithShape="1">
            <a:gsLst>
              <a:gs pos="0">
                <a:srgbClr val="00FF00"/>
              </a:gs>
              <a:gs pos="50000">
                <a:schemeClr val="bg1"/>
              </a:gs>
              <a:gs pos="100000">
                <a:srgbClr val="00FF00"/>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en-US" sz="2800">
                <a:latin typeface="Times New Roman" pitchFamily="18" charset="0"/>
                <a:cs typeface="Arial" charset="0"/>
              </a:rPr>
              <a:t>viết là: 10 000 000.</a:t>
            </a:r>
          </a:p>
        </p:txBody>
      </p:sp>
      <p:sp>
        <p:nvSpPr>
          <p:cNvPr id="5256" name="Text Box 136"/>
          <p:cNvSpPr txBox="1">
            <a:spLocks noChangeArrowheads="1"/>
          </p:cNvSpPr>
          <p:nvPr/>
        </p:nvSpPr>
        <p:spPr bwMode="auto">
          <a:xfrm>
            <a:off x="1295400" y="2647950"/>
            <a:ext cx="914400" cy="1015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a:solidFill>
                  <a:srgbClr val="FF0000"/>
                </a:solidFill>
                <a:latin typeface="Times New Roman" panose="02020603050405020304" pitchFamily="18" charset="0"/>
              </a:rPr>
              <a:t>Hàng chục triệu</a:t>
            </a:r>
          </a:p>
        </p:txBody>
      </p:sp>
      <p:sp>
        <p:nvSpPr>
          <p:cNvPr id="5257" name="Text Box 137"/>
          <p:cNvSpPr txBox="1">
            <a:spLocks noChangeArrowheads="1"/>
          </p:cNvSpPr>
          <p:nvPr/>
        </p:nvSpPr>
        <p:spPr bwMode="auto">
          <a:xfrm>
            <a:off x="469900" y="1185466"/>
            <a:ext cx="5029200" cy="523220"/>
          </a:xfrm>
          <a:prstGeom prst="rect">
            <a:avLst/>
          </a:prstGeom>
          <a:gradFill rotWithShape="1">
            <a:gsLst>
              <a:gs pos="0">
                <a:srgbClr val="FF0000"/>
              </a:gs>
              <a:gs pos="50000">
                <a:schemeClr val="bg1"/>
              </a:gs>
              <a:gs pos="100000">
                <a:srgbClr val="FF0000"/>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a:latin typeface="Times New Roman" pitchFamily="18" charset="0"/>
                <a:cs typeface="Arial" charset="0"/>
              </a:rPr>
              <a:t>10 chục triệu gọi là </a:t>
            </a:r>
            <a:r>
              <a:rPr lang="en-US" altLang="en-US" sz="2800">
                <a:solidFill>
                  <a:srgbClr val="FF0000"/>
                </a:solidFill>
                <a:latin typeface="Times New Roman" pitchFamily="18" charset="0"/>
                <a:cs typeface="Arial" charset="0"/>
              </a:rPr>
              <a:t>1 trăm </a:t>
            </a:r>
            <a:r>
              <a:rPr lang="en-US" altLang="en-US" sz="2800" smtClean="0">
                <a:solidFill>
                  <a:srgbClr val="FF0000"/>
                </a:solidFill>
                <a:latin typeface="Times New Roman" pitchFamily="18" charset="0"/>
                <a:cs typeface="Arial" charset="0"/>
              </a:rPr>
              <a:t>triệu</a:t>
            </a:r>
            <a:r>
              <a:rPr lang="vi-VN" altLang="en-US" sz="2800" smtClean="0">
                <a:solidFill>
                  <a:srgbClr val="FF0000"/>
                </a:solidFill>
                <a:latin typeface="Times New Roman" pitchFamily="18" charset="0"/>
                <a:cs typeface="Arial" charset="0"/>
              </a:rPr>
              <a:t>,</a:t>
            </a:r>
            <a:endParaRPr lang="en-US" altLang="en-US" sz="2800">
              <a:latin typeface="Times New Roman" pitchFamily="18" charset="0"/>
              <a:cs typeface="Arial" charset="0"/>
            </a:endParaRPr>
          </a:p>
        </p:txBody>
      </p:sp>
      <p:sp>
        <p:nvSpPr>
          <p:cNvPr id="5261" name="Text Box 141"/>
          <p:cNvSpPr txBox="1">
            <a:spLocks noChangeArrowheads="1"/>
          </p:cNvSpPr>
          <p:nvPr/>
        </p:nvSpPr>
        <p:spPr bwMode="auto">
          <a:xfrm>
            <a:off x="5499100" y="1185466"/>
            <a:ext cx="3276600" cy="523220"/>
          </a:xfrm>
          <a:prstGeom prst="rect">
            <a:avLst/>
          </a:prstGeom>
          <a:gradFill rotWithShape="1">
            <a:gsLst>
              <a:gs pos="0">
                <a:srgbClr val="FF0000"/>
              </a:gs>
              <a:gs pos="50000">
                <a:schemeClr val="bg1"/>
              </a:gs>
              <a:gs pos="100000">
                <a:srgbClr val="FF0000"/>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en-US" sz="2800">
                <a:latin typeface="Times New Roman" pitchFamily="18" charset="0"/>
                <a:cs typeface="Arial" charset="0"/>
              </a:rPr>
              <a:t>viết là:100 000 000.</a:t>
            </a:r>
          </a:p>
        </p:txBody>
      </p:sp>
      <p:sp>
        <p:nvSpPr>
          <p:cNvPr id="5262" name="Text Box 142"/>
          <p:cNvSpPr txBox="1">
            <a:spLocks noChangeArrowheads="1"/>
          </p:cNvSpPr>
          <p:nvPr/>
        </p:nvSpPr>
        <p:spPr bwMode="auto">
          <a:xfrm>
            <a:off x="381000" y="2647950"/>
            <a:ext cx="914400" cy="1015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a:solidFill>
                  <a:srgbClr val="FF0000"/>
                </a:solidFill>
                <a:latin typeface="Times New Roman" panose="02020603050405020304" pitchFamily="18" charset="0"/>
              </a:rPr>
              <a:t>Hàng tr</a:t>
            </a:r>
            <a:r>
              <a:rPr lang="en-US" altLang="en-US" sz="1600">
                <a:solidFill>
                  <a:srgbClr val="FF0000"/>
                </a:solidFill>
                <a:latin typeface="Times New Roman" panose="02020603050405020304" pitchFamily="18" charset="0"/>
              </a:rPr>
              <a:t>ă</a:t>
            </a:r>
            <a:r>
              <a:rPr lang="en-US" altLang="en-US" sz="2000">
                <a:solidFill>
                  <a:srgbClr val="FF0000"/>
                </a:solidFill>
                <a:latin typeface="Times New Roman" panose="02020603050405020304" pitchFamily="18" charset="0"/>
              </a:rPr>
              <a:t>m triệu</a:t>
            </a:r>
          </a:p>
        </p:txBody>
      </p:sp>
      <p:sp>
        <p:nvSpPr>
          <p:cNvPr id="5263" name="Text Box 143"/>
          <p:cNvSpPr txBox="1">
            <a:spLocks noChangeArrowheads="1"/>
          </p:cNvSpPr>
          <p:nvPr/>
        </p:nvSpPr>
        <p:spPr bwMode="auto">
          <a:xfrm>
            <a:off x="-1519968" y="2279650"/>
            <a:ext cx="1439818"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400">
                <a:solidFill>
                  <a:srgbClr val="FF0000"/>
                </a:solidFill>
                <a:latin typeface="Times New Roman" panose="02020603050405020304" pitchFamily="18" charset="0"/>
              </a:rPr>
              <a:t>Lớp triệu</a:t>
            </a:r>
          </a:p>
        </p:txBody>
      </p:sp>
      <p:sp>
        <p:nvSpPr>
          <p:cNvPr id="5265" name="Text Box 145"/>
          <p:cNvSpPr txBox="1">
            <a:spLocks noChangeArrowheads="1"/>
          </p:cNvSpPr>
          <p:nvPr/>
        </p:nvSpPr>
        <p:spPr bwMode="auto">
          <a:xfrm>
            <a:off x="469900" y="1631950"/>
            <a:ext cx="8458200" cy="523220"/>
          </a:xfrm>
          <a:prstGeom prst="rect">
            <a:avLst/>
          </a:prstGeom>
          <a:gradFill rotWithShape="1">
            <a:gsLst>
              <a:gs pos="0">
                <a:srgbClr val="00FF00"/>
              </a:gs>
              <a:gs pos="50000">
                <a:schemeClr val="bg1"/>
              </a:gs>
              <a:gs pos="100000">
                <a:srgbClr val="00FF00"/>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a:solidFill>
                  <a:srgbClr val="FF0000"/>
                </a:solidFill>
                <a:latin typeface="Times New Roman" pitchFamily="18" charset="0"/>
                <a:cs typeface="Arial" charset="0"/>
              </a:rPr>
              <a:t>Lớp triệu gồm các hàng: triệu, chục triệu, tr</a:t>
            </a:r>
            <a:r>
              <a:rPr lang="en-US" altLang="en-US" sz="2400">
                <a:solidFill>
                  <a:srgbClr val="FF0000"/>
                </a:solidFill>
                <a:latin typeface="Times New Roman" pitchFamily="18" charset="0"/>
                <a:cs typeface="Arial" charset="0"/>
              </a:rPr>
              <a:t>ă</a:t>
            </a:r>
            <a:r>
              <a:rPr lang="en-US" altLang="en-US" sz="2800">
                <a:solidFill>
                  <a:srgbClr val="FF0000"/>
                </a:solidFill>
                <a:latin typeface="Times New Roman" pitchFamily="18" charset="0"/>
                <a:cs typeface="Arial" charset="0"/>
              </a:rPr>
              <a:t>m </a:t>
            </a:r>
            <a:r>
              <a:rPr lang="en-US" altLang="en-US" sz="2800" smtClean="0">
                <a:solidFill>
                  <a:srgbClr val="FF0000"/>
                </a:solidFill>
                <a:latin typeface="Times New Roman" pitchFamily="18" charset="0"/>
                <a:cs typeface="Arial" charset="0"/>
              </a:rPr>
              <a:t>triệu</a:t>
            </a:r>
            <a:endParaRPr lang="en-US" altLang="en-US" sz="2800">
              <a:solidFill>
                <a:srgbClr val="FF0000"/>
              </a:solidFill>
              <a:latin typeface="Times New Roman" pitchFamily="18" charset="0"/>
              <a:cs typeface="Arial" charset="0"/>
            </a:endParaRPr>
          </a:p>
        </p:txBody>
      </p:sp>
      <p:sp>
        <p:nvSpPr>
          <p:cNvPr id="35" name="Cloud Callout 34"/>
          <p:cNvSpPr/>
          <p:nvPr/>
        </p:nvSpPr>
        <p:spPr>
          <a:xfrm>
            <a:off x="1936750" y="281781"/>
            <a:ext cx="5238750" cy="1857724"/>
          </a:xfrm>
          <a:prstGeom prst="cloudCallou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smtClean="0">
                <a:solidFill>
                  <a:schemeClr val="tx1"/>
                </a:solidFill>
                <a:latin typeface="+mj-lt"/>
              </a:rPr>
              <a:t>Hàng triệu, hàng chục triệu, hàng trăm triệu tạo nên </a:t>
            </a:r>
            <a:r>
              <a:rPr lang="vi-VN" sz="2800" b="1" smtClean="0">
                <a:solidFill>
                  <a:srgbClr val="FF0000"/>
                </a:solidFill>
                <a:latin typeface="+mj-lt"/>
              </a:rPr>
              <a:t>lớp</a:t>
            </a:r>
            <a:r>
              <a:rPr lang="vi-VN" sz="2800" b="1" smtClean="0">
                <a:solidFill>
                  <a:schemeClr val="tx1"/>
                </a:solidFill>
                <a:latin typeface="+mj-lt"/>
              </a:rPr>
              <a:t> nào?</a:t>
            </a:r>
            <a:endParaRPr lang="en-US" sz="2800" b="1">
              <a:solidFill>
                <a:schemeClr val="tx1"/>
              </a:solidFill>
              <a:latin typeface="+mj-lt"/>
            </a:endParaRPr>
          </a:p>
        </p:txBody>
      </p:sp>
      <p:sp>
        <p:nvSpPr>
          <p:cNvPr id="2" name="Cloud 1"/>
          <p:cNvSpPr/>
          <p:nvPr/>
        </p:nvSpPr>
        <p:spPr>
          <a:xfrm>
            <a:off x="2565400" y="290247"/>
            <a:ext cx="5181600" cy="1657350"/>
          </a:xfrm>
          <a:prstGeom prst="cloud">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2">
                    <a:lumMod val="50000"/>
                  </a:schemeClr>
                </a:solidFill>
                <a:latin typeface="+mj-lt"/>
              </a:rPr>
              <a:t>Hãy</a:t>
            </a:r>
            <a:r>
              <a:rPr lang="en-US" sz="2800" b="1" dirty="0" smtClean="0">
                <a:solidFill>
                  <a:schemeClr val="tx2">
                    <a:lumMod val="50000"/>
                  </a:schemeClr>
                </a:solidFill>
                <a:latin typeface="+mj-lt"/>
              </a:rPr>
              <a:t> đ</a:t>
            </a:r>
            <a:r>
              <a:rPr lang="vi-VN" sz="2800" b="1" dirty="0" smtClean="0">
                <a:solidFill>
                  <a:schemeClr val="tx2">
                    <a:lumMod val="50000"/>
                  </a:schemeClr>
                </a:solidFill>
                <a:latin typeface="+mj-lt"/>
              </a:rPr>
              <a:t>ọc lại </a:t>
            </a:r>
            <a:r>
              <a:rPr lang="en-US" sz="2800" b="1" dirty="0" err="1" smtClean="0">
                <a:solidFill>
                  <a:schemeClr val="tx2">
                    <a:lumMod val="50000"/>
                  </a:schemeClr>
                </a:solidFill>
                <a:latin typeface="+mj-lt"/>
              </a:rPr>
              <a:t>các</a:t>
            </a:r>
            <a:r>
              <a:rPr lang="en-US" sz="2800" b="1" dirty="0" smtClean="0">
                <a:solidFill>
                  <a:schemeClr val="tx2">
                    <a:lumMod val="50000"/>
                  </a:schemeClr>
                </a:solidFill>
                <a:latin typeface="+mj-lt"/>
              </a:rPr>
              <a:t> </a:t>
            </a:r>
            <a:r>
              <a:rPr lang="en-US" sz="2800" b="1" dirty="0" err="1" smtClean="0">
                <a:solidFill>
                  <a:schemeClr val="tx2">
                    <a:lumMod val="50000"/>
                  </a:schemeClr>
                </a:solidFill>
                <a:latin typeface="+mj-lt"/>
              </a:rPr>
              <a:t>số</a:t>
            </a:r>
            <a:r>
              <a:rPr lang="en-US" sz="2800" b="1" dirty="0" smtClean="0">
                <a:solidFill>
                  <a:schemeClr val="tx2">
                    <a:lumMod val="50000"/>
                  </a:schemeClr>
                </a:solidFill>
                <a:latin typeface="+mj-lt"/>
              </a:rPr>
              <a:t> </a:t>
            </a:r>
            <a:r>
              <a:rPr lang="en-US" sz="2800" b="1" dirty="0" err="1" smtClean="0">
                <a:solidFill>
                  <a:schemeClr val="tx2">
                    <a:lumMod val="50000"/>
                  </a:schemeClr>
                </a:solidFill>
                <a:latin typeface="+mj-lt"/>
              </a:rPr>
              <a:t>sau</a:t>
            </a:r>
            <a:r>
              <a:rPr lang="vi-VN" sz="2800" b="1" dirty="0" smtClean="0">
                <a:solidFill>
                  <a:schemeClr val="tx2">
                    <a:lumMod val="50000"/>
                  </a:schemeClr>
                </a:solidFill>
                <a:latin typeface="+mj-lt"/>
              </a:rPr>
              <a:t>.</a:t>
            </a:r>
            <a:endParaRPr lang="en-US" sz="2800" b="1" dirty="0">
              <a:solidFill>
                <a:schemeClr val="tx2">
                  <a:lumMod val="50000"/>
                </a:schemeClr>
              </a:solidFill>
              <a:latin typeface="+mj-lt"/>
            </a:endParaRPr>
          </a:p>
        </p:txBody>
      </p:sp>
    </p:spTree>
    <p:extLst>
      <p:ext uri="{BB962C8B-B14F-4D97-AF65-F5344CB8AC3E}">
        <p14:creationId xmlns="" xmlns:p14="http://schemas.microsoft.com/office/powerpoint/2010/main" val="35406704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242"/>
                                        </p:tgtEl>
                                        <p:attrNameLst>
                                          <p:attrName>style.visibility</p:attrName>
                                        </p:attrNameLst>
                                      </p:cBhvr>
                                      <p:to>
                                        <p:strVal val="visible"/>
                                      </p:to>
                                    </p:set>
                                    <p:anim to="" calcmode="lin" valueType="num">
                                      <p:cBhvr>
                                        <p:cTn id="17" dur="1" fill="hold"/>
                                        <p:tgtEl>
                                          <p:spTgt spid="5242"/>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5248"/>
                                        </p:tgtEl>
                                        <p:attrNameLst>
                                          <p:attrName>style.visibility</p:attrName>
                                        </p:attrNameLst>
                                      </p:cBhvr>
                                      <p:to>
                                        <p:strVal val="visible"/>
                                      </p:to>
                                    </p:set>
                                    <p:anim to="" calcmode="lin" valueType="num">
                                      <p:cBhvr>
                                        <p:cTn id="22" dur="1" fill="hold"/>
                                        <p:tgtEl>
                                          <p:spTgt spid="5248"/>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2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5243"/>
                                        </p:tgtEl>
                                        <p:attrNameLst>
                                          <p:attrName>style.visibility</p:attrName>
                                        </p:attrNameLst>
                                      </p:cBhvr>
                                      <p:to>
                                        <p:strVal val="visible"/>
                                      </p:to>
                                    </p:set>
                                    <p:animEffect transition="in" filter="diamond(in)">
                                      <p:cBhvr>
                                        <p:cTn id="31" dur="2000"/>
                                        <p:tgtEl>
                                          <p:spTgt spid="524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5255"/>
                                        </p:tgtEl>
                                        <p:attrNameLst>
                                          <p:attrName>style.visibility</p:attrName>
                                        </p:attrNameLst>
                                      </p:cBhvr>
                                      <p:to>
                                        <p:strVal val="visible"/>
                                      </p:to>
                                    </p:set>
                                    <p:animEffect transition="in" filter="checkerboard(across)">
                                      <p:cBhvr>
                                        <p:cTn id="36" dur="500"/>
                                        <p:tgtEl>
                                          <p:spTgt spid="5255"/>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256"/>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5257"/>
                                        </p:tgtEl>
                                        <p:attrNameLst>
                                          <p:attrName>style.visibility</p:attrName>
                                        </p:attrNameLst>
                                      </p:cBhvr>
                                      <p:to>
                                        <p:strVal val="visible"/>
                                      </p:to>
                                    </p:set>
                                    <p:animEffect transition="in" filter="box(in)">
                                      <p:cBhvr>
                                        <p:cTn id="45" dur="500"/>
                                        <p:tgtEl>
                                          <p:spTgt spid="5257"/>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5261"/>
                                        </p:tgtEl>
                                        <p:attrNameLst>
                                          <p:attrName>style.visibility</p:attrName>
                                        </p:attrNameLst>
                                      </p:cBhvr>
                                      <p:to>
                                        <p:strVal val="visible"/>
                                      </p:to>
                                    </p:set>
                                    <p:anim calcmode="lin" valueType="num">
                                      <p:cBhvr additive="base">
                                        <p:cTn id="50" dur="500" fill="hold"/>
                                        <p:tgtEl>
                                          <p:spTgt spid="5261"/>
                                        </p:tgtEl>
                                        <p:attrNameLst>
                                          <p:attrName>ppt_x</p:attrName>
                                        </p:attrNameLst>
                                      </p:cBhvr>
                                      <p:tavLst>
                                        <p:tav tm="0">
                                          <p:val>
                                            <p:strVal val="#ppt_x"/>
                                          </p:val>
                                        </p:tav>
                                        <p:tav tm="100000">
                                          <p:val>
                                            <p:strVal val="#ppt_x"/>
                                          </p:val>
                                        </p:tav>
                                      </p:tavLst>
                                    </p:anim>
                                    <p:anim calcmode="lin" valueType="num">
                                      <p:cBhvr additive="base">
                                        <p:cTn id="51" dur="500" fill="hold"/>
                                        <p:tgtEl>
                                          <p:spTgt spid="5261"/>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5262"/>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barn(inVertical)">
                                      <p:cBhvr>
                                        <p:cTn id="60" dur="500"/>
                                        <p:tgtEl>
                                          <p:spTgt spid="3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1" nodeType="clickEffect">
                                  <p:stCondLst>
                                    <p:cond delay="0"/>
                                  </p:stCondLst>
                                  <p:childTnLst>
                                    <p:animEffect transition="out" filter="fade">
                                      <p:cBhvr>
                                        <p:cTn id="64" dur="500"/>
                                        <p:tgtEl>
                                          <p:spTgt spid="35"/>
                                        </p:tgtEl>
                                      </p:cBhvr>
                                    </p:animEffect>
                                    <p:set>
                                      <p:cBhvr>
                                        <p:cTn id="65" dur="1" fill="hold">
                                          <p:stCondLst>
                                            <p:cond delay="499"/>
                                          </p:stCondLst>
                                        </p:cTn>
                                        <p:tgtEl>
                                          <p:spTgt spid="35"/>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63" presetClass="path" presetSubtype="0" accel="50000" decel="50000" fill="hold" grpId="0" nodeType="clickEffect">
                                  <p:stCondLst>
                                    <p:cond delay="0"/>
                                  </p:stCondLst>
                                  <p:childTnLst>
                                    <p:animMotion origin="layout" path="M 0 0  L 0.25 0  E" pathEditMode="relative" ptsTypes="">
                                      <p:cBhvr>
                                        <p:cTn id="69" dur="2000" fill="hold"/>
                                        <p:tgtEl>
                                          <p:spTgt spid="5263"/>
                                        </p:tgtEl>
                                        <p:attrNameLst>
                                          <p:attrName>ppt_x</p:attrName>
                                          <p:attrName>ppt_y</p:attrName>
                                        </p:attrNameLst>
                                      </p:cBhvr>
                                    </p:animMotion>
                                  </p:childTnLst>
                                </p:cTn>
                              </p:par>
                            </p:childTnLst>
                          </p:cTn>
                        </p:par>
                      </p:childTnLst>
                    </p:cTn>
                  </p:par>
                  <p:par>
                    <p:cTn id="70" fill="hold">
                      <p:stCondLst>
                        <p:cond delay="indefinite"/>
                      </p:stCondLst>
                      <p:childTnLst>
                        <p:par>
                          <p:cTn id="71" fill="hold">
                            <p:stCondLst>
                              <p:cond delay="0"/>
                            </p:stCondLst>
                            <p:childTnLst>
                              <p:par>
                                <p:cTn id="72" presetID="8" presetClass="entr" presetSubtype="16" fill="hold" grpId="0" nodeType="clickEffect">
                                  <p:stCondLst>
                                    <p:cond delay="0"/>
                                  </p:stCondLst>
                                  <p:childTnLst>
                                    <p:set>
                                      <p:cBhvr>
                                        <p:cTn id="73" dur="1" fill="hold">
                                          <p:stCondLst>
                                            <p:cond delay="0"/>
                                          </p:stCondLst>
                                        </p:cTn>
                                        <p:tgtEl>
                                          <p:spTgt spid="5265"/>
                                        </p:tgtEl>
                                        <p:attrNameLst>
                                          <p:attrName>style.visibility</p:attrName>
                                        </p:attrNameLst>
                                      </p:cBhvr>
                                      <p:to>
                                        <p:strVal val="visible"/>
                                      </p:to>
                                    </p:set>
                                    <p:animEffect transition="in" filter="diamond(in)">
                                      <p:cBhvr>
                                        <p:cTn id="74" dur="2000"/>
                                        <p:tgtEl>
                                          <p:spTgt spid="5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42" grpId="0" animBg="1"/>
      <p:bldP spid="5243" grpId="0" animBg="1"/>
      <p:bldP spid="5248" grpId="0" animBg="1"/>
      <p:bldP spid="5250" grpId="0"/>
      <p:bldP spid="5255" grpId="0" animBg="1"/>
      <p:bldP spid="5256" grpId="0"/>
      <p:bldP spid="5257" grpId="0" animBg="1"/>
      <p:bldP spid="5261" grpId="0" animBg="1"/>
      <p:bldP spid="5262" grpId="0"/>
      <p:bldP spid="5263" grpId="0"/>
      <p:bldP spid="5265" grpId="0" animBg="1"/>
      <p:bldP spid="35" grpId="0" animBg="1"/>
      <p:bldP spid="35" grpId="1" animBg="1"/>
      <p:bldP spid="2" grpId="0" animBg="1"/>
      <p:bldP spid="2"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57&quot;/&gt;&lt;/object&gt;&lt;object type=&quot;3&quot; unique_id=&quot;10005&quot;&gt;&lt;property id=&quot;20148&quot; value=&quot;5&quot;/&gt;&lt;property id=&quot;20300&quot; value=&quot;Slide 3&quot;/&gt;&lt;property id=&quot;20307&quot; value=&quot;262&quot;/&gt;&lt;/object&gt;&lt;object type=&quot;3&quot; unique_id=&quot;10006&quot;&gt;&lt;property id=&quot;20148&quot; value=&quot;5&quot;/&gt;&lt;property id=&quot;20300&quot; value=&quot;Slide 4&quot;/&gt;&lt;property id=&quot;20307&quot; value=&quot;261&quot;/&gt;&lt;/object&gt;&lt;object type=&quot;3&quot; unique_id=&quot;10007&quot;&gt;&lt;property id=&quot;20148&quot; value=&quot;5&quot;/&gt;&lt;property id=&quot;20300&quot; value=&quot;Slide 5&quot;/&gt;&lt;property id=&quot;20307&quot; value=&quot;260&quot;/&gt;&lt;/object&gt;&lt;object type=&quot;3&quot; unique_id=&quot;10008&quot;&gt;&lt;property id=&quot;20148&quot; value=&quot;5&quot;/&gt;&lt;property id=&quot;20300&quot; value=&quot;Slide 6&quot;/&gt;&lt;property id=&quot;20307&quot; value=&quot;259&quot;/&gt;&lt;/object&gt;&lt;object type=&quot;3&quot; unique_id=&quot;10009&quot;&gt;&lt;property id=&quot;20148&quot; value=&quot;5&quot;/&gt;&lt;property id=&quot;20300&quot; value=&quot;Slide 7&quot;/&gt;&lt;property id=&quot;20307&quot; value=&quot;258&quot;/&gt;&lt;/object&gt;&lt;/object&gt;&lt;object type=&quot;8&quot; unique_id=&quot;10018&quot;&gt;&lt;/object&gt;&lt;/object&gt;&lt;/database&gt;"/>
  <p:tag name="MMPROD_NEXTUNIQUEID" val="10009"/>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2220</TotalTime>
  <Words>1686</Words>
  <Application>Microsoft Office PowerPoint</Application>
  <PresentationFormat>On-screen Show (16:9)</PresentationFormat>
  <Paragraphs>381</Paragraphs>
  <Slides>26</Slides>
  <Notes>11</Notes>
  <HiddenSlides>0</HiddenSlides>
  <MMClips>14</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26</vt:i4>
      </vt:variant>
    </vt:vector>
  </HeadingPairs>
  <TitlesOfParts>
    <vt:vector size="30" baseType="lpstr">
      <vt:lpstr>Office Theme</vt:lpstr>
      <vt:lpstr>4_Office Theme</vt:lpstr>
      <vt:lpstr>5_Office Theme</vt:lpstr>
      <vt:lpstr>Clip</vt:lpstr>
      <vt:lpstr>TOÁN  LỚP 4</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CÂU 3:</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cam le</cp:lastModifiedBy>
  <cp:revision>131</cp:revision>
  <dcterms:created xsi:type="dcterms:W3CDTF">2020-08-10T08:10:46Z</dcterms:created>
  <dcterms:modified xsi:type="dcterms:W3CDTF">2021-09-20T01:24:51Z</dcterms:modified>
</cp:coreProperties>
</file>