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sldIdLst>
    <p:sldId id="271" r:id="rId3"/>
    <p:sldId id="307" r:id="rId4"/>
    <p:sldId id="272" r:id="rId5"/>
    <p:sldId id="308" r:id="rId6"/>
    <p:sldId id="309" r:id="rId7"/>
    <p:sldId id="310" r:id="rId8"/>
    <p:sldId id="300" r:id="rId9"/>
    <p:sldId id="273" r:id="rId10"/>
    <p:sldId id="274" r:id="rId11"/>
    <p:sldId id="275" r:id="rId12"/>
    <p:sldId id="287" r:id="rId13"/>
    <p:sldId id="302" r:id="rId14"/>
    <p:sldId id="303" r:id="rId15"/>
    <p:sldId id="276" r:id="rId16"/>
    <p:sldId id="278" r:id="rId17"/>
    <p:sldId id="267" r:id="rId18"/>
    <p:sldId id="286" r:id="rId19"/>
    <p:sldId id="285" r:id="rId20"/>
    <p:sldId id="269" r:id="rId21"/>
    <p:sldId id="304" r:id="rId22"/>
    <p:sldId id="306" r:id="rId23"/>
    <p:sldId id="279" r:id="rId24"/>
    <p:sldId id="289" r:id="rId25"/>
    <p:sldId id="28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29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D936C-AC64-4003-9325-D7EBA8BF7DD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1FDEF-3D4E-44BA-94B5-3E3B4602B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694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249363" y="1279525"/>
            <a:ext cx="4605337" cy="34528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mtClean="0"/>
              <a:t>更多模板</a:t>
            </a:r>
            <a:r>
              <a:rPr lang="en-US" altLang="zh-CN" smtClean="0"/>
              <a:t>123</a:t>
            </a:r>
            <a:r>
              <a:rPr lang="zh-CN" altLang="en-US" smtClean="0"/>
              <a:t>图文旗舰店：</a:t>
            </a:r>
            <a:r>
              <a:rPr lang="en-US" altLang="zh-CN" smtClean="0"/>
              <a:t>666</a:t>
            </a:r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DEF-3D4E-44BA-94B5-3E3B4602BD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7193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8919D-977F-4751-8D78-9AEF9AA13B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859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959B2-6E77-421B-80B7-47052AE103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270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6E80C-5315-4155-B7D7-DE2D8774BE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407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C3AD5-BD18-4E4F-B043-24BE26FF4A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188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2583-B078-475D-8384-E8F9A368AB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625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F99E4-F3E2-4010-A2F0-FEC87CA248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949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71240-62D1-43DB-BEF9-1BA5C2E4D1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9313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E7AAD-FCA2-4C71-A61E-B801A9F5C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625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09B23-8D6F-461D-8F30-E2B1E0A9F5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9410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D9ABA-1CA7-4B22-9983-7BBBEA9679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34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17007-C426-4FAF-9BBD-1F636D1732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03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5799F-AB47-4148-9A77-72D9CE1CA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39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9988C-59EF-4141-8320-73FC60A30255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A3C0E-141B-44E0-B465-B242CC020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A95DF-2906-4EB6-AF42-309D227C19D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1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5" Type="http://schemas.openxmlformats.org/officeDocument/2006/relationships/image" Target="../media/image19.png"/><Relationship Id="rId4" Type="http://schemas.microsoft.com/office/2007/relationships/media" Target="../media/media1.wm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5" Type="http://schemas.openxmlformats.org/officeDocument/2006/relationships/image" Target="../media/image25.png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8.png"/><Relationship Id="rId26" Type="http://schemas.openxmlformats.org/officeDocument/2006/relationships/slide" Target="slide30.xml"/><Relationship Id="rId3" Type="http://schemas.openxmlformats.org/officeDocument/2006/relationships/image" Target="../media/image34.jpeg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slide" Target="slide27.xml"/><Relationship Id="rId20" Type="http://schemas.openxmlformats.org/officeDocument/2006/relationships/slide" Target="slide28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52.png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23" Type="http://schemas.openxmlformats.org/officeDocument/2006/relationships/slide" Target="slide29.xml"/><Relationship Id="rId28" Type="http://schemas.openxmlformats.org/officeDocument/2006/relationships/image" Target="../media/image55.png"/><Relationship Id="rId10" Type="http://schemas.openxmlformats.org/officeDocument/2006/relationships/image" Target="../media/image38.png"/><Relationship Id="rId19" Type="http://schemas.openxmlformats.org/officeDocument/2006/relationships/image" Target="../media/image49.png"/><Relationship Id="rId31" Type="http://schemas.openxmlformats.org/officeDocument/2006/relationships/image" Target="../media/image57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45.png"/><Relationship Id="rId22" Type="http://schemas.openxmlformats.org/officeDocument/2006/relationships/image" Target="../media/image51.png"/><Relationship Id="rId27" Type="http://schemas.openxmlformats.org/officeDocument/2006/relationships/image" Target="../media/image54.png"/><Relationship Id="rId30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4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slide" Target="slide26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jpeg"/><Relationship Id="rId7" Type="http://schemas.openxmlformats.org/officeDocument/2006/relationships/slide" Target="slide2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4.jpeg"/><Relationship Id="rId7" Type="http://schemas.openxmlformats.org/officeDocument/2006/relationships/slide" Target="slide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4.jpeg"/><Relationship Id="rId7" Type="http://schemas.openxmlformats.org/officeDocument/2006/relationships/slide" Target="slide2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op 100 Hình Ảnh Thiên Nhiên Phong Cảnh Đẹp Nhất Thế Giớ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2460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3"/>
                </a:solidFill>
              </a:rPr>
              <a:t>ĐỊA LÍ 5 – Trường Tiểu học Đức Giang</a:t>
            </a:r>
            <a:endParaRPr lang="en-US" b="1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8763000" cy="5334000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2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THẦY, CÔ GIÁO VỀ DỰ GIỜ LỚP 5D</a:t>
            </a:r>
            <a:endParaRPr lang="en-US" sz="2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3212977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C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ĐỊA LÍ</a:t>
            </a:r>
            <a:endParaRPr lang="en-US" sz="6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C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443711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6: ĐẤT VÀ RỪNG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566124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viên: Phạm Thị Điệp</a:t>
            </a:r>
            <a:endParaRPr lang="en-US" sz="4000" b="1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Nêu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các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biện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pháp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bảo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vệ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và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cải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tạo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990099"/>
                </a:solidFill>
                <a:latin typeface="Times New Roman" pitchFamily="18" charset="0"/>
              </a:rPr>
              <a:t>đất</a:t>
            </a:r>
            <a:r>
              <a:rPr lang="en-US" sz="2400" b="1" i="1" u="sng" dirty="0" smtClean="0">
                <a:solidFill>
                  <a:srgbClr val="990099"/>
                </a:solidFill>
                <a:latin typeface="Times New Roman" pitchFamily="18" charset="0"/>
              </a:rPr>
              <a:t>?</a:t>
            </a:r>
            <a:endParaRPr lang="en-US" sz="2400" u="sng" dirty="0"/>
          </a:p>
        </p:txBody>
      </p:sp>
      <p:pic>
        <p:nvPicPr>
          <p:cNvPr id="5" name="Picture 6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8083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uong Bac Thang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980728"/>
            <a:ext cx="266429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110620081509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836712"/>
            <a:ext cx="2736304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Trong ru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861048"/>
            <a:ext cx="28083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Bon_vo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861048"/>
            <a:ext cx="2808312" cy="208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at phen (9-4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3861048"/>
            <a:ext cx="2664296" cy="20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7544" y="31409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23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3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i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300" b="1" i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3140968"/>
            <a:ext cx="28803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Làm ruộng bậc thang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4168" y="314096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 i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Đắp đê</a:t>
            </a:r>
            <a:endParaRPr lang="en-US" sz="2300" b="1" i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6136" y="594928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2200" b="1" i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5949280"/>
            <a:ext cx="29523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Rắc vôi bột khử chua</a:t>
            </a:r>
            <a:endParaRPr lang="en-US" sz="23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594928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 i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Trồng rừng</a:t>
            </a:r>
            <a:endParaRPr lang="en-US" sz="2300" b="1" i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2" name="Untitled (1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260648"/>
            <a:ext cx="8568952" cy="62646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88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410200" cy="6858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6525344"/>
            <a:ext cx="5410200" cy="332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3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4585322"/>
              </p:ext>
            </p:extLst>
          </p:nvPr>
        </p:nvGraphicFramePr>
        <p:xfrm>
          <a:off x="395536" y="3212976"/>
          <a:ext cx="8496944" cy="31609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304"/>
                <a:gridCol w="1800200"/>
                <a:gridCol w="3960440"/>
              </a:tblGrid>
              <a:tr h="77658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56670"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rậm</a:t>
                      </a:r>
                      <a:r>
                        <a:rPr lang="en-US" sz="2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endParaRPr lang="en-US" sz="2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27689"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ngập</a:t>
                      </a:r>
                      <a:r>
                        <a:rPr lang="en-US" sz="2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endParaRPr lang="en-US" sz="2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95736" y="260648"/>
            <a:ext cx="4392488" cy="1008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1, 2, 3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80,81,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943600" y="4724400"/>
            <a:ext cx="2895600" cy="457200"/>
          </a:xfrm>
          <a:prstGeom prst="rect">
            <a:avLst/>
          </a:prstGeom>
          <a:solidFill>
            <a:schemeClr val="bg1"/>
          </a:solidFill>
          <a:ln w="38100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C4C1C"/>
                </a:solidFill>
                <a:latin typeface="Times New Roman" pitchFamily="18" charset="0"/>
                <a:cs typeface="Times New Roman" pitchFamily="18" charset="0"/>
              </a:rPr>
              <a:t>Rừng ngập mặn</a:t>
            </a:r>
          </a:p>
        </p:txBody>
      </p:sp>
      <p:pic>
        <p:nvPicPr>
          <p:cNvPr id="21509" name="Picture 5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5410200" cy="6324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sp>
        <p:nvSpPr>
          <p:cNvPr id="47110" name="Freeform 6"/>
          <p:cNvSpPr>
            <a:spLocks/>
          </p:cNvSpPr>
          <p:nvPr/>
        </p:nvSpPr>
        <p:spPr bwMode="auto">
          <a:xfrm>
            <a:off x="914400" y="6011863"/>
            <a:ext cx="250825" cy="206375"/>
          </a:xfrm>
          <a:custGeom>
            <a:avLst/>
            <a:gdLst>
              <a:gd name="T0" fmla="*/ 2147483647 w 158"/>
              <a:gd name="T1" fmla="*/ 2147483647 h 130"/>
              <a:gd name="T2" fmla="*/ 0 w 158"/>
              <a:gd name="T3" fmla="*/ 2147483647 h 130"/>
              <a:gd name="T4" fmla="*/ 2147483647 w 158"/>
              <a:gd name="T5" fmla="*/ 2147483647 h 130"/>
              <a:gd name="T6" fmla="*/ 2147483647 w 158"/>
              <a:gd name="T7" fmla="*/ 2147483647 h 130"/>
              <a:gd name="T8" fmla="*/ 2147483647 w 158"/>
              <a:gd name="T9" fmla="*/ 2147483647 h 1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"/>
              <a:gd name="T16" fmla="*/ 0 h 130"/>
              <a:gd name="T17" fmla="*/ 158 w 158"/>
              <a:gd name="T18" fmla="*/ 130 h 1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" h="130">
                <a:moveTo>
                  <a:pt x="137" y="35"/>
                </a:moveTo>
                <a:cubicBezTo>
                  <a:pt x="33" y="26"/>
                  <a:pt x="26" y="1"/>
                  <a:pt x="0" y="80"/>
                </a:cubicBezTo>
                <a:cubicBezTo>
                  <a:pt x="25" y="119"/>
                  <a:pt x="21" y="130"/>
                  <a:pt x="91" y="99"/>
                </a:cubicBezTo>
                <a:cubicBezTo>
                  <a:pt x="100" y="95"/>
                  <a:pt x="95" y="79"/>
                  <a:pt x="101" y="71"/>
                </a:cubicBezTo>
                <a:cubicBezTo>
                  <a:pt x="158" y="0"/>
                  <a:pt x="108" y="93"/>
                  <a:pt x="137" y="35"/>
                </a:cubicBezTo>
                <a:close/>
              </a:path>
            </a:pathLst>
          </a:custGeom>
          <a:solidFill>
            <a:srgbClr val="9933FF"/>
          </a:solidFill>
          <a:ln w="9525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1604963" y="5378450"/>
            <a:ext cx="122237" cy="144463"/>
          </a:xfrm>
          <a:custGeom>
            <a:avLst/>
            <a:gdLst>
              <a:gd name="T0" fmla="*/ 2147483647 w 77"/>
              <a:gd name="T1" fmla="*/ 2147483647 h 91"/>
              <a:gd name="T2" fmla="*/ 2147483647 w 77"/>
              <a:gd name="T3" fmla="*/ 2147483647 h 91"/>
              <a:gd name="T4" fmla="*/ 2147483647 w 77"/>
              <a:gd name="T5" fmla="*/ 2147483647 h 91"/>
              <a:gd name="T6" fmla="*/ 2147483647 w 77"/>
              <a:gd name="T7" fmla="*/ 2147483647 h 91"/>
              <a:gd name="T8" fmla="*/ 0 60000 65536"/>
              <a:gd name="T9" fmla="*/ 0 60000 65536"/>
              <a:gd name="T10" fmla="*/ 0 60000 65536"/>
              <a:gd name="T11" fmla="*/ 0 60000 65536"/>
              <a:gd name="T12" fmla="*/ 0 w 77"/>
              <a:gd name="T13" fmla="*/ 0 h 91"/>
              <a:gd name="T14" fmla="*/ 77 w 77"/>
              <a:gd name="T15" fmla="*/ 91 h 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" h="91">
                <a:moveTo>
                  <a:pt x="77" y="59"/>
                </a:moveTo>
                <a:cubicBezTo>
                  <a:pt x="64" y="7"/>
                  <a:pt x="60" y="0"/>
                  <a:pt x="13" y="31"/>
                </a:cubicBezTo>
                <a:cubicBezTo>
                  <a:pt x="10" y="40"/>
                  <a:pt x="0" y="50"/>
                  <a:pt x="4" y="59"/>
                </a:cubicBezTo>
                <a:cubicBezTo>
                  <a:pt x="13" y="82"/>
                  <a:pt x="77" y="91"/>
                  <a:pt x="77" y="59"/>
                </a:cubicBezTo>
                <a:close/>
              </a:path>
            </a:pathLst>
          </a:custGeom>
          <a:solidFill>
            <a:srgbClr val="9933FF"/>
          </a:solidFill>
          <a:ln w="9525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Freeform 8"/>
          <p:cNvSpPr>
            <a:spLocks/>
          </p:cNvSpPr>
          <p:nvPr/>
        </p:nvSpPr>
        <p:spPr bwMode="auto">
          <a:xfrm>
            <a:off x="1425575" y="5567363"/>
            <a:ext cx="233363" cy="296862"/>
          </a:xfrm>
          <a:custGeom>
            <a:avLst/>
            <a:gdLst>
              <a:gd name="T0" fmla="*/ 2147483647 w 147"/>
              <a:gd name="T1" fmla="*/ 2147483647 h 187"/>
              <a:gd name="T2" fmla="*/ 2147483647 w 147"/>
              <a:gd name="T3" fmla="*/ 2147483647 h 187"/>
              <a:gd name="T4" fmla="*/ 2147483647 w 147"/>
              <a:gd name="T5" fmla="*/ 2147483647 h 187"/>
              <a:gd name="T6" fmla="*/ 2147483647 w 147"/>
              <a:gd name="T7" fmla="*/ 2147483647 h 187"/>
              <a:gd name="T8" fmla="*/ 2147483647 w 147"/>
              <a:gd name="T9" fmla="*/ 2147483647 h 187"/>
              <a:gd name="T10" fmla="*/ 2147483647 w 147"/>
              <a:gd name="T11" fmla="*/ 2147483647 h 187"/>
              <a:gd name="T12" fmla="*/ 2147483647 w 147"/>
              <a:gd name="T13" fmla="*/ 2147483647 h 187"/>
              <a:gd name="T14" fmla="*/ 2147483647 w 147"/>
              <a:gd name="T15" fmla="*/ 2147483647 h 187"/>
              <a:gd name="T16" fmla="*/ 2147483647 w 147"/>
              <a:gd name="T17" fmla="*/ 2147483647 h 1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7"/>
              <a:gd name="T28" fmla="*/ 0 h 187"/>
              <a:gd name="T29" fmla="*/ 147 w 147"/>
              <a:gd name="T30" fmla="*/ 187 h 1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7" h="187">
                <a:moveTo>
                  <a:pt x="144" y="13"/>
                </a:moveTo>
                <a:cubicBezTo>
                  <a:pt x="135" y="10"/>
                  <a:pt x="126" y="0"/>
                  <a:pt x="117" y="4"/>
                </a:cubicBezTo>
                <a:cubicBezTo>
                  <a:pt x="89" y="15"/>
                  <a:pt x="80" y="86"/>
                  <a:pt x="80" y="86"/>
                </a:cubicBezTo>
                <a:cubicBezTo>
                  <a:pt x="77" y="107"/>
                  <a:pt x="86" y="135"/>
                  <a:pt x="71" y="150"/>
                </a:cubicBezTo>
                <a:cubicBezTo>
                  <a:pt x="56" y="165"/>
                  <a:pt x="25" y="148"/>
                  <a:pt x="7" y="159"/>
                </a:cubicBezTo>
                <a:cubicBezTo>
                  <a:pt x="0" y="164"/>
                  <a:pt x="18" y="173"/>
                  <a:pt x="25" y="178"/>
                </a:cubicBezTo>
                <a:cubicBezTo>
                  <a:pt x="33" y="183"/>
                  <a:pt x="44" y="184"/>
                  <a:pt x="53" y="187"/>
                </a:cubicBezTo>
                <a:cubicBezTo>
                  <a:pt x="76" y="163"/>
                  <a:pt x="84" y="141"/>
                  <a:pt x="99" y="114"/>
                </a:cubicBezTo>
                <a:cubicBezTo>
                  <a:pt x="147" y="28"/>
                  <a:pt x="128" y="93"/>
                  <a:pt x="144" y="13"/>
                </a:cubicBezTo>
                <a:close/>
              </a:path>
            </a:pathLst>
          </a:custGeom>
          <a:solidFill>
            <a:srgbClr val="9933FF"/>
          </a:solidFill>
          <a:ln w="9525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969963" y="5864225"/>
            <a:ext cx="95250" cy="115888"/>
          </a:xfrm>
          <a:custGeom>
            <a:avLst/>
            <a:gdLst>
              <a:gd name="T0" fmla="*/ 2147483647 w 60"/>
              <a:gd name="T1" fmla="*/ 0 h 73"/>
              <a:gd name="T2" fmla="*/ 2147483647 w 60"/>
              <a:gd name="T3" fmla="*/ 2147483647 h 73"/>
              <a:gd name="T4" fmla="*/ 2147483647 w 60"/>
              <a:gd name="T5" fmla="*/ 0 h 73"/>
              <a:gd name="T6" fmla="*/ 0 60000 65536"/>
              <a:gd name="T7" fmla="*/ 0 60000 65536"/>
              <a:gd name="T8" fmla="*/ 0 60000 65536"/>
              <a:gd name="T9" fmla="*/ 0 w 60"/>
              <a:gd name="T10" fmla="*/ 0 h 73"/>
              <a:gd name="T11" fmla="*/ 60 w 60"/>
              <a:gd name="T12" fmla="*/ 73 h 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73">
                <a:moveTo>
                  <a:pt x="47" y="0"/>
                </a:moveTo>
                <a:cubicBezTo>
                  <a:pt x="3" y="15"/>
                  <a:pt x="0" y="28"/>
                  <a:pt x="11" y="73"/>
                </a:cubicBezTo>
                <a:cubicBezTo>
                  <a:pt x="54" y="44"/>
                  <a:pt x="60" y="53"/>
                  <a:pt x="47" y="0"/>
                </a:cubicBezTo>
                <a:close/>
              </a:path>
            </a:pathLst>
          </a:custGeom>
          <a:solidFill>
            <a:srgbClr val="9933FF"/>
          </a:solidFill>
          <a:ln w="9525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Freeform 10"/>
          <p:cNvSpPr>
            <a:spLocks/>
          </p:cNvSpPr>
          <p:nvPr/>
        </p:nvSpPr>
        <p:spPr bwMode="auto">
          <a:xfrm>
            <a:off x="1277938" y="3165475"/>
            <a:ext cx="1258887" cy="2166938"/>
          </a:xfrm>
          <a:custGeom>
            <a:avLst/>
            <a:gdLst>
              <a:gd name="T0" fmla="*/ 2147483647 w 793"/>
              <a:gd name="T1" fmla="*/ 2147483647 h 1365"/>
              <a:gd name="T2" fmla="*/ 2147483647 w 793"/>
              <a:gd name="T3" fmla="*/ 2147483647 h 1365"/>
              <a:gd name="T4" fmla="*/ 2147483647 w 793"/>
              <a:gd name="T5" fmla="*/ 2147483647 h 1365"/>
              <a:gd name="T6" fmla="*/ 2147483647 w 793"/>
              <a:gd name="T7" fmla="*/ 2147483647 h 1365"/>
              <a:gd name="T8" fmla="*/ 0 w 793"/>
              <a:gd name="T9" fmla="*/ 2147483647 h 1365"/>
              <a:gd name="T10" fmla="*/ 2147483647 w 793"/>
              <a:gd name="T11" fmla="*/ 2147483647 h 1365"/>
              <a:gd name="T12" fmla="*/ 2147483647 w 793"/>
              <a:gd name="T13" fmla="*/ 2147483647 h 1365"/>
              <a:gd name="T14" fmla="*/ 2147483647 w 793"/>
              <a:gd name="T15" fmla="*/ 2147483647 h 1365"/>
              <a:gd name="T16" fmla="*/ 2147483647 w 793"/>
              <a:gd name="T17" fmla="*/ 2147483647 h 1365"/>
              <a:gd name="T18" fmla="*/ 2147483647 w 793"/>
              <a:gd name="T19" fmla="*/ 2147483647 h 1365"/>
              <a:gd name="T20" fmla="*/ 2147483647 w 793"/>
              <a:gd name="T21" fmla="*/ 2147483647 h 1365"/>
              <a:gd name="T22" fmla="*/ 2147483647 w 793"/>
              <a:gd name="T23" fmla="*/ 2147483647 h 1365"/>
              <a:gd name="T24" fmla="*/ 2147483647 w 793"/>
              <a:gd name="T25" fmla="*/ 2147483647 h 1365"/>
              <a:gd name="T26" fmla="*/ 2147483647 w 793"/>
              <a:gd name="T27" fmla="*/ 2147483647 h 1365"/>
              <a:gd name="T28" fmla="*/ 2147483647 w 793"/>
              <a:gd name="T29" fmla="*/ 2147483647 h 1365"/>
              <a:gd name="T30" fmla="*/ 2147483647 w 793"/>
              <a:gd name="T31" fmla="*/ 2147483647 h 1365"/>
              <a:gd name="T32" fmla="*/ 2147483647 w 793"/>
              <a:gd name="T33" fmla="*/ 2147483647 h 1365"/>
              <a:gd name="T34" fmla="*/ 2147483647 w 793"/>
              <a:gd name="T35" fmla="*/ 2147483647 h 1365"/>
              <a:gd name="T36" fmla="*/ 2147483647 w 793"/>
              <a:gd name="T37" fmla="*/ 2147483647 h 1365"/>
              <a:gd name="T38" fmla="*/ 2147483647 w 793"/>
              <a:gd name="T39" fmla="*/ 2147483647 h 1365"/>
              <a:gd name="T40" fmla="*/ 2147483647 w 793"/>
              <a:gd name="T41" fmla="*/ 2147483647 h 1365"/>
              <a:gd name="T42" fmla="*/ 2147483647 w 793"/>
              <a:gd name="T43" fmla="*/ 2147483647 h 1365"/>
              <a:gd name="T44" fmla="*/ 2147483647 w 793"/>
              <a:gd name="T45" fmla="*/ 2147483647 h 1365"/>
              <a:gd name="T46" fmla="*/ 2147483647 w 793"/>
              <a:gd name="T47" fmla="*/ 2147483647 h 1365"/>
              <a:gd name="T48" fmla="*/ 2147483647 w 793"/>
              <a:gd name="T49" fmla="*/ 2147483647 h 1365"/>
              <a:gd name="T50" fmla="*/ 2147483647 w 793"/>
              <a:gd name="T51" fmla="*/ 2147483647 h 1365"/>
              <a:gd name="T52" fmla="*/ 2147483647 w 793"/>
              <a:gd name="T53" fmla="*/ 2147483647 h 1365"/>
              <a:gd name="T54" fmla="*/ 2147483647 w 793"/>
              <a:gd name="T55" fmla="*/ 2147483647 h 1365"/>
              <a:gd name="T56" fmla="*/ 2147483647 w 793"/>
              <a:gd name="T57" fmla="*/ 2147483647 h 1365"/>
              <a:gd name="T58" fmla="*/ 2147483647 w 793"/>
              <a:gd name="T59" fmla="*/ 2147483647 h 1365"/>
              <a:gd name="T60" fmla="*/ 2147483647 w 793"/>
              <a:gd name="T61" fmla="*/ 2147483647 h 1365"/>
              <a:gd name="T62" fmla="*/ 2147483647 w 793"/>
              <a:gd name="T63" fmla="*/ 2147483647 h 1365"/>
              <a:gd name="T64" fmla="*/ 2147483647 w 793"/>
              <a:gd name="T65" fmla="*/ 2147483647 h 1365"/>
              <a:gd name="T66" fmla="*/ 2147483647 w 793"/>
              <a:gd name="T67" fmla="*/ 2147483647 h 1365"/>
              <a:gd name="T68" fmla="*/ 2147483647 w 793"/>
              <a:gd name="T69" fmla="*/ 2147483647 h 1365"/>
              <a:gd name="T70" fmla="*/ 2147483647 w 793"/>
              <a:gd name="T71" fmla="*/ 2147483647 h 1365"/>
              <a:gd name="T72" fmla="*/ 2147483647 w 793"/>
              <a:gd name="T73" fmla="*/ 2147483647 h 1365"/>
              <a:gd name="T74" fmla="*/ 2147483647 w 793"/>
              <a:gd name="T75" fmla="*/ 2147483647 h 1365"/>
              <a:gd name="T76" fmla="*/ 2147483647 w 793"/>
              <a:gd name="T77" fmla="*/ 2147483647 h 1365"/>
              <a:gd name="T78" fmla="*/ 2147483647 w 793"/>
              <a:gd name="T79" fmla="*/ 2147483647 h 136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93"/>
              <a:gd name="T121" fmla="*/ 0 h 1365"/>
              <a:gd name="T122" fmla="*/ 793 w 793"/>
              <a:gd name="T123" fmla="*/ 1365 h 136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93" h="1365">
                <a:moveTo>
                  <a:pt x="777" y="877"/>
                </a:moveTo>
                <a:cubicBezTo>
                  <a:pt x="771" y="871"/>
                  <a:pt x="766" y="863"/>
                  <a:pt x="758" y="859"/>
                </a:cubicBezTo>
                <a:cubicBezTo>
                  <a:pt x="741" y="850"/>
                  <a:pt x="704" y="840"/>
                  <a:pt x="704" y="840"/>
                </a:cubicBezTo>
                <a:cubicBezTo>
                  <a:pt x="682" y="862"/>
                  <a:pt x="658" y="935"/>
                  <a:pt x="630" y="941"/>
                </a:cubicBezTo>
                <a:cubicBezTo>
                  <a:pt x="597" y="948"/>
                  <a:pt x="563" y="947"/>
                  <a:pt x="530" y="950"/>
                </a:cubicBezTo>
                <a:cubicBezTo>
                  <a:pt x="468" y="970"/>
                  <a:pt x="461" y="1008"/>
                  <a:pt x="420" y="1051"/>
                </a:cubicBezTo>
                <a:cubicBezTo>
                  <a:pt x="360" y="1009"/>
                  <a:pt x="344" y="1025"/>
                  <a:pt x="256" y="1032"/>
                </a:cubicBezTo>
                <a:cubicBezTo>
                  <a:pt x="241" y="1089"/>
                  <a:pt x="227" y="1083"/>
                  <a:pt x="173" y="1096"/>
                </a:cubicBezTo>
                <a:cubicBezTo>
                  <a:pt x="123" y="1149"/>
                  <a:pt x="186" y="1071"/>
                  <a:pt x="164" y="1151"/>
                </a:cubicBezTo>
                <a:cubicBezTo>
                  <a:pt x="148" y="1209"/>
                  <a:pt x="0" y="1188"/>
                  <a:pt x="0" y="1188"/>
                </a:cubicBezTo>
                <a:cubicBezTo>
                  <a:pt x="12" y="1185"/>
                  <a:pt x="26" y="1186"/>
                  <a:pt x="36" y="1179"/>
                </a:cubicBezTo>
                <a:cubicBezTo>
                  <a:pt x="45" y="1173"/>
                  <a:pt x="43" y="1153"/>
                  <a:pt x="54" y="1151"/>
                </a:cubicBezTo>
                <a:cubicBezTo>
                  <a:pt x="87" y="1146"/>
                  <a:pt x="121" y="1157"/>
                  <a:pt x="155" y="1160"/>
                </a:cubicBezTo>
                <a:cubicBezTo>
                  <a:pt x="164" y="1163"/>
                  <a:pt x="173" y="1171"/>
                  <a:pt x="182" y="1169"/>
                </a:cubicBezTo>
                <a:cubicBezTo>
                  <a:pt x="254" y="1157"/>
                  <a:pt x="189" y="1144"/>
                  <a:pt x="182" y="1142"/>
                </a:cubicBezTo>
                <a:cubicBezTo>
                  <a:pt x="202" y="1089"/>
                  <a:pt x="180" y="1124"/>
                  <a:pt x="265" y="1105"/>
                </a:cubicBezTo>
                <a:cubicBezTo>
                  <a:pt x="284" y="1101"/>
                  <a:pt x="320" y="1087"/>
                  <a:pt x="320" y="1087"/>
                </a:cubicBezTo>
                <a:cubicBezTo>
                  <a:pt x="312" y="1122"/>
                  <a:pt x="280" y="1218"/>
                  <a:pt x="256" y="1243"/>
                </a:cubicBezTo>
                <a:cubicBezTo>
                  <a:pt x="268" y="1304"/>
                  <a:pt x="266" y="1314"/>
                  <a:pt x="329" y="1297"/>
                </a:cubicBezTo>
                <a:cubicBezTo>
                  <a:pt x="346" y="1246"/>
                  <a:pt x="342" y="1231"/>
                  <a:pt x="393" y="1215"/>
                </a:cubicBezTo>
                <a:cubicBezTo>
                  <a:pt x="396" y="1227"/>
                  <a:pt x="392" y="1244"/>
                  <a:pt x="402" y="1252"/>
                </a:cubicBezTo>
                <a:cubicBezTo>
                  <a:pt x="447" y="1290"/>
                  <a:pt x="460" y="1230"/>
                  <a:pt x="438" y="1288"/>
                </a:cubicBezTo>
                <a:cubicBezTo>
                  <a:pt x="451" y="1347"/>
                  <a:pt x="453" y="1365"/>
                  <a:pt x="502" y="1316"/>
                </a:cubicBezTo>
                <a:cubicBezTo>
                  <a:pt x="526" y="1227"/>
                  <a:pt x="572" y="1242"/>
                  <a:pt x="658" y="1233"/>
                </a:cubicBezTo>
                <a:cubicBezTo>
                  <a:pt x="705" y="1217"/>
                  <a:pt x="733" y="1175"/>
                  <a:pt x="768" y="1142"/>
                </a:cubicBezTo>
                <a:cubicBezTo>
                  <a:pt x="778" y="1112"/>
                  <a:pt x="788" y="1095"/>
                  <a:pt x="768" y="1060"/>
                </a:cubicBezTo>
                <a:cubicBezTo>
                  <a:pt x="758" y="1043"/>
                  <a:pt x="731" y="1048"/>
                  <a:pt x="713" y="1041"/>
                </a:cubicBezTo>
                <a:cubicBezTo>
                  <a:pt x="695" y="1044"/>
                  <a:pt x="674" y="1042"/>
                  <a:pt x="658" y="1051"/>
                </a:cubicBezTo>
                <a:cubicBezTo>
                  <a:pt x="650" y="1056"/>
                  <a:pt x="655" y="1071"/>
                  <a:pt x="649" y="1078"/>
                </a:cubicBezTo>
                <a:cubicBezTo>
                  <a:pt x="642" y="1087"/>
                  <a:pt x="630" y="1090"/>
                  <a:pt x="621" y="1096"/>
                </a:cubicBezTo>
                <a:cubicBezTo>
                  <a:pt x="618" y="1105"/>
                  <a:pt x="608" y="1115"/>
                  <a:pt x="612" y="1124"/>
                </a:cubicBezTo>
                <a:cubicBezTo>
                  <a:pt x="616" y="1133"/>
                  <a:pt x="638" y="1123"/>
                  <a:pt x="640" y="1133"/>
                </a:cubicBezTo>
                <a:cubicBezTo>
                  <a:pt x="646" y="1165"/>
                  <a:pt x="597" y="1190"/>
                  <a:pt x="576" y="1197"/>
                </a:cubicBezTo>
                <a:cubicBezTo>
                  <a:pt x="539" y="1194"/>
                  <a:pt x="494" y="1212"/>
                  <a:pt x="466" y="1188"/>
                </a:cubicBezTo>
                <a:cubicBezTo>
                  <a:pt x="424" y="1152"/>
                  <a:pt x="518" y="1128"/>
                  <a:pt x="530" y="1124"/>
                </a:cubicBezTo>
                <a:cubicBezTo>
                  <a:pt x="570" y="1082"/>
                  <a:pt x="614" y="1078"/>
                  <a:pt x="667" y="1060"/>
                </a:cubicBezTo>
                <a:cubicBezTo>
                  <a:pt x="676" y="1054"/>
                  <a:pt x="684" y="1046"/>
                  <a:pt x="694" y="1041"/>
                </a:cubicBezTo>
                <a:cubicBezTo>
                  <a:pt x="703" y="1037"/>
                  <a:pt x="714" y="1037"/>
                  <a:pt x="722" y="1032"/>
                </a:cubicBezTo>
                <a:cubicBezTo>
                  <a:pt x="754" y="1011"/>
                  <a:pt x="766" y="975"/>
                  <a:pt x="777" y="941"/>
                </a:cubicBezTo>
                <a:cubicBezTo>
                  <a:pt x="763" y="868"/>
                  <a:pt x="769" y="874"/>
                  <a:pt x="694" y="886"/>
                </a:cubicBezTo>
                <a:cubicBezTo>
                  <a:pt x="673" y="879"/>
                  <a:pt x="648" y="880"/>
                  <a:pt x="630" y="868"/>
                </a:cubicBezTo>
                <a:cubicBezTo>
                  <a:pt x="621" y="862"/>
                  <a:pt x="619" y="849"/>
                  <a:pt x="612" y="840"/>
                </a:cubicBezTo>
                <a:cubicBezTo>
                  <a:pt x="604" y="830"/>
                  <a:pt x="593" y="823"/>
                  <a:pt x="585" y="813"/>
                </a:cubicBezTo>
                <a:cubicBezTo>
                  <a:pt x="571" y="796"/>
                  <a:pt x="548" y="758"/>
                  <a:pt x="548" y="758"/>
                </a:cubicBezTo>
                <a:cubicBezTo>
                  <a:pt x="545" y="767"/>
                  <a:pt x="531" y="781"/>
                  <a:pt x="539" y="785"/>
                </a:cubicBezTo>
                <a:cubicBezTo>
                  <a:pt x="549" y="790"/>
                  <a:pt x="556" y="771"/>
                  <a:pt x="566" y="767"/>
                </a:cubicBezTo>
                <a:cubicBezTo>
                  <a:pt x="586" y="758"/>
                  <a:pt x="609" y="756"/>
                  <a:pt x="630" y="749"/>
                </a:cubicBezTo>
                <a:cubicBezTo>
                  <a:pt x="639" y="755"/>
                  <a:pt x="652" y="758"/>
                  <a:pt x="658" y="767"/>
                </a:cubicBezTo>
                <a:cubicBezTo>
                  <a:pt x="668" y="783"/>
                  <a:pt x="676" y="822"/>
                  <a:pt x="676" y="822"/>
                </a:cubicBezTo>
                <a:cubicBezTo>
                  <a:pt x="746" y="799"/>
                  <a:pt x="735" y="823"/>
                  <a:pt x="722" y="758"/>
                </a:cubicBezTo>
                <a:cubicBezTo>
                  <a:pt x="735" y="681"/>
                  <a:pt x="729" y="712"/>
                  <a:pt x="777" y="667"/>
                </a:cubicBezTo>
                <a:cubicBezTo>
                  <a:pt x="793" y="617"/>
                  <a:pt x="766" y="592"/>
                  <a:pt x="731" y="557"/>
                </a:cubicBezTo>
                <a:cubicBezTo>
                  <a:pt x="709" y="488"/>
                  <a:pt x="741" y="568"/>
                  <a:pt x="694" y="511"/>
                </a:cubicBezTo>
                <a:cubicBezTo>
                  <a:pt x="688" y="504"/>
                  <a:pt x="690" y="492"/>
                  <a:pt x="685" y="484"/>
                </a:cubicBezTo>
                <a:cubicBezTo>
                  <a:pt x="674" y="466"/>
                  <a:pt x="582" y="400"/>
                  <a:pt x="557" y="392"/>
                </a:cubicBezTo>
                <a:cubicBezTo>
                  <a:pt x="480" y="446"/>
                  <a:pt x="498" y="602"/>
                  <a:pt x="585" y="630"/>
                </a:cubicBezTo>
                <a:cubicBezTo>
                  <a:pt x="597" y="627"/>
                  <a:pt x="610" y="626"/>
                  <a:pt x="621" y="621"/>
                </a:cubicBezTo>
                <a:cubicBezTo>
                  <a:pt x="629" y="617"/>
                  <a:pt x="631" y="603"/>
                  <a:pt x="640" y="603"/>
                </a:cubicBezTo>
                <a:cubicBezTo>
                  <a:pt x="659" y="603"/>
                  <a:pt x="694" y="621"/>
                  <a:pt x="694" y="621"/>
                </a:cubicBezTo>
                <a:cubicBezTo>
                  <a:pt x="636" y="640"/>
                  <a:pt x="659" y="653"/>
                  <a:pt x="640" y="703"/>
                </a:cubicBezTo>
                <a:cubicBezTo>
                  <a:pt x="636" y="714"/>
                  <a:pt x="628" y="722"/>
                  <a:pt x="621" y="731"/>
                </a:cubicBezTo>
                <a:cubicBezTo>
                  <a:pt x="613" y="741"/>
                  <a:pt x="594" y="758"/>
                  <a:pt x="594" y="758"/>
                </a:cubicBezTo>
                <a:cubicBezTo>
                  <a:pt x="625" y="738"/>
                  <a:pt x="637" y="729"/>
                  <a:pt x="649" y="694"/>
                </a:cubicBezTo>
                <a:cubicBezTo>
                  <a:pt x="610" y="617"/>
                  <a:pt x="595" y="611"/>
                  <a:pt x="512" y="593"/>
                </a:cubicBezTo>
                <a:cubicBezTo>
                  <a:pt x="506" y="587"/>
                  <a:pt x="502" y="575"/>
                  <a:pt x="493" y="575"/>
                </a:cubicBezTo>
                <a:cubicBezTo>
                  <a:pt x="445" y="575"/>
                  <a:pt x="427" y="640"/>
                  <a:pt x="402" y="667"/>
                </a:cubicBezTo>
                <a:cubicBezTo>
                  <a:pt x="390" y="664"/>
                  <a:pt x="369" y="669"/>
                  <a:pt x="365" y="657"/>
                </a:cubicBezTo>
                <a:cubicBezTo>
                  <a:pt x="352" y="616"/>
                  <a:pt x="380" y="560"/>
                  <a:pt x="393" y="520"/>
                </a:cubicBezTo>
                <a:cubicBezTo>
                  <a:pt x="402" y="417"/>
                  <a:pt x="416" y="309"/>
                  <a:pt x="356" y="219"/>
                </a:cubicBezTo>
                <a:cubicBezTo>
                  <a:pt x="337" y="162"/>
                  <a:pt x="335" y="117"/>
                  <a:pt x="292" y="72"/>
                </a:cubicBezTo>
                <a:cubicBezTo>
                  <a:pt x="289" y="63"/>
                  <a:pt x="289" y="52"/>
                  <a:pt x="283" y="45"/>
                </a:cubicBezTo>
                <a:cubicBezTo>
                  <a:pt x="253" y="8"/>
                  <a:pt x="173" y="0"/>
                  <a:pt x="310" y="17"/>
                </a:cubicBezTo>
                <a:cubicBezTo>
                  <a:pt x="344" y="51"/>
                  <a:pt x="374" y="61"/>
                  <a:pt x="420" y="72"/>
                </a:cubicBezTo>
                <a:cubicBezTo>
                  <a:pt x="459" y="98"/>
                  <a:pt x="482" y="101"/>
                  <a:pt x="530" y="109"/>
                </a:cubicBezTo>
                <a:cubicBezTo>
                  <a:pt x="461" y="131"/>
                  <a:pt x="484" y="171"/>
                  <a:pt x="502" y="228"/>
                </a:cubicBezTo>
                <a:cubicBezTo>
                  <a:pt x="507" y="259"/>
                  <a:pt x="503" y="296"/>
                  <a:pt x="530" y="319"/>
                </a:cubicBezTo>
                <a:cubicBezTo>
                  <a:pt x="547" y="334"/>
                  <a:pt x="585" y="356"/>
                  <a:pt x="585" y="356"/>
                </a:cubicBezTo>
                <a:cubicBezTo>
                  <a:pt x="582" y="365"/>
                  <a:pt x="585" y="380"/>
                  <a:pt x="576" y="383"/>
                </a:cubicBezTo>
                <a:cubicBezTo>
                  <a:pt x="570" y="385"/>
                  <a:pt x="521" y="368"/>
                  <a:pt x="512" y="365"/>
                </a:cubicBezTo>
                <a:cubicBezTo>
                  <a:pt x="366" y="385"/>
                  <a:pt x="448" y="352"/>
                  <a:pt x="448" y="621"/>
                </a:cubicBezTo>
              </a:path>
            </a:pathLst>
          </a:custGeom>
          <a:solidFill>
            <a:srgbClr val="00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762000" y="2133600"/>
            <a:ext cx="958850" cy="962025"/>
          </a:xfrm>
          <a:custGeom>
            <a:avLst/>
            <a:gdLst>
              <a:gd name="T0" fmla="*/ 2147483647 w 604"/>
              <a:gd name="T1" fmla="*/ 2147483647 h 606"/>
              <a:gd name="T2" fmla="*/ 2147483647 w 604"/>
              <a:gd name="T3" fmla="*/ 2147483647 h 606"/>
              <a:gd name="T4" fmla="*/ 2147483647 w 604"/>
              <a:gd name="T5" fmla="*/ 2147483647 h 606"/>
              <a:gd name="T6" fmla="*/ 2147483647 w 604"/>
              <a:gd name="T7" fmla="*/ 2147483647 h 606"/>
              <a:gd name="T8" fmla="*/ 2147483647 w 604"/>
              <a:gd name="T9" fmla="*/ 2147483647 h 606"/>
              <a:gd name="T10" fmla="*/ 2147483647 w 604"/>
              <a:gd name="T11" fmla="*/ 2147483647 h 606"/>
              <a:gd name="T12" fmla="*/ 2147483647 w 604"/>
              <a:gd name="T13" fmla="*/ 2147483647 h 606"/>
              <a:gd name="T14" fmla="*/ 2147483647 w 604"/>
              <a:gd name="T15" fmla="*/ 2147483647 h 606"/>
              <a:gd name="T16" fmla="*/ 2147483647 w 604"/>
              <a:gd name="T17" fmla="*/ 2147483647 h 606"/>
              <a:gd name="T18" fmla="*/ 2147483647 w 604"/>
              <a:gd name="T19" fmla="*/ 2147483647 h 606"/>
              <a:gd name="T20" fmla="*/ 2147483647 w 604"/>
              <a:gd name="T21" fmla="*/ 2147483647 h 606"/>
              <a:gd name="T22" fmla="*/ 2147483647 w 604"/>
              <a:gd name="T23" fmla="*/ 2147483647 h 606"/>
              <a:gd name="T24" fmla="*/ 2147483647 w 604"/>
              <a:gd name="T25" fmla="*/ 2147483647 h 606"/>
              <a:gd name="T26" fmla="*/ 2147483647 w 604"/>
              <a:gd name="T27" fmla="*/ 2147483647 h 606"/>
              <a:gd name="T28" fmla="*/ 2147483647 w 604"/>
              <a:gd name="T29" fmla="*/ 2147483647 h 606"/>
              <a:gd name="T30" fmla="*/ 2147483647 w 604"/>
              <a:gd name="T31" fmla="*/ 2147483647 h 606"/>
              <a:gd name="T32" fmla="*/ 2147483647 w 604"/>
              <a:gd name="T33" fmla="*/ 2147483647 h 606"/>
              <a:gd name="T34" fmla="*/ 2147483647 w 604"/>
              <a:gd name="T35" fmla="*/ 2147483647 h 606"/>
              <a:gd name="T36" fmla="*/ 2147483647 w 604"/>
              <a:gd name="T37" fmla="*/ 2147483647 h 606"/>
              <a:gd name="T38" fmla="*/ 2147483647 w 604"/>
              <a:gd name="T39" fmla="*/ 2147483647 h 606"/>
              <a:gd name="T40" fmla="*/ 2147483647 w 604"/>
              <a:gd name="T41" fmla="*/ 2147483647 h 606"/>
              <a:gd name="T42" fmla="*/ 2147483647 w 604"/>
              <a:gd name="T43" fmla="*/ 2147483647 h 606"/>
              <a:gd name="T44" fmla="*/ 2147483647 w 604"/>
              <a:gd name="T45" fmla="*/ 2147483647 h 606"/>
              <a:gd name="T46" fmla="*/ 2147483647 w 604"/>
              <a:gd name="T47" fmla="*/ 2147483647 h 606"/>
              <a:gd name="T48" fmla="*/ 2147483647 w 604"/>
              <a:gd name="T49" fmla="*/ 2147483647 h 6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04"/>
              <a:gd name="T76" fmla="*/ 0 h 606"/>
              <a:gd name="T77" fmla="*/ 604 w 604"/>
              <a:gd name="T78" fmla="*/ 606 h 60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04" h="606">
                <a:moveTo>
                  <a:pt x="602" y="585"/>
                </a:moveTo>
                <a:cubicBezTo>
                  <a:pt x="563" y="593"/>
                  <a:pt x="539" y="606"/>
                  <a:pt x="502" y="594"/>
                </a:cubicBezTo>
                <a:cubicBezTo>
                  <a:pt x="492" y="579"/>
                  <a:pt x="465" y="551"/>
                  <a:pt x="493" y="530"/>
                </a:cubicBezTo>
                <a:cubicBezTo>
                  <a:pt x="501" y="524"/>
                  <a:pt x="511" y="536"/>
                  <a:pt x="520" y="539"/>
                </a:cubicBezTo>
                <a:cubicBezTo>
                  <a:pt x="550" y="520"/>
                  <a:pt x="546" y="510"/>
                  <a:pt x="575" y="539"/>
                </a:cubicBezTo>
                <a:cubicBezTo>
                  <a:pt x="583" y="547"/>
                  <a:pt x="604" y="566"/>
                  <a:pt x="593" y="566"/>
                </a:cubicBezTo>
                <a:cubicBezTo>
                  <a:pt x="580" y="566"/>
                  <a:pt x="576" y="547"/>
                  <a:pt x="566" y="539"/>
                </a:cubicBezTo>
                <a:cubicBezTo>
                  <a:pt x="557" y="532"/>
                  <a:pt x="547" y="527"/>
                  <a:pt x="538" y="521"/>
                </a:cubicBezTo>
                <a:cubicBezTo>
                  <a:pt x="491" y="537"/>
                  <a:pt x="502" y="560"/>
                  <a:pt x="456" y="530"/>
                </a:cubicBezTo>
                <a:cubicBezTo>
                  <a:pt x="491" y="519"/>
                  <a:pt x="521" y="520"/>
                  <a:pt x="548" y="493"/>
                </a:cubicBezTo>
                <a:cubicBezTo>
                  <a:pt x="535" y="457"/>
                  <a:pt x="535" y="442"/>
                  <a:pt x="502" y="420"/>
                </a:cubicBezTo>
                <a:cubicBezTo>
                  <a:pt x="491" y="404"/>
                  <a:pt x="435" y="324"/>
                  <a:pt x="420" y="320"/>
                </a:cubicBezTo>
                <a:cubicBezTo>
                  <a:pt x="387" y="311"/>
                  <a:pt x="353" y="313"/>
                  <a:pt x="319" y="310"/>
                </a:cubicBezTo>
                <a:cubicBezTo>
                  <a:pt x="309" y="271"/>
                  <a:pt x="283" y="202"/>
                  <a:pt x="255" y="173"/>
                </a:cubicBezTo>
                <a:cubicBezTo>
                  <a:pt x="240" y="129"/>
                  <a:pt x="220" y="107"/>
                  <a:pt x="182" y="82"/>
                </a:cubicBezTo>
                <a:cubicBezTo>
                  <a:pt x="160" y="13"/>
                  <a:pt x="104" y="25"/>
                  <a:pt x="36" y="18"/>
                </a:cubicBezTo>
                <a:cubicBezTo>
                  <a:pt x="27" y="15"/>
                  <a:pt x="13" y="0"/>
                  <a:pt x="8" y="9"/>
                </a:cubicBezTo>
                <a:cubicBezTo>
                  <a:pt x="0" y="24"/>
                  <a:pt x="17" y="66"/>
                  <a:pt x="36" y="73"/>
                </a:cubicBezTo>
                <a:cubicBezTo>
                  <a:pt x="53" y="80"/>
                  <a:pt x="72" y="79"/>
                  <a:pt x="90" y="82"/>
                </a:cubicBezTo>
                <a:cubicBezTo>
                  <a:pt x="139" y="131"/>
                  <a:pt x="191" y="155"/>
                  <a:pt x="237" y="201"/>
                </a:cubicBezTo>
                <a:cubicBezTo>
                  <a:pt x="249" y="236"/>
                  <a:pt x="242" y="285"/>
                  <a:pt x="273" y="310"/>
                </a:cubicBezTo>
                <a:cubicBezTo>
                  <a:pt x="289" y="323"/>
                  <a:pt x="311" y="327"/>
                  <a:pt x="328" y="338"/>
                </a:cubicBezTo>
                <a:cubicBezTo>
                  <a:pt x="357" y="381"/>
                  <a:pt x="342" y="355"/>
                  <a:pt x="365" y="420"/>
                </a:cubicBezTo>
                <a:cubicBezTo>
                  <a:pt x="368" y="429"/>
                  <a:pt x="408" y="485"/>
                  <a:pt x="420" y="502"/>
                </a:cubicBezTo>
                <a:cubicBezTo>
                  <a:pt x="435" y="523"/>
                  <a:pt x="493" y="547"/>
                  <a:pt x="493" y="557"/>
                </a:cubicBezTo>
              </a:path>
            </a:pathLst>
          </a:custGeom>
          <a:solidFill>
            <a:srgbClr val="00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900113" y="1785938"/>
            <a:ext cx="254000" cy="390525"/>
          </a:xfrm>
          <a:custGeom>
            <a:avLst/>
            <a:gdLst>
              <a:gd name="T0" fmla="*/ 2147483647 w 160"/>
              <a:gd name="T1" fmla="*/ 0 h 246"/>
              <a:gd name="T2" fmla="*/ 2147483647 w 160"/>
              <a:gd name="T3" fmla="*/ 2147483647 h 246"/>
              <a:gd name="T4" fmla="*/ 2147483647 w 160"/>
              <a:gd name="T5" fmla="*/ 2147483647 h 246"/>
              <a:gd name="T6" fmla="*/ 2147483647 w 160"/>
              <a:gd name="T7" fmla="*/ 2147483647 h 246"/>
              <a:gd name="T8" fmla="*/ 0 w 160"/>
              <a:gd name="T9" fmla="*/ 2147483647 h 246"/>
              <a:gd name="T10" fmla="*/ 2147483647 w 160"/>
              <a:gd name="T11" fmla="*/ 2147483647 h 246"/>
              <a:gd name="T12" fmla="*/ 2147483647 w 160"/>
              <a:gd name="T13" fmla="*/ 2147483647 h 246"/>
              <a:gd name="T14" fmla="*/ 2147483647 w 160"/>
              <a:gd name="T15" fmla="*/ 2147483647 h 246"/>
              <a:gd name="T16" fmla="*/ 2147483647 w 160"/>
              <a:gd name="T17" fmla="*/ 0 h 2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0"/>
              <a:gd name="T28" fmla="*/ 0 h 246"/>
              <a:gd name="T29" fmla="*/ 160 w 160"/>
              <a:gd name="T30" fmla="*/ 246 h 2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0" h="246">
                <a:moveTo>
                  <a:pt x="64" y="0"/>
                </a:moveTo>
                <a:cubicBezTo>
                  <a:pt x="116" y="51"/>
                  <a:pt x="95" y="29"/>
                  <a:pt x="128" y="64"/>
                </a:cubicBezTo>
                <a:cubicBezTo>
                  <a:pt x="139" y="189"/>
                  <a:pt x="160" y="180"/>
                  <a:pt x="46" y="164"/>
                </a:cubicBezTo>
                <a:cubicBezTo>
                  <a:pt x="67" y="197"/>
                  <a:pt x="77" y="208"/>
                  <a:pt x="64" y="246"/>
                </a:cubicBezTo>
                <a:cubicBezTo>
                  <a:pt x="8" y="232"/>
                  <a:pt x="29" y="227"/>
                  <a:pt x="0" y="182"/>
                </a:cubicBezTo>
                <a:cubicBezTo>
                  <a:pt x="3" y="170"/>
                  <a:pt x="0" y="154"/>
                  <a:pt x="9" y="146"/>
                </a:cubicBezTo>
                <a:cubicBezTo>
                  <a:pt x="24" y="134"/>
                  <a:pt x="64" y="128"/>
                  <a:pt x="64" y="128"/>
                </a:cubicBezTo>
                <a:cubicBezTo>
                  <a:pt x="70" y="122"/>
                  <a:pt x="81" y="118"/>
                  <a:pt x="82" y="109"/>
                </a:cubicBezTo>
                <a:cubicBezTo>
                  <a:pt x="85" y="91"/>
                  <a:pt x="64" y="29"/>
                  <a:pt x="64" y="0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1770063" y="1201738"/>
            <a:ext cx="196850" cy="147637"/>
          </a:xfrm>
          <a:custGeom>
            <a:avLst/>
            <a:gdLst>
              <a:gd name="T0" fmla="*/ 2147483647 w 124"/>
              <a:gd name="T1" fmla="*/ 2147483647 h 93"/>
              <a:gd name="T2" fmla="*/ 2147483647 w 124"/>
              <a:gd name="T3" fmla="*/ 2147483647 h 93"/>
              <a:gd name="T4" fmla="*/ 2147483647 w 124"/>
              <a:gd name="T5" fmla="*/ 2147483647 h 93"/>
              <a:gd name="T6" fmla="*/ 2147483647 w 124"/>
              <a:gd name="T7" fmla="*/ 2147483647 h 93"/>
              <a:gd name="T8" fmla="*/ 0 60000 65536"/>
              <a:gd name="T9" fmla="*/ 0 60000 65536"/>
              <a:gd name="T10" fmla="*/ 0 60000 65536"/>
              <a:gd name="T11" fmla="*/ 0 60000 65536"/>
              <a:gd name="T12" fmla="*/ 0 w 124"/>
              <a:gd name="T13" fmla="*/ 0 h 93"/>
              <a:gd name="T14" fmla="*/ 124 w 124"/>
              <a:gd name="T15" fmla="*/ 93 h 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" h="93">
                <a:moveTo>
                  <a:pt x="119" y="29"/>
                </a:moveTo>
                <a:cubicBezTo>
                  <a:pt x="83" y="17"/>
                  <a:pt x="0" y="0"/>
                  <a:pt x="37" y="66"/>
                </a:cubicBezTo>
                <a:cubicBezTo>
                  <a:pt x="43" y="77"/>
                  <a:pt x="55" y="84"/>
                  <a:pt x="64" y="93"/>
                </a:cubicBezTo>
                <a:cubicBezTo>
                  <a:pt x="124" y="81"/>
                  <a:pt x="119" y="87"/>
                  <a:pt x="119" y="29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Freeform 14"/>
          <p:cNvSpPr>
            <a:spLocks/>
          </p:cNvSpPr>
          <p:nvPr/>
        </p:nvSpPr>
        <p:spPr bwMode="auto">
          <a:xfrm>
            <a:off x="115888" y="855663"/>
            <a:ext cx="336550" cy="363537"/>
          </a:xfrm>
          <a:custGeom>
            <a:avLst/>
            <a:gdLst>
              <a:gd name="T0" fmla="*/ 2147483647 w 212"/>
              <a:gd name="T1" fmla="*/ 2147483647 h 229"/>
              <a:gd name="T2" fmla="*/ 2147483647 w 212"/>
              <a:gd name="T3" fmla="*/ 2147483647 h 229"/>
              <a:gd name="T4" fmla="*/ 2147483647 w 212"/>
              <a:gd name="T5" fmla="*/ 2147483647 h 229"/>
              <a:gd name="T6" fmla="*/ 0 w 212"/>
              <a:gd name="T7" fmla="*/ 2147483647 h 229"/>
              <a:gd name="T8" fmla="*/ 2147483647 w 212"/>
              <a:gd name="T9" fmla="*/ 0 h 229"/>
              <a:gd name="T10" fmla="*/ 2147483647 w 212"/>
              <a:gd name="T11" fmla="*/ 2147483647 h 229"/>
              <a:gd name="T12" fmla="*/ 2147483647 w 212"/>
              <a:gd name="T13" fmla="*/ 2147483647 h 229"/>
              <a:gd name="T14" fmla="*/ 2147483647 w 212"/>
              <a:gd name="T15" fmla="*/ 2147483647 h 229"/>
              <a:gd name="T16" fmla="*/ 2147483647 w 212"/>
              <a:gd name="T17" fmla="*/ 2147483647 h 229"/>
              <a:gd name="T18" fmla="*/ 2147483647 w 212"/>
              <a:gd name="T19" fmla="*/ 2147483647 h 2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2"/>
              <a:gd name="T31" fmla="*/ 0 h 229"/>
              <a:gd name="T32" fmla="*/ 212 w 212"/>
              <a:gd name="T33" fmla="*/ 229 h 22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2" h="229">
                <a:moveTo>
                  <a:pt x="101" y="174"/>
                </a:moveTo>
                <a:cubicBezTo>
                  <a:pt x="92" y="171"/>
                  <a:pt x="81" y="171"/>
                  <a:pt x="73" y="165"/>
                </a:cubicBezTo>
                <a:cubicBezTo>
                  <a:pt x="64" y="158"/>
                  <a:pt x="62" y="147"/>
                  <a:pt x="55" y="138"/>
                </a:cubicBezTo>
                <a:cubicBezTo>
                  <a:pt x="37" y="115"/>
                  <a:pt x="17" y="99"/>
                  <a:pt x="0" y="74"/>
                </a:cubicBezTo>
                <a:cubicBezTo>
                  <a:pt x="32" y="41"/>
                  <a:pt x="47" y="16"/>
                  <a:pt x="92" y="0"/>
                </a:cubicBezTo>
                <a:cubicBezTo>
                  <a:pt x="95" y="15"/>
                  <a:pt x="87" y="40"/>
                  <a:pt x="101" y="46"/>
                </a:cubicBezTo>
                <a:cubicBezTo>
                  <a:pt x="119" y="54"/>
                  <a:pt x="156" y="28"/>
                  <a:pt x="156" y="28"/>
                </a:cubicBezTo>
                <a:cubicBezTo>
                  <a:pt x="171" y="31"/>
                  <a:pt x="197" y="22"/>
                  <a:pt x="201" y="37"/>
                </a:cubicBezTo>
                <a:cubicBezTo>
                  <a:pt x="212" y="75"/>
                  <a:pt x="199" y="117"/>
                  <a:pt x="192" y="156"/>
                </a:cubicBezTo>
                <a:cubicBezTo>
                  <a:pt x="186" y="189"/>
                  <a:pt x="128" y="204"/>
                  <a:pt x="128" y="229"/>
                </a:cubicBezTo>
              </a:path>
            </a:pathLst>
          </a:custGeom>
          <a:solidFill>
            <a:srgbClr val="006600"/>
          </a:solidFill>
          <a:ln w="9525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9" name="Freeform 15"/>
          <p:cNvSpPr>
            <a:spLocks/>
          </p:cNvSpPr>
          <p:nvPr/>
        </p:nvSpPr>
        <p:spPr bwMode="auto">
          <a:xfrm>
            <a:off x="566738" y="784225"/>
            <a:ext cx="1046162" cy="579438"/>
          </a:xfrm>
          <a:custGeom>
            <a:avLst/>
            <a:gdLst>
              <a:gd name="T0" fmla="*/ 0 w 659"/>
              <a:gd name="T1" fmla="*/ 2147483647 h 365"/>
              <a:gd name="T2" fmla="*/ 2147483647 w 659"/>
              <a:gd name="T3" fmla="*/ 2147483647 h 365"/>
              <a:gd name="T4" fmla="*/ 2147483647 w 659"/>
              <a:gd name="T5" fmla="*/ 2147483647 h 365"/>
              <a:gd name="T6" fmla="*/ 2147483647 w 659"/>
              <a:gd name="T7" fmla="*/ 2147483647 h 365"/>
              <a:gd name="T8" fmla="*/ 2147483647 w 659"/>
              <a:gd name="T9" fmla="*/ 2147483647 h 365"/>
              <a:gd name="T10" fmla="*/ 2147483647 w 659"/>
              <a:gd name="T11" fmla="*/ 2147483647 h 365"/>
              <a:gd name="T12" fmla="*/ 2147483647 w 659"/>
              <a:gd name="T13" fmla="*/ 2147483647 h 365"/>
              <a:gd name="T14" fmla="*/ 2147483647 w 659"/>
              <a:gd name="T15" fmla="*/ 2147483647 h 365"/>
              <a:gd name="T16" fmla="*/ 2147483647 w 659"/>
              <a:gd name="T17" fmla="*/ 2147483647 h 365"/>
              <a:gd name="T18" fmla="*/ 2147483647 w 659"/>
              <a:gd name="T19" fmla="*/ 2147483647 h 365"/>
              <a:gd name="T20" fmla="*/ 2147483647 w 659"/>
              <a:gd name="T21" fmla="*/ 2147483647 h 365"/>
              <a:gd name="T22" fmla="*/ 2147483647 w 659"/>
              <a:gd name="T23" fmla="*/ 2147483647 h 365"/>
              <a:gd name="T24" fmla="*/ 2147483647 w 659"/>
              <a:gd name="T25" fmla="*/ 2147483647 h 365"/>
              <a:gd name="T26" fmla="*/ 2147483647 w 659"/>
              <a:gd name="T27" fmla="*/ 2147483647 h 365"/>
              <a:gd name="T28" fmla="*/ 2147483647 w 659"/>
              <a:gd name="T29" fmla="*/ 2147483647 h 365"/>
              <a:gd name="T30" fmla="*/ 2147483647 w 659"/>
              <a:gd name="T31" fmla="*/ 2147483647 h 365"/>
              <a:gd name="T32" fmla="*/ 2147483647 w 659"/>
              <a:gd name="T33" fmla="*/ 2147483647 h 365"/>
              <a:gd name="T34" fmla="*/ 2147483647 w 659"/>
              <a:gd name="T35" fmla="*/ 2147483647 h 365"/>
              <a:gd name="T36" fmla="*/ 2147483647 w 659"/>
              <a:gd name="T37" fmla="*/ 2147483647 h 365"/>
              <a:gd name="T38" fmla="*/ 2147483647 w 659"/>
              <a:gd name="T39" fmla="*/ 2147483647 h 365"/>
              <a:gd name="T40" fmla="*/ 2147483647 w 659"/>
              <a:gd name="T41" fmla="*/ 0 h 365"/>
              <a:gd name="T42" fmla="*/ 2147483647 w 659"/>
              <a:gd name="T43" fmla="*/ 2147483647 h 365"/>
              <a:gd name="T44" fmla="*/ 2147483647 w 659"/>
              <a:gd name="T45" fmla="*/ 2147483647 h 365"/>
              <a:gd name="T46" fmla="*/ 2147483647 w 659"/>
              <a:gd name="T47" fmla="*/ 2147483647 h 365"/>
              <a:gd name="T48" fmla="*/ 2147483647 w 659"/>
              <a:gd name="T49" fmla="*/ 2147483647 h 365"/>
              <a:gd name="T50" fmla="*/ 2147483647 w 659"/>
              <a:gd name="T51" fmla="*/ 2147483647 h 365"/>
              <a:gd name="T52" fmla="*/ 2147483647 w 659"/>
              <a:gd name="T53" fmla="*/ 2147483647 h 365"/>
              <a:gd name="T54" fmla="*/ 2147483647 w 659"/>
              <a:gd name="T55" fmla="*/ 2147483647 h 365"/>
              <a:gd name="T56" fmla="*/ 2147483647 w 659"/>
              <a:gd name="T57" fmla="*/ 2147483647 h 365"/>
              <a:gd name="T58" fmla="*/ 2147483647 w 659"/>
              <a:gd name="T59" fmla="*/ 2147483647 h 36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59"/>
              <a:gd name="T91" fmla="*/ 0 h 365"/>
              <a:gd name="T92" fmla="*/ 659 w 659"/>
              <a:gd name="T93" fmla="*/ 365 h 36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59" h="365">
                <a:moveTo>
                  <a:pt x="0" y="91"/>
                </a:moveTo>
                <a:cubicBezTo>
                  <a:pt x="28" y="110"/>
                  <a:pt x="40" y="132"/>
                  <a:pt x="64" y="155"/>
                </a:cubicBezTo>
                <a:cubicBezTo>
                  <a:pt x="76" y="218"/>
                  <a:pt x="68" y="257"/>
                  <a:pt x="137" y="274"/>
                </a:cubicBezTo>
                <a:cubicBezTo>
                  <a:pt x="168" y="320"/>
                  <a:pt x="147" y="348"/>
                  <a:pt x="201" y="365"/>
                </a:cubicBezTo>
                <a:cubicBezTo>
                  <a:pt x="250" y="292"/>
                  <a:pt x="186" y="225"/>
                  <a:pt x="137" y="173"/>
                </a:cubicBezTo>
                <a:cubicBezTo>
                  <a:pt x="114" y="104"/>
                  <a:pt x="148" y="188"/>
                  <a:pt x="100" y="128"/>
                </a:cubicBezTo>
                <a:cubicBezTo>
                  <a:pt x="48" y="63"/>
                  <a:pt x="143" y="135"/>
                  <a:pt x="64" y="82"/>
                </a:cubicBezTo>
                <a:cubicBezTo>
                  <a:pt x="58" y="73"/>
                  <a:pt x="55" y="59"/>
                  <a:pt x="45" y="55"/>
                </a:cubicBezTo>
                <a:cubicBezTo>
                  <a:pt x="17" y="44"/>
                  <a:pt x="7" y="78"/>
                  <a:pt x="27" y="91"/>
                </a:cubicBezTo>
                <a:cubicBezTo>
                  <a:pt x="48" y="105"/>
                  <a:pt x="76" y="101"/>
                  <a:pt x="100" y="109"/>
                </a:cubicBezTo>
                <a:cubicBezTo>
                  <a:pt x="122" y="144"/>
                  <a:pt x="141" y="156"/>
                  <a:pt x="173" y="183"/>
                </a:cubicBezTo>
                <a:cubicBezTo>
                  <a:pt x="180" y="189"/>
                  <a:pt x="185" y="196"/>
                  <a:pt x="192" y="201"/>
                </a:cubicBezTo>
                <a:cubicBezTo>
                  <a:pt x="201" y="208"/>
                  <a:pt x="225" y="228"/>
                  <a:pt x="219" y="219"/>
                </a:cubicBezTo>
                <a:cubicBezTo>
                  <a:pt x="207" y="201"/>
                  <a:pt x="173" y="173"/>
                  <a:pt x="173" y="173"/>
                </a:cubicBezTo>
                <a:cubicBezTo>
                  <a:pt x="236" y="153"/>
                  <a:pt x="284" y="167"/>
                  <a:pt x="329" y="210"/>
                </a:cubicBezTo>
                <a:cubicBezTo>
                  <a:pt x="343" y="253"/>
                  <a:pt x="348" y="268"/>
                  <a:pt x="301" y="283"/>
                </a:cubicBezTo>
                <a:cubicBezTo>
                  <a:pt x="283" y="280"/>
                  <a:pt x="262" y="283"/>
                  <a:pt x="246" y="274"/>
                </a:cubicBezTo>
                <a:cubicBezTo>
                  <a:pt x="218" y="258"/>
                  <a:pt x="200" y="227"/>
                  <a:pt x="173" y="210"/>
                </a:cubicBezTo>
                <a:cubicBezTo>
                  <a:pt x="208" y="161"/>
                  <a:pt x="254" y="151"/>
                  <a:pt x="310" y="137"/>
                </a:cubicBezTo>
                <a:cubicBezTo>
                  <a:pt x="275" y="114"/>
                  <a:pt x="275" y="92"/>
                  <a:pt x="256" y="55"/>
                </a:cubicBezTo>
                <a:cubicBezTo>
                  <a:pt x="276" y="34"/>
                  <a:pt x="299" y="20"/>
                  <a:pt x="320" y="0"/>
                </a:cubicBezTo>
                <a:cubicBezTo>
                  <a:pt x="389" y="46"/>
                  <a:pt x="411" y="115"/>
                  <a:pt x="502" y="128"/>
                </a:cubicBezTo>
                <a:cubicBezTo>
                  <a:pt x="533" y="132"/>
                  <a:pt x="563" y="134"/>
                  <a:pt x="594" y="137"/>
                </a:cubicBezTo>
                <a:cubicBezTo>
                  <a:pt x="659" y="159"/>
                  <a:pt x="648" y="172"/>
                  <a:pt x="603" y="210"/>
                </a:cubicBezTo>
                <a:cubicBezTo>
                  <a:pt x="593" y="218"/>
                  <a:pt x="588" y="234"/>
                  <a:pt x="576" y="237"/>
                </a:cubicBezTo>
                <a:cubicBezTo>
                  <a:pt x="540" y="247"/>
                  <a:pt x="503" y="244"/>
                  <a:pt x="466" y="247"/>
                </a:cubicBezTo>
                <a:cubicBezTo>
                  <a:pt x="415" y="263"/>
                  <a:pt x="428" y="292"/>
                  <a:pt x="420" y="347"/>
                </a:cubicBezTo>
                <a:cubicBezTo>
                  <a:pt x="399" y="344"/>
                  <a:pt x="373" y="352"/>
                  <a:pt x="356" y="338"/>
                </a:cubicBezTo>
                <a:cubicBezTo>
                  <a:pt x="329" y="316"/>
                  <a:pt x="403" y="270"/>
                  <a:pt x="411" y="265"/>
                </a:cubicBezTo>
                <a:cubicBezTo>
                  <a:pt x="389" y="230"/>
                  <a:pt x="373" y="210"/>
                  <a:pt x="329" y="210"/>
                </a:cubicBezTo>
              </a:path>
            </a:pathLst>
          </a:custGeom>
          <a:solidFill>
            <a:srgbClr val="00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0" name="Freeform 16"/>
          <p:cNvSpPr>
            <a:spLocks/>
          </p:cNvSpPr>
          <p:nvPr/>
        </p:nvSpPr>
        <p:spPr bwMode="auto">
          <a:xfrm>
            <a:off x="1522413" y="1319213"/>
            <a:ext cx="404812" cy="176212"/>
          </a:xfrm>
          <a:custGeom>
            <a:avLst/>
            <a:gdLst>
              <a:gd name="T0" fmla="*/ 2147483647 w 255"/>
              <a:gd name="T1" fmla="*/ 2147483647 h 111"/>
              <a:gd name="T2" fmla="*/ 2147483647 w 255"/>
              <a:gd name="T3" fmla="*/ 2147483647 h 111"/>
              <a:gd name="T4" fmla="*/ 2147483647 w 255"/>
              <a:gd name="T5" fmla="*/ 2147483647 h 111"/>
              <a:gd name="T6" fmla="*/ 2147483647 w 255"/>
              <a:gd name="T7" fmla="*/ 2147483647 h 111"/>
              <a:gd name="T8" fmla="*/ 2147483647 w 255"/>
              <a:gd name="T9" fmla="*/ 2147483647 h 111"/>
              <a:gd name="T10" fmla="*/ 2147483647 w 255"/>
              <a:gd name="T11" fmla="*/ 2147483647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5"/>
              <a:gd name="T19" fmla="*/ 0 h 111"/>
              <a:gd name="T20" fmla="*/ 255 w 255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5" h="111">
                <a:moveTo>
                  <a:pt x="138" y="10"/>
                </a:moveTo>
                <a:cubicBezTo>
                  <a:pt x="84" y="64"/>
                  <a:pt x="104" y="38"/>
                  <a:pt x="74" y="83"/>
                </a:cubicBezTo>
                <a:cubicBezTo>
                  <a:pt x="105" y="86"/>
                  <a:pt x="136" y="86"/>
                  <a:pt x="166" y="92"/>
                </a:cubicBezTo>
                <a:cubicBezTo>
                  <a:pt x="185" y="96"/>
                  <a:pt x="220" y="111"/>
                  <a:pt x="220" y="111"/>
                </a:cubicBezTo>
                <a:cubicBezTo>
                  <a:pt x="255" y="76"/>
                  <a:pt x="243" y="51"/>
                  <a:pt x="211" y="19"/>
                </a:cubicBezTo>
                <a:cubicBezTo>
                  <a:pt x="172" y="24"/>
                  <a:pt x="0" y="0"/>
                  <a:pt x="74" y="74"/>
                </a:cubicBezTo>
              </a:path>
            </a:pathLst>
          </a:custGeom>
          <a:solidFill>
            <a:srgbClr val="00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H="1">
            <a:off x="1752600" y="4953000"/>
            <a:ext cx="4267200" cy="53340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H="1">
            <a:off x="1600200" y="4953000"/>
            <a:ext cx="4343400" cy="76200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H="1">
            <a:off x="990600" y="4953000"/>
            <a:ext cx="5029200" cy="114300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5791200" y="2514600"/>
            <a:ext cx="2819400" cy="457200"/>
          </a:xfrm>
          <a:prstGeom prst="rect">
            <a:avLst/>
          </a:prstGeom>
          <a:solidFill>
            <a:srgbClr val="0000FF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C4C1C"/>
                </a:solidFill>
                <a:latin typeface="Times New Roman" pitchFamily="18" charset="0"/>
                <a:cs typeface="Times New Roman" pitchFamily="18" charset="0"/>
              </a:rPr>
              <a:t>Rừng rậm nhiệt đới</a:t>
            </a:r>
          </a:p>
        </p:txBody>
      </p:sp>
      <p:sp>
        <p:nvSpPr>
          <p:cNvPr id="47125" name="Line 21"/>
          <p:cNvSpPr>
            <a:spLocks noChangeShapeType="1"/>
          </p:cNvSpPr>
          <p:nvPr/>
        </p:nvSpPr>
        <p:spPr bwMode="auto">
          <a:xfrm flipH="1">
            <a:off x="2133600" y="2667000"/>
            <a:ext cx="37338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 flipH="1">
            <a:off x="1828800" y="2667000"/>
            <a:ext cx="40386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27" name="Line 23"/>
          <p:cNvSpPr>
            <a:spLocks noChangeShapeType="1"/>
          </p:cNvSpPr>
          <p:nvPr/>
        </p:nvSpPr>
        <p:spPr bwMode="auto">
          <a:xfrm flipH="1" flipV="1">
            <a:off x="1143000" y="1143000"/>
            <a:ext cx="4724400" cy="152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8" name="Freeform 24"/>
          <p:cNvSpPr>
            <a:spLocks/>
          </p:cNvSpPr>
          <p:nvPr/>
        </p:nvSpPr>
        <p:spPr bwMode="auto">
          <a:xfrm>
            <a:off x="1765300" y="1498600"/>
            <a:ext cx="12700" cy="38100"/>
          </a:xfrm>
          <a:custGeom>
            <a:avLst/>
            <a:gdLst>
              <a:gd name="T0" fmla="*/ 2147483647 w 8"/>
              <a:gd name="T1" fmla="*/ 0 h 24"/>
              <a:gd name="T2" fmla="*/ 0 w 8"/>
              <a:gd name="T3" fmla="*/ 2147483647 h 24"/>
              <a:gd name="T4" fmla="*/ 2147483647 w 8"/>
              <a:gd name="T5" fmla="*/ 0 h 24"/>
              <a:gd name="T6" fmla="*/ 0 60000 65536"/>
              <a:gd name="T7" fmla="*/ 0 60000 65536"/>
              <a:gd name="T8" fmla="*/ 0 60000 65536"/>
              <a:gd name="T9" fmla="*/ 0 w 8"/>
              <a:gd name="T10" fmla="*/ 0 h 24"/>
              <a:gd name="T11" fmla="*/ 8 w 8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4">
                <a:moveTo>
                  <a:pt x="8" y="0"/>
                </a:moveTo>
                <a:cubicBezTo>
                  <a:pt x="5" y="8"/>
                  <a:pt x="0" y="24"/>
                  <a:pt x="0" y="24"/>
                </a:cubicBezTo>
                <a:cubicBezTo>
                  <a:pt x="0" y="24"/>
                  <a:pt x="5" y="8"/>
                  <a:pt x="8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9" name="Freeform 25"/>
          <p:cNvSpPr>
            <a:spLocks/>
          </p:cNvSpPr>
          <p:nvPr/>
        </p:nvSpPr>
        <p:spPr bwMode="auto">
          <a:xfrm>
            <a:off x="1204913" y="1533525"/>
            <a:ext cx="534987" cy="1427163"/>
          </a:xfrm>
          <a:custGeom>
            <a:avLst/>
            <a:gdLst>
              <a:gd name="T0" fmla="*/ 2147483647 w 337"/>
              <a:gd name="T1" fmla="*/ 2147483647 h 899"/>
              <a:gd name="T2" fmla="*/ 2147483647 w 337"/>
              <a:gd name="T3" fmla="*/ 2147483647 h 899"/>
              <a:gd name="T4" fmla="*/ 2147483647 w 337"/>
              <a:gd name="T5" fmla="*/ 2147483647 h 899"/>
              <a:gd name="T6" fmla="*/ 2147483647 w 337"/>
              <a:gd name="T7" fmla="*/ 2147483647 h 899"/>
              <a:gd name="T8" fmla="*/ 2147483647 w 337"/>
              <a:gd name="T9" fmla="*/ 2147483647 h 899"/>
              <a:gd name="T10" fmla="*/ 2147483647 w 337"/>
              <a:gd name="T11" fmla="*/ 2147483647 h 899"/>
              <a:gd name="T12" fmla="*/ 2147483647 w 337"/>
              <a:gd name="T13" fmla="*/ 2147483647 h 899"/>
              <a:gd name="T14" fmla="*/ 2147483647 w 337"/>
              <a:gd name="T15" fmla="*/ 2147483647 h 899"/>
              <a:gd name="T16" fmla="*/ 2147483647 w 337"/>
              <a:gd name="T17" fmla="*/ 2147483647 h 899"/>
              <a:gd name="T18" fmla="*/ 2147483647 w 337"/>
              <a:gd name="T19" fmla="*/ 2147483647 h 899"/>
              <a:gd name="T20" fmla="*/ 2147483647 w 337"/>
              <a:gd name="T21" fmla="*/ 2147483647 h 899"/>
              <a:gd name="T22" fmla="*/ 2147483647 w 337"/>
              <a:gd name="T23" fmla="*/ 2147483647 h 8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7"/>
              <a:gd name="T37" fmla="*/ 0 h 899"/>
              <a:gd name="T38" fmla="*/ 337 w 337"/>
              <a:gd name="T39" fmla="*/ 899 h 89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7" h="899">
                <a:moveTo>
                  <a:pt x="337" y="2"/>
                </a:moveTo>
                <a:cubicBezTo>
                  <a:pt x="318" y="5"/>
                  <a:pt x="297" y="0"/>
                  <a:pt x="281" y="10"/>
                </a:cubicBezTo>
                <a:cubicBezTo>
                  <a:pt x="263" y="22"/>
                  <a:pt x="219" y="101"/>
                  <a:pt x="209" y="130"/>
                </a:cubicBezTo>
                <a:cubicBezTo>
                  <a:pt x="206" y="154"/>
                  <a:pt x="212" y="181"/>
                  <a:pt x="201" y="202"/>
                </a:cubicBezTo>
                <a:cubicBezTo>
                  <a:pt x="192" y="219"/>
                  <a:pt x="169" y="223"/>
                  <a:pt x="153" y="234"/>
                </a:cubicBezTo>
                <a:cubicBezTo>
                  <a:pt x="145" y="239"/>
                  <a:pt x="129" y="250"/>
                  <a:pt x="129" y="250"/>
                </a:cubicBezTo>
                <a:cubicBezTo>
                  <a:pt x="115" y="293"/>
                  <a:pt x="82" y="295"/>
                  <a:pt x="49" y="314"/>
                </a:cubicBezTo>
                <a:cubicBezTo>
                  <a:pt x="32" y="323"/>
                  <a:pt x="1" y="346"/>
                  <a:pt x="1" y="346"/>
                </a:cubicBezTo>
                <a:cubicBezTo>
                  <a:pt x="4" y="359"/>
                  <a:pt x="0" y="376"/>
                  <a:pt x="9" y="386"/>
                </a:cubicBezTo>
                <a:cubicBezTo>
                  <a:pt x="16" y="394"/>
                  <a:pt x="40" y="383"/>
                  <a:pt x="41" y="394"/>
                </a:cubicBezTo>
                <a:cubicBezTo>
                  <a:pt x="72" y="899"/>
                  <a:pt x="3" y="880"/>
                  <a:pt x="49" y="698"/>
                </a:cubicBezTo>
                <a:cubicBezTo>
                  <a:pt x="60" y="562"/>
                  <a:pt x="57" y="634"/>
                  <a:pt x="57" y="48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0" name="Freeform 26"/>
          <p:cNvSpPr>
            <a:spLocks/>
          </p:cNvSpPr>
          <p:nvPr/>
        </p:nvSpPr>
        <p:spPr bwMode="auto">
          <a:xfrm>
            <a:off x="1206500" y="1485900"/>
            <a:ext cx="471488" cy="533400"/>
          </a:xfrm>
          <a:custGeom>
            <a:avLst/>
            <a:gdLst>
              <a:gd name="T0" fmla="*/ 2147483647 w 297"/>
              <a:gd name="T1" fmla="*/ 0 h 336"/>
              <a:gd name="T2" fmla="*/ 2147483647 w 297"/>
              <a:gd name="T3" fmla="*/ 2147483647 h 336"/>
              <a:gd name="T4" fmla="*/ 2147483647 w 297"/>
              <a:gd name="T5" fmla="*/ 2147483647 h 336"/>
              <a:gd name="T6" fmla="*/ 2147483647 w 297"/>
              <a:gd name="T7" fmla="*/ 2147483647 h 336"/>
              <a:gd name="T8" fmla="*/ 2147483647 w 297"/>
              <a:gd name="T9" fmla="*/ 2147483647 h 336"/>
              <a:gd name="T10" fmla="*/ 2147483647 w 297"/>
              <a:gd name="T11" fmla="*/ 2147483647 h 336"/>
              <a:gd name="T12" fmla="*/ 0 w 297"/>
              <a:gd name="T13" fmla="*/ 2147483647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7"/>
              <a:gd name="T22" fmla="*/ 0 h 336"/>
              <a:gd name="T23" fmla="*/ 297 w 297"/>
              <a:gd name="T24" fmla="*/ 336 h 3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7" h="336">
                <a:moveTo>
                  <a:pt x="264" y="0"/>
                </a:moveTo>
                <a:cubicBezTo>
                  <a:pt x="297" y="49"/>
                  <a:pt x="291" y="85"/>
                  <a:pt x="248" y="128"/>
                </a:cubicBezTo>
                <a:cubicBezTo>
                  <a:pt x="237" y="160"/>
                  <a:pt x="223" y="166"/>
                  <a:pt x="192" y="176"/>
                </a:cubicBezTo>
                <a:cubicBezTo>
                  <a:pt x="169" y="211"/>
                  <a:pt x="154" y="201"/>
                  <a:pt x="120" y="224"/>
                </a:cubicBezTo>
                <a:cubicBezTo>
                  <a:pt x="128" y="227"/>
                  <a:pt x="141" y="224"/>
                  <a:pt x="144" y="232"/>
                </a:cubicBezTo>
                <a:cubicBezTo>
                  <a:pt x="144" y="233"/>
                  <a:pt x="131" y="284"/>
                  <a:pt x="128" y="288"/>
                </a:cubicBezTo>
                <a:cubicBezTo>
                  <a:pt x="114" y="306"/>
                  <a:pt x="28" y="336"/>
                  <a:pt x="0" y="3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1" name="Line 27"/>
          <p:cNvSpPr>
            <a:spLocks noChangeShapeType="1"/>
          </p:cNvSpPr>
          <p:nvPr/>
        </p:nvSpPr>
        <p:spPr bwMode="auto">
          <a:xfrm flipH="1" flipV="1">
            <a:off x="1447800" y="1752600"/>
            <a:ext cx="4572000" cy="3200400"/>
          </a:xfrm>
          <a:prstGeom prst="line">
            <a:avLst/>
          </a:prstGeom>
          <a:noFill/>
          <a:ln w="9525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3949700" y="6515100"/>
            <a:ext cx="106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 b="1">
                <a:solidFill>
                  <a:srgbClr val="0000CC"/>
                </a:solidFill>
              </a:rPr>
              <a:t>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  <p:bldP spid="47111" grpId="0" animBg="1"/>
      <p:bldP spid="47112" grpId="0" animBg="1"/>
      <p:bldP spid="47113" grpId="0" animBg="1"/>
      <p:bldP spid="47114" grpId="0" animBg="1"/>
      <p:bldP spid="47115" grpId="0" animBg="1"/>
      <p:bldP spid="47116" grpId="0" animBg="1"/>
      <p:bldP spid="47117" grpId="0" animBg="1"/>
      <p:bldP spid="47118" grpId="0" animBg="1"/>
      <p:bldP spid="47119" grpId="0" animBg="1"/>
      <p:bldP spid="47120" grpId="0" animBg="1"/>
      <p:bldP spid="47121" grpId="0" animBg="1"/>
      <p:bldP spid="47122" grpId="0" animBg="1"/>
      <p:bldP spid="47123" grpId="0" animBg="1"/>
      <p:bldP spid="47125" grpId="0" animBg="1"/>
      <p:bldP spid="47126" grpId="0" animBg="1"/>
      <p:bldP spid="47127" grpId="0" animBg="1"/>
      <p:bldP spid="471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3" name="Picture 4" descr="rung nhiet do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2672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01270011pp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16016" y="260648"/>
            <a:ext cx="4191000" cy="38164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Rectangle 5"/>
          <p:cNvSpPr/>
          <p:nvPr/>
        </p:nvSpPr>
        <p:spPr>
          <a:xfrm>
            <a:off x="467544" y="4077072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2</a:t>
            </a:r>
            <a:r>
              <a:rPr lang="en-US" sz="2400" b="1" smtClean="0">
                <a:solidFill>
                  <a:srgbClr val="0000FF"/>
                </a:solidFill>
                <a:latin typeface=".VnTime" pitchFamily="34" charset="0"/>
              </a:rPr>
              <a:t>: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rậm nhiệt đới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6016" y="4077072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3:</a:t>
            </a:r>
            <a:r>
              <a:rPr lang="en-US" sz="2400" b="1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ngập mặn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58112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Quan sát lại hình 2,3 và dựa vào vốn hiểu biết,  hãy so sánh sự khác nhau giữa giữa rừng rậm nhiệt đới và rừng ngập mặn (về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 trường sống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đặc điểm cây trong rừng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)?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07225" y="0"/>
            <a:ext cx="2136775" cy="2319338"/>
          </a:xfrm>
        </p:spPr>
      </p:pic>
      <p:sp>
        <p:nvSpPr>
          <p:cNvPr id="6" name="TextBox 5"/>
          <p:cNvSpPr txBox="1"/>
          <p:nvPr/>
        </p:nvSpPr>
        <p:spPr>
          <a:xfrm>
            <a:off x="251520" y="537321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Vì sao cây vùng rừng ngập mặn lại có bộ rễ chùm to khỏe, rậm rạp? 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8052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 rễ chùm to khỏe, rậm rạp được ví  như những chiếc nơm úp cá của cây có tác dụng gì? </a:t>
            </a:r>
            <a:endParaRPr lang="en-US" sz="2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39552" y="188640"/>
            <a:ext cx="8604448" cy="151216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63688" y="698502"/>
            <a:ext cx="576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VAI TRÒ CỦA RỪNG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916832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81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hia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5858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1" descr="c895bbb28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304642">
            <a:off x="-381000" y="442913"/>
            <a:ext cx="38195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图片 7" descr="2457331_101750426327_2"/>
          <p:cNvPicPr>
            <a:picLocks noChangeAspect="1"/>
          </p:cNvPicPr>
          <p:nvPr/>
        </p:nvPicPr>
        <p:blipFill>
          <a:blip r:embed="rId4" cstate="print"/>
          <a:srcRect b="6819"/>
          <a:stretch>
            <a:fillRect/>
          </a:stretch>
        </p:blipFill>
        <p:spPr bwMode="auto">
          <a:xfrm>
            <a:off x="-22225" y="5956300"/>
            <a:ext cx="91868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图片 3" descr="觅元素584a989499b2d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725" y="3643313"/>
            <a:ext cx="7891463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云形 2">
            <a:extLst>
              <a:ext uri="{FF2B5EF4-FFF2-40B4-BE49-F238E27FC236}"/>
            </a:extLst>
          </p:cNvPr>
          <p:cNvSpPr/>
          <p:nvPr/>
        </p:nvSpPr>
        <p:spPr>
          <a:xfrm>
            <a:off x="2058988" y="228600"/>
            <a:ext cx="5559425" cy="3738563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r>
              <a:rPr lang="en-US" altLang="zh-CN" sz="60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zh-CN" altLang="en-US" sz="60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75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395536" y="404665"/>
            <a:ext cx="8378634" cy="72820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395536" y="595768"/>
            <a:ext cx="837863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THÔNG TIN, TRANH ẢNH SƯU TẦM VỀ THỰC TRẠNG RỪNG NƯỚC TA</a:t>
            </a:r>
            <a:endParaRPr lang="en-US" sz="1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01" y="814503"/>
            <a:ext cx="3509599" cy="35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4" y="788128"/>
            <a:ext cx="29241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12" y="980489"/>
            <a:ext cx="3243062" cy="32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30" y="1064113"/>
            <a:ext cx="2859890" cy="285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" name="WordArt 33"/>
          <p:cNvSpPr>
            <a:spLocks noChangeArrowheads="1" noChangeShapeType="1" noTextEdit="1"/>
          </p:cNvSpPr>
          <p:nvPr/>
        </p:nvSpPr>
        <p:spPr bwMode="auto">
          <a:xfrm>
            <a:off x="1258751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62" name="WordArt 34"/>
          <p:cNvSpPr>
            <a:spLocks noChangeArrowheads="1" noChangeShapeType="1" noTextEdit="1"/>
          </p:cNvSpPr>
          <p:nvPr/>
        </p:nvSpPr>
        <p:spPr bwMode="auto">
          <a:xfrm>
            <a:off x="1258751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63" name="WordArt 35"/>
          <p:cNvSpPr>
            <a:spLocks noChangeArrowheads="1" noChangeShapeType="1" noTextEdit="1"/>
          </p:cNvSpPr>
          <p:nvPr/>
        </p:nvSpPr>
        <p:spPr bwMode="auto">
          <a:xfrm>
            <a:off x="1263514" y="407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64" name="WordArt 36"/>
          <p:cNvSpPr>
            <a:spLocks noChangeArrowheads="1" noChangeShapeType="1" noTextEdit="1"/>
          </p:cNvSpPr>
          <p:nvPr/>
        </p:nvSpPr>
        <p:spPr bwMode="auto">
          <a:xfrm>
            <a:off x="1258751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65" name="WordArt 37"/>
          <p:cNvSpPr>
            <a:spLocks noChangeArrowheads="1" noChangeShapeType="1" noTextEdit="1"/>
          </p:cNvSpPr>
          <p:nvPr/>
        </p:nvSpPr>
        <p:spPr bwMode="auto">
          <a:xfrm>
            <a:off x="1272994" y="40769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66" name="WordArt 38"/>
          <p:cNvSpPr>
            <a:spLocks noChangeArrowheads="1" noChangeShapeType="1" noTextEdit="1"/>
          </p:cNvSpPr>
          <p:nvPr/>
        </p:nvSpPr>
        <p:spPr bwMode="auto">
          <a:xfrm>
            <a:off x="1258751" y="407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267" name="Group 49"/>
          <p:cNvGrpSpPr>
            <a:grpSpLocks/>
          </p:cNvGrpSpPr>
          <p:nvPr/>
        </p:nvGrpSpPr>
        <p:grpSpPr bwMode="auto">
          <a:xfrm>
            <a:off x="649749" y="5229200"/>
            <a:ext cx="1752600" cy="1179512"/>
            <a:chOff x="4320" y="2928"/>
            <a:chExt cx="1104" cy="1104"/>
          </a:xfrm>
        </p:grpSpPr>
        <p:sp>
          <p:nvSpPr>
            <p:cNvPr id="268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70" name="WordArt 38"/>
          <p:cNvSpPr>
            <a:spLocks noChangeArrowheads="1" noChangeShapeType="1" noTextEdit="1"/>
          </p:cNvSpPr>
          <p:nvPr/>
        </p:nvSpPr>
        <p:spPr bwMode="auto">
          <a:xfrm>
            <a:off x="1258751" y="40773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71" name="WordArt 38"/>
          <p:cNvSpPr>
            <a:spLocks noChangeArrowheads="1" noChangeShapeType="1" noTextEdit="1"/>
          </p:cNvSpPr>
          <p:nvPr/>
        </p:nvSpPr>
        <p:spPr bwMode="auto">
          <a:xfrm>
            <a:off x="1246693" y="406692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272" name="WordArt 38"/>
          <p:cNvSpPr>
            <a:spLocks noChangeArrowheads="1" noChangeShapeType="1" noTextEdit="1"/>
          </p:cNvSpPr>
          <p:nvPr/>
        </p:nvSpPr>
        <p:spPr bwMode="auto">
          <a:xfrm>
            <a:off x="1246693" y="406692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73" name="WordArt 38"/>
          <p:cNvSpPr>
            <a:spLocks noChangeArrowheads="1" noChangeShapeType="1" noTextEdit="1"/>
          </p:cNvSpPr>
          <p:nvPr/>
        </p:nvSpPr>
        <p:spPr bwMode="auto">
          <a:xfrm>
            <a:off x="1246693" y="40657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274" name="WordArt 38"/>
          <p:cNvSpPr>
            <a:spLocks noChangeArrowheads="1" noChangeShapeType="1" noTextEdit="1"/>
          </p:cNvSpPr>
          <p:nvPr/>
        </p:nvSpPr>
        <p:spPr bwMode="auto">
          <a:xfrm>
            <a:off x="1234939" y="40773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75" name="WordArt 38"/>
          <p:cNvSpPr>
            <a:spLocks noChangeArrowheads="1" noChangeShapeType="1" noTextEdit="1"/>
          </p:cNvSpPr>
          <p:nvPr/>
        </p:nvSpPr>
        <p:spPr bwMode="auto">
          <a:xfrm>
            <a:off x="1234939" y="40773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76" name="WordArt 38"/>
          <p:cNvSpPr>
            <a:spLocks noChangeArrowheads="1" noChangeShapeType="1" noTextEdit="1"/>
          </p:cNvSpPr>
          <p:nvPr/>
        </p:nvSpPr>
        <p:spPr bwMode="auto">
          <a:xfrm>
            <a:off x="1263514" y="40657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77" name="WordArt 38"/>
          <p:cNvSpPr>
            <a:spLocks noChangeArrowheads="1" noChangeShapeType="1" noTextEdit="1"/>
          </p:cNvSpPr>
          <p:nvPr/>
        </p:nvSpPr>
        <p:spPr bwMode="auto">
          <a:xfrm>
            <a:off x="1263514" y="40657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78" name="WordArt 38"/>
          <p:cNvSpPr>
            <a:spLocks noChangeArrowheads="1" noChangeShapeType="1" noTextEdit="1"/>
          </p:cNvSpPr>
          <p:nvPr/>
        </p:nvSpPr>
        <p:spPr bwMode="auto">
          <a:xfrm>
            <a:off x="1263514" y="40657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79" name="WordArt 38"/>
          <p:cNvSpPr>
            <a:spLocks noChangeArrowheads="1" noChangeShapeType="1" noTextEdit="1"/>
          </p:cNvSpPr>
          <p:nvPr/>
        </p:nvSpPr>
        <p:spPr bwMode="auto">
          <a:xfrm>
            <a:off x="1263514" y="40645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280" name="WordArt 38"/>
          <p:cNvSpPr>
            <a:spLocks noChangeArrowheads="1" noChangeShapeType="1" noTextEdit="1"/>
          </p:cNvSpPr>
          <p:nvPr/>
        </p:nvSpPr>
        <p:spPr bwMode="auto">
          <a:xfrm>
            <a:off x="1246693" y="40773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16</a:t>
            </a:r>
          </a:p>
        </p:txBody>
      </p:sp>
      <p:sp>
        <p:nvSpPr>
          <p:cNvPr id="281" name="WordArt 38"/>
          <p:cNvSpPr>
            <a:spLocks noChangeArrowheads="1" noChangeShapeType="1" noTextEdit="1"/>
          </p:cNvSpPr>
          <p:nvPr/>
        </p:nvSpPr>
        <p:spPr bwMode="auto">
          <a:xfrm>
            <a:off x="1263514" y="40645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17</a:t>
            </a:r>
          </a:p>
        </p:txBody>
      </p:sp>
      <p:sp>
        <p:nvSpPr>
          <p:cNvPr id="282" name="WordArt 38"/>
          <p:cNvSpPr>
            <a:spLocks noChangeArrowheads="1" noChangeShapeType="1" noTextEdit="1"/>
          </p:cNvSpPr>
          <p:nvPr/>
        </p:nvSpPr>
        <p:spPr bwMode="auto">
          <a:xfrm>
            <a:off x="1246693" y="40769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18</a:t>
            </a:r>
          </a:p>
        </p:txBody>
      </p:sp>
      <p:sp>
        <p:nvSpPr>
          <p:cNvPr id="283" name="WordArt 38"/>
          <p:cNvSpPr>
            <a:spLocks noChangeArrowheads="1" noChangeShapeType="1" noTextEdit="1"/>
          </p:cNvSpPr>
          <p:nvPr/>
        </p:nvSpPr>
        <p:spPr bwMode="auto">
          <a:xfrm>
            <a:off x="1234939" y="40523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</a:t>
            </a:r>
          </a:p>
        </p:txBody>
      </p:sp>
      <p:sp>
        <p:nvSpPr>
          <p:cNvPr id="284" name="WordArt 38"/>
          <p:cNvSpPr>
            <a:spLocks noChangeArrowheads="1" noChangeShapeType="1" noTextEdit="1"/>
          </p:cNvSpPr>
          <p:nvPr/>
        </p:nvSpPr>
        <p:spPr bwMode="auto">
          <a:xfrm>
            <a:off x="1263514" y="40773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</a:t>
            </a:r>
          </a:p>
        </p:txBody>
      </p:sp>
      <p:sp>
        <p:nvSpPr>
          <p:cNvPr id="285" name="WordArt 38"/>
          <p:cNvSpPr>
            <a:spLocks noChangeArrowheads="1" noChangeShapeType="1" noTextEdit="1"/>
          </p:cNvSpPr>
          <p:nvPr/>
        </p:nvSpPr>
        <p:spPr bwMode="auto">
          <a:xfrm>
            <a:off x="1246693" y="40645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21</a:t>
            </a:r>
          </a:p>
        </p:txBody>
      </p:sp>
      <p:sp>
        <p:nvSpPr>
          <p:cNvPr id="286" name="WordArt 38"/>
          <p:cNvSpPr>
            <a:spLocks noChangeArrowheads="1" noChangeShapeType="1" noTextEdit="1"/>
          </p:cNvSpPr>
          <p:nvPr/>
        </p:nvSpPr>
        <p:spPr bwMode="auto">
          <a:xfrm>
            <a:off x="1263514" y="40645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22</a:t>
            </a:r>
          </a:p>
        </p:txBody>
      </p:sp>
      <p:sp>
        <p:nvSpPr>
          <p:cNvPr id="287" name="WordArt 38"/>
          <p:cNvSpPr>
            <a:spLocks noChangeArrowheads="1" noChangeShapeType="1" noTextEdit="1"/>
          </p:cNvSpPr>
          <p:nvPr/>
        </p:nvSpPr>
        <p:spPr bwMode="auto">
          <a:xfrm>
            <a:off x="1246693" y="4046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24</a:t>
            </a:r>
          </a:p>
        </p:txBody>
      </p:sp>
      <p:sp>
        <p:nvSpPr>
          <p:cNvPr id="288" name="WordArt 38"/>
          <p:cNvSpPr>
            <a:spLocks noChangeArrowheads="1" noChangeShapeType="1" noTextEdit="1"/>
          </p:cNvSpPr>
          <p:nvPr/>
        </p:nvSpPr>
        <p:spPr bwMode="auto">
          <a:xfrm>
            <a:off x="1263514" y="40523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25</a:t>
            </a:r>
          </a:p>
        </p:txBody>
      </p:sp>
      <p:sp>
        <p:nvSpPr>
          <p:cNvPr id="289" name="WordArt 38"/>
          <p:cNvSpPr>
            <a:spLocks noChangeArrowheads="1" noChangeShapeType="1" noTextEdit="1"/>
          </p:cNvSpPr>
          <p:nvPr/>
        </p:nvSpPr>
        <p:spPr bwMode="auto">
          <a:xfrm>
            <a:off x="1262192" y="4046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26</a:t>
            </a:r>
          </a:p>
        </p:txBody>
      </p:sp>
      <p:sp>
        <p:nvSpPr>
          <p:cNvPr id="290" name="WordArt 38"/>
          <p:cNvSpPr>
            <a:spLocks noChangeArrowheads="1" noChangeShapeType="1" noTextEdit="1"/>
          </p:cNvSpPr>
          <p:nvPr/>
        </p:nvSpPr>
        <p:spPr bwMode="auto">
          <a:xfrm>
            <a:off x="1246693" y="4046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27</a:t>
            </a:r>
          </a:p>
        </p:txBody>
      </p:sp>
      <p:sp>
        <p:nvSpPr>
          <p:cNvPr id="291" name="WordArt 38"/>
          <p:cNvSpPr>
            <a:spLocks noChangeArrowheads="1" noChangeShapeType="1" noTextEdit="1"/>
          </p:cNvSpPr>
          <p:nvPr/>
        </p:nvSpPr>
        <p:spPr bwMode="auto">
          <a:xfrm>
            <a:off x="1246693" y="4046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28</a:t>
            </a:r>
          </a:p>
        </p:txBody>
      </p:sp>
      <p:sp>
        <p:nvSpPr>
          <p:cNvPr id="292" name="WordArt 38"/>
          <p:cNvSpPr>
            <a:spLocks noChangeArrowheads="1" noChangeShapeType="1" noTextEdit="1"/>
          </p:cNvSpPr>
          <p:nvPr/>
        </p:nvSpPr>
        <p:spPr bwMode="auto">
          <a:xfrm>
            <a:off x="1262192" y="405454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29</a:t>
            </a:r>
          </a:p>
        </p:txBody>
      </p:sp>
      <p:sp>
        <p:nvSpPr>
          <p:cNvPr id="293" name="WordArt 38"/>
          <p:cNvSpPr>
            <a:spLocks noChangeArrowheads="1" noChangeShapeType="1" noTextEdit="1"/>
          </p:cNvSpPr>
          <p:nvPr/>
        </p:nvSpPr>
        <p:spPr bwMode="auto">
          <a:xfrm>
            <a:off x="1246693" y="40645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30</a:t>
            </a:r>
          </a:p>
        </p:txBody>
      </p:sp>
      <p:sp>
        <p:nvSpPr>
          <p:cNvPr id="294" name="WordArt 38"/>
          <p:cNvSpPr>
            <a:spLocks noChangeArrowheads="1" noChangeShapeType="1" noTextEdit="1"/>
          </p:cNvSpPr>
          <p:nvPr/>
        </p:nvSpPr>
        <p:spPr bwMode="auto">
          <a:xfrm>
            <a:off x="1272994" y="40645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31</a:t>
            </a:r>
          </a:p>
        </p:txBody>
      </p:sp>
      <p:sp>
        <p:nvSpPr>
          <p:cNvPr id="295" name="WordArt 38"/>
          <p:cNvSpPr>
            <a:spLocks noChangeArrowheads="1" noChangeShapeType="1" noTextEdit="1"/>
          </p:cNvSpPr>
          <p:nvPr/>
        </p:nvSpPr>
        <p:spPr bwMode="auto">
          <a:xfrm>
            <a:off x="1278482" y="40645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32</a:t>
            </a:r>
          </a:p>
        </p:txBody>
      </p:sp>
      <p:sp>
        <p:nvSpPr>
          <p:cNvPr id="296" name="WordArt 38"/>
          <p:cNvSpPr>
            <a:spLocks noChangeArrowheads="1" noChangeShapeType="1" noTextEdit="1"/>
          </p:cNvSpPr>
          <p:nvPr/>
        </p:nvSpPr>
        <p:spPr bwMode="auto">
          <a:xfrm>
            <a:off x="1262192" y="40854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33</a:t>
            </a:r>
          </a:p>
        </p:txBody>
      </p:sp>
      <p:sp>
        <p:nvSpPr>
          <p:cNvPr id="297" name="WordArt 38"/>
          <p:cNvSpPr>
            <a:spLocks noChangeArrowheads="1" noChangeShapeType="1" noTextEdit="1"/>
          </p:cNvSpPr>
          <p:nvPr/>
        </p:nvSpPr>
        <p:spPr bwMode="auto">
          <a:xfrm>
            <a:off x="1262192" y="40854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34</a:t>
            </a:r>
          </a:p>
        </p:txBody>
      </p:sp>
      <p:sp>
        <p:nvSpPr>
          <p:cNvPr id="298" name="WordArt 38"/>
          <p:cNvSpPr>
            <a:spLocks noChangeArrowheads="1" noChangeShapeType="1" noTextEdit="1"/>
          </p:cNvSpPr>
          <p:nvPr/>
        </p:nvSpPr>
        <p:spPr bwMode="auto">
          <a:xfrm>
            <a:off x="1251846" y="407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35</a:t>
            </a:r>
          </a:p>
        </p:txBody>
      </p:sp>
      <p:sp>
        <p:nvSpPr>
          <p:cNvPr id="299" name="WordArt 38"/>
          <p:cNvSpPr>
            <a:spLocks noChangeArrowheads="1" noChangeShapeType="1" noTextEdit="1"/>
          </p:cNvSpPr>
          <p:nvPr/>
        </p:nvSpPr>
        <p:spPr bwMode="auto">
          <a:xfrm>
            <a:off x="1272994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36</a:t>
            </a:r>
          </a:p>
        </p:txBody>
      </p:sp>
      <p:sp>
        <p:nvSpPr>
          <p:cNvPr id="300" name="WordArt 38"/>
          <p:cNvSpPr>
            <a:spLocks noChangeArrowheads="1" noChangeShapeType="1" noTextEdit="1"/>
          </p:cNvSpPr>
          <p:nvPr/>
        </p:nvSpPr>
        <p:spPr bwMode="auto">
          <a:xfrm>
            <a:off x="1262192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37</a:t>
            </a:r>
          </a:p>
        </p:txBody>
      </p:sp>
      <p:sp>
        <p:nvSpPr>
          <p:cNvPr id="301" name="WordArt 38"/>
          <p:cNvSpPr>
            <a:spLocks noChangeArrowheads="1" noChangeShapeType="1" noTextEdit="1"/>
          </p:cNvSpPr>
          <p:nvPr/>
        </p:nvSpPr>
        <p:spPr bwMode="auto">
          <a:xfrm>
            <a:off x="1272994" y="40963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38</a:t>
            </a:r>
          </a:p>
        </p:txBody>
      </p:sp>
      <p:sp>
        <p:nvSpPr>
          <p:cNvPr id="302" name="WordArt 38"/>
          <p:cNvSpPr>
            <a:spLocks noChangeArrowheads="1" noChangeShapeType="1" noTextEdit="1"/>
          </p:cNvSpPr>
          <p:nvPr/>
        </p:nvSpPr>
        <p:spPr bwMode="auto">
          <a:xfrm>
            <a:off x="1278482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39</a:t>
            </a:r>
          </a:p>
        </p:txBody>
      </p:sp>
      <p:sp>
        <p:nvSpPr>
          <p:cNvPr id="303" name="WordArt 38"/>
          <p:cNvSpPr>
            <a:spLocks noChangeArrowheads="1" noChangeShapeType="1" noTextEdit="1"/>
          </p:cNvSpPr>
          <p:nvPr/>
        </p:nvSpPr>
        <p:spPr bwMode="auto">
          <a:xfrm>
            <a:off x="1262192" y="40963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40</a:t>
            </a:r>
          </a:p>
        </p:txBody>
      </p:sp>
      <p:sp>
        <p:nvSpPr>
          <p:cNvPr id="304" name="WordArt 38"/>
          <p:cNvSpPr>
            <a:spLocks noChangeArrowheads="1" noChangeShapeType="1" noTextEdit="1"/>
          </p:cNvSpPr>
          <p:nvPr/>
        </p:nvSpPr>
        <p:spPr bwMode="auto">
          <a:xfrm>
            <a:off x="1251846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41</a:t>
            </a:r>
          </a:p>
        </p:txBody>
      </p:sp>
      <p:sp>
        <p:nvSpPr>
          <p:cNvPr id="305" name="WordArt 38"/>
          <p:cNvSpPr>
            <a:spLocks noChangeArrowheads="1" noChangeShapeType="1" noTextEdit="1"/>
          </p:cNvSpPr>
          <p:nvPr/>
        </p:nvSpPr>
        <p:spPr bwMode="auto">
          <a:xfrm>
            <a:off x="1292667" y="40854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42</a:t>
            </a:r>
          </a:p>
        </p:txBody>
      </p:sp>
      <p:sp>
        <p:nvSpPr>
          <p:cNvPr id="306" name="WordArt 38"/>
          <p:cNvSpPr>
            <a:spLocks noChangeArrowheads="1" noChangeShapeType="1" noTextEdit="1"/>
          </p:cNvSpPr>
          <p:nvPr/>
        </p:nvSpPr>
        <p:spPr bwMode="auto">
          <a:xfrm>
            <a:off x="1262192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43</a:t>
            </a:r>
          </a:p>
        </p:txBody>
      </p:sp>
      <p:sp>
        <p:nvSpPr>
          <p:cNvPr id="307" name="WordArt 38"/>
          <p:cNvSpPr>
            <a:spLocks noChangeArrowheads="1" noChangeShapeType="1" noTextEdit="1"/>
          </p:cNvSpPr>
          <p:nvPr/>
        </p:nvSpPr>
        <p:spPr bwMode="auto">
          <a:xfrm>
            <a:off x="1295388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44</a:t>
            </a:r>
          </a:p>
        </p:txBody>
      </p:sp>
      <p:sp>
        <p:nvSpPr>
          <p:cNvPr id="308" name="WordArt 38"/>
          <p:cNvSpPr>
            <a:spLocks noChangeArrowheads="1" noChangeShapeType="1" noTextEdit="1"/>
          </p:cNvSpPr>
          <p:nvPr/>
        </p:nvSpPr>
        <p:spPr bwMode="auto">
          <a:xfrm>
            <a:off x="1295388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45</a:t>
            </a:r>
          </a:p>
        </p:txBody>
      </p:sp>
      <p:sp>
        <p:nvSpPr>
          <p:cNvPr id="309" name="WordArt 38"/>
          <p:cNvSpPr>
            <a:spLocks noChangeArrowheads="1" noChangeShapeType="1" noTextEdit="1"/>
          </p:cNvSpPr>
          <p:nvPr/>
        </p:nvSpPr>
        <p:spPr bwMode="auto">
          <a:xfrm>
            <a:off x="1295388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46</a:t>
            </a:r>
          </a:p>
        </p:txBody>
      </p:sp>
      <p:sp>
        <p:nvSpPr>
          <p:cNvPr id="310" name="WordArt 38"/>
          <p:cNvSpPr>
            <a:spLocks noChangeArrowheads="1" noChangeShapeType="1" noTextEdit="1"/>
          </p:cNvSpPr>
          <p:nvPr/>
        </p:nvSpPr>
        <p:spPr bwMode="auto">
          <a:xfrm>
            <a:off x="1298109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47</a:t>
            </a:r>
          </a:p>
        </p:txBody>
      </p:sp>
      <p:sp>
        <p:nvSpPr>
          <p:cNvPr id="311" name="WordArt 38"/>
          <p:cNvSpPr>
            <a:spLocks noChangeArrowheads="1" noChangeShapeType="1" noTextEdit="1"/>
          </p:cNvSpPr>
          <p:nvPr/>
        </p:nvSpPr>
        <p:spPr bwMode="auto">
          <a:xfrm>
            <a:off x="1279059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48</a:t>
            </a:r>
          </a:p>
        </p:txBody>
      </p:sp>
      <p:sp>
        <p:nvSpPr>
          <p:cNvPr id="312" name="WordArt 38"/>
          <p:cNvSpPr>
            <a:spLocks noChangeArrowheads="1" noChangeShapeType="1" noTextEdit="1"/>
          </p:cNvSpPr>
          <p:nvPr/>
        </p:nvSpPr>
        <p:spPr bwMode="auto">
          <a:xfrm>
            <a:off x="1295388" y="4072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49</a:t>
            </a:r>
          </a:p>
        </p:txBody>
      </p:sp>
      <p:sp>
        <p:nvSpPr>
          <p:cNvPr id="313" name="WordArt 38"/>
          <p:cNvSpPr>
            <a:spLocks noChangeArrowheads="1" noChangeShapeType="1" noTextEdit="1"/>
          </p:cNvSpPr>
          <p:nvPr/>
        </p:nvSpPr>
        <p:spPr bwMode="auto">
          <a:xfrm>
            <a:off x="1279059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50</a:t>
            </a:r>
          </a:p>
        </p:txBody>
      </p:sp>
      <p:sp>
        <p:nvSpPr>
          <p:cNvPr id="314" name="WordArt 38"/>
          <p:cNvSpPr>
            <a:spLocks noChangeArrowheads="1" noChangeShapeType="1" noTextEdit="1"/>
          </p:cNvSpPr>
          <p:nvPr/>
        </p:nvSpPr>
        <p:spPr bwMode="auto">
          <a:xfrm>
            <a:off x="1295388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51</a:t>
            </a:r>
          </a:p>
        </p:txBody>
      </p:sp>
      <p:sp>
        <p:nvSpPr>
          <p:cNvPr id="315" name="WordArt 38"/>
          <p:cNvSpPr>
            <a:spLocks noChangeArrowheads="1" noChangeShapeType="1" noTextEdit="1"/>
          </p:cNvSpPr>
          <p:nvPr/>
        </p:nvSpPr>
        <p:spPr bwMode="auto">
          <a:xfrm>
            <a:off x="1279059" y="41015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52</a:t>
            </a:r>
          </a:p>
        </p:txBody>
      </p:sp>
      <p:sp>
        <p:nvSpPr>
          <p:cNvPr id="316" name="WordArt 38"/>
          <p:cNvSpPr>
            <a:spLocks noChangeArrowheads="1" noChangeShapeType="1" noTextEdit="1"/>
          </p:cNvSpPr>
          <p:nvPr/>
        </p:nvSpPr>
        <p:spPr bwMode="auto">
          <a:xfrm>
            <a:off x="1295388" y="41020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53</a:t>
            </a:r>
          </a:p>
        </p:txBody>
      </p:sp>
      <p:sp>
        <p:nvSpPr>
          <p:cNvPr id="317" name="WordArt 38"/>
          <p:cNvSpPr>
            <a:spLocks noChangeArrowheads="1" noChangeShapeType="1" noTextEdit="1"/>
          </p:cNvSpPr>
          <p:nvPr/>
        </p:nvSpPr>
        <p:spPr bwMode="auto">
          <a:xfrm>
            <a:off x="1300830" y="411870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54</a:t>
            </a:r>
          </a:p>
        </p:txBody>
      </p:sp>
      <p:sp>
        <p:nvSpPr>
          <p:cNvPr id="318" name="WordArt 38"/>
          <p:cNvSpPr>
            <a:spLocks noChangeArrowheads="1" noChangeShapeType="1" noTextEdit="1"/>
          </p:cNvSpPr>
          <p:nvPr/>
        </p:nvSpPr>
        <p:spPr bwMode="auto">
          <a:xfrm>
            <a:off x="1300830" y="411870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55</a:t>
            </a:r>
          </a:p>
        </p:txBody>
      </p:sp>
      <p:sp>
        <p:nvSpPr>
          <p:cNvPr id="319" name="WordArt 38"/>
          <p:cNvSpPr>
            <a:spLocks noChangeArrowheads="1" noChangeShapeType="1" noTextEdit="1"/>
          </p:cNvSpPr>
          <p:nvPr/>
        </p:nvSpPr>
        <p:spPr bwMode="auto">
          <a:xfrm>
            <a:off x="1300830" y="41026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56</a:t>
            </a:r>
          </a:p>
        </p:txBody>
      </p:sp>
      <p:sp>
        <p:nvSpPr>
          <p:cNvPr id="320" name="WordArt 38"/>
          <p:cNvSpPr>
            <a:spLocks noChangeArrowheads="1" noChangeShapeType="1" noTextEdit="1"/>
          </p:cNvSpPr>
          <p:nvPr/>
        </p:nvSpPr>
        <p:spPr bwMode="auto">
          <a:xfrm>
            <a:off x="1303551" y="41026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57</a:t>
            </a:r>
          </a:p>
        </p:txBody>
      </p:sp>
      <p:sp>
        <p:nvSpPr>
          <p:cNvPr id="321" name="WordArt 38"/>
          <p:cNvSpPr>
            <a:spLocks noChangeArrowheads="1" noChangeShapeType="1" noTextEdit="1"/>
          </p:cNvSpPr>
          <p:nvPr/>
        </p:nvSpPr>
        <p:spPr bwMode="auto">
          <a:xfrm>
            <a:off x="1303551" y="411870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58</a:t>
            </a:r>
          </a:p>
        </p:txBody>
      </p:sp>
      <p:sp>
        <p:nvSpPr>
          <p:cNvPr id="322" name="WordArt 38"/>
          <p:cNvSpPr>
            <a:spLocks noChangeArrowheads="1" noChangeShapeType="1" noTextEdit="1"/>
          </p:cNvSpPr>
          <p:nvPr/>
        </p:nvSpPr>
        <p:spPr bwMode="auto">
          <a:xfrm>
            <a:off x="1303551" y="40963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59</a:t>
            </a:r>
          </a:p>
        </p:txBody>
      </p:sp>
      <p:sp>
        <p:nvSpPr>
          <p:cNvPr id="323" name="WordArt 38"/>
          <p:cNvSpPr>
            <a:spLocks noChangeArrowheads="1" noChangeShapeType="1" noTextEdit="1"/>
          </p:cNvSpPr>
          <p:nvPr/>
        </p:nvSpPr>
        <p:spPr bwMode="auto">
          <a:xfrm>
            <a:off x="1264112" y="405454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450" name="WordArt 38"/>
          <p:cNvSpPr>
            <a:spLocks noChangeArrowheads="1" noChangeShapeType="1" noTextEdit="1"/>
          </p:cNvSpPr>
          <p:nvPr/>
        </p:nvSpPr>
        <p:spPr bwMode="auto">
          <a:xfrm>
            <a:off x="1288151" y="40463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23</a:t>
            </a:r>
          </a:p>
        </p:txBody>
      </p:sp>
      <p:sp>
        <p:nvSpPr>
          <p:cNvPr id="451" name="WordArt 33"/>
          <p:cNvSpPr>
            <a:spLocks noChangeArrowheads="1" noChangeShapeType="1" noTextEdit="1"/>
          </p:cNvSpPr>
          <p:nvPr/>
        </p:nvSpPr>
        <p:spPr bwMode="auto">
          <a:xfrm>
            <a:off x="3362325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52" name="WordArt 34"/>
          <p:cNvSpPr>
            <a:spLocks noChangeArrowheads="1" noChangeShapeType="1" noTextEdit="1"/>
          </p:cNvSpPr>
          <p:nvPr/>
        </p:nvSpPr>
        <p:spPr bwMode="auto">
          <a:xfrm>
            <a:off x="3362325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53" name="WordArt 35"/>
          <p:cNvSpPr>
            <a:spLocks noChangeArrowheads="1" noChangeShapeType="1" noTextEdit="1"/>
          </p:cNvSpPr>
          <p:nvPr/>
        </p:nvSpPr>
        <p:spPr bwMode="auto">
          <a:xfrm>
            <a:off x="3367088" y="41452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54" name="WordArt 36"/>
          <p:cNvSpPr>
            <a:spLocks noChangeArrowheads="1" noChangeShapeType="1" noTextEdit="1"/>
          </p:cNvSpPr>
          <p:nvPr/>
        </p:nvSpPr>
        <p:spPr bwMode="auto">
          <a:xfrm>
            <a:off x="3362325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55" name="WordArt 37"/>
          <p:cNvSpPr>
            <a:spLocks noChangeArrowheads="1" noChangeShapeType="1" noTextEdit="1"/>
          </p:cNvSpPr>
          <p:nvPr/>
        </p:nvSpPr>
        <p:spPr bwMode="auto">
          <a:xfrm>
            <a:off x="3376568" y="414929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56" name="WordArt 38"/>
          <p:cNvSpPr>
            <a:spLocks noChangeArrowheads="1" noChangeShapeType="1" noTextEdit="1"/>
          </p:cNvSpPr>
          <p:nvPr/>
        </p:nvSpPr>
        <p:spPr bwMode="auto">
          <a:xfrm>
            <a:off x="3362325" y="41452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457" name="Group 49"/>
          <p:cNvGrpSpPr>
            <a:grpSpLocks/>
          </p:cNvGrpSpPr>
          <p:nvPr/>
        </p:nvGrpSpPr>
        <p:grpSpPr bwMode="auto">
          <a:xfrm>
            <a:off x="2753323" y="5301520"/>
            <a:ext cx="1752600" cy="1179512"/>
            <a:chOff x="4320" y="2928"/>
            <a:chExt cx="1104" cy="1104"/>
          </a:xfrm>
        </p:grpSpPr>
        <p:sp>
          <p:nvSpPr>
            <p:cNvPr id="458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5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460" name="WordArt 38"/>
          <p:cNvSpPr>
            <a:spLocks noChangeArrowheads="1" noChangeShapeType="1" noTextEdit="1"/>
          </p:cNvSpPr>
          <p:nvPr/>
        </p:nvSpPr>
        <p:spPr bwMode="auto">
          <a:xfrm>
            <a:off x="3362325" y="41497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61" name="WordArt 38"/>
          <p:cNvSpPr>
            <a:spLocks noChangeArrowheads="1" noChangeShapeType="1" noTextEdit="1"/>
          </p:cNvSpPr>
          <p:nvPr/>
        </p:nvSpPr>
        <p:spPr bwMode="auto">
          <a:xfrm>
            <a:off x="3350267" y="413924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462" name="WordArt 38"/>
          <p:cNvSpPr>
            <a:spLocks noChangeArrowheads="1" noChangeShapeType="1" noTextEdit="1"/>
          </p:cNvSpPr>
          <p:nvPr/>
        </p:nvSpPr>
        <p:spPr bwMode="auto">
          <a:xfrm>
            <a:off x="3350267" y="413924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63" name="WordArt 38"/>
          <p:cNvSpPr>
            <a:spLocks noChangeArrowheads="1" noChangeShapeType="1" noTextEdit="1"/>
          </p:cNvSpPr>
          <p:nvPr/>
        </p:nvSpPr>
        <p:spPr bwMode="auto">
          <a:xfrm>
            <a:off x="3350267" y="413802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464" name="WordArt 38"/>
          <p:cNvSpPr>
            <a:spLocks noChangeArrowheads="1" noChangeShapeType="1" noTextEdit="1"/>
          </p:cNvSpPr>
          <p:nvPr/>
        </p:nvSpPr>
        <p:spPr bwMode="auto">
          <a:xfrm>
            <a:off x="3338513" y="41497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65" name="WordArt 38"/>
          <p:cNvSpPr>
            <a:spLocks noChangeArrowheads="1" noChangeShapeType="1" noTextEdit="1"/>
          </p:cNvSpPr>
          <p:nvPr/>
        </p:nvSpPr>
        <p:spPr bwMode="auto">
          <a:xfrm>
            <a:off x="3338513" y="41497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66" name="WordArt 38"/>
          <p:cNvSpPr>
            <a:spLocks noChangeArrowheads="1" noChangeShapeType="1" noTextEdit="1"/>
          </p:cNvSpPr>
          <p:nvPr/>
        </p:nvSpPr>
        <p:spPr bwMode="auto">
          <a:xfrm>
            <a:off x="3367088" y="413802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467" name="WordArt 38"/>
          <p:cNvSpPr>
            <a:spLocks noChangeArrowheads="1" noChangeShapeType="1" noTextEdit="1"/>
          </p:cNvSpPr>
          <p:nvPr/>
        </p:nvSpPr>
        <p:spPr bwMode="auto">
          <a:xfrm>
            <a:off x="3367088" y="413802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468" name="WordArt 38"/>
          <p:cNvSpPr>
            <a:spLocks noChangeArrowheads="1" noChangeShapeType="1" noTextEdit="1"/>
          </p:cNvSpPr>
          <p:nvPr/>
        </p:nvSpPr>
        <p:spPr bwMode="auto">
          <a:xfrm>
            <a:off x="3367088" y="413802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469" name="WordArt 38"/>
          <p:cNvSpPr>
            <a:spLocks noChangeArrowheads="1" noChangeShapeType="1" noTextEdit="1"/>
          </p:cNvSpPr>
          <p:nvPr/>
        </p:nvSpPr>
        <p:spPr bwMode="auto">
          <a:xfrm>
            <a:off x="3367088" y="41368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470" name="WordArt 38"/>
          <p:cNvSpPr>
            <a:spLocks noChangeArrowheads="1" noChangeShapeType="1" noTextEdit="1"/>
          </p:cNvSpPr>
          <p:nvPr/>
        </p:nvSpPr>
        <p:spPr bwMode="auto">
          <a:xfrm>
            <a:off x="3350267" y="41497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16</a:t>
            </a:r>
          </a:p>
        </p:txBody>
      </p:sp>
      <p:sp>
        <p:nvSpPr>
          <p:cNvPr id="471" name="WordArt 38"/>
          <p:cNvSpPr>
            <a:spLocks noChangeArrowheads="1" noChangeShapeType="1" noTextEdit="1"/>
          </p:cNvSpPr>
          <p:nvPr/>
        </p:nvSpPr>
        <p:spPr bwMode="auto">
          <a:xfrm>
            <a:off x="3367088" y="41368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17</a:t>
            </a:r>
          </a:p>
        </p:txBody>
      </p:sp>
      <p:sp>
        <p:nvSpPr>
          <p:cNvPr id="472" name="WordArt 38"/>
          <p:cNvSpPr>
            <a:spLocks noChangeArrowheads="1" noChangeShapeType="1" noTextEdit="1"/>
          </p:cNvSpPr>
          <p:nvPr/>
        </p:nvSpPr>
        <p:spPr bwMode="auto">
          <a:xfrm>
            <a:off x="3350267" y="414929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18</a:t>
            </a:r>
          </a:p>
        </p:txBody>
      </p:sp>
      <p:sp>
        <p:nvSpPr>
          <p:cNvPr id="473" name="WordArt 38"/>
          <p:cNvSpPr>
            <a:spLocks noChangeArrowheads="1" noChangeShapeType="1" noTextEdit="1"/>
          </p:cNvSpPr>
          <p:nvPr/>
        </p:nvSpPr>
        <p:spPr bwMode="auto">
          <a:xfrm>
            <a:off x="3338513" y="41247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</a:t>
            </a:r>
          </a:p>
        </p:txBody>
      </p:sp>
      <p:sp>
        <p:nvSpPr>
          <p:cNvPr id="474" name="WordArt 38"/>
          <p:cNvSpPr>
            <a:spLocks noChangeArrowheads="1" noChangeShapeType="1" noTextEdit="1"/>
          </p:cNvSpPr>
          <p:nvPr/>
        </p:nvSpPr>
        <p:spPr bwMode="auto">
          <a:xfrm>
            <a:off x="3367088" y="41497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</a:t>
            </a:r>
          </a:p>
        </p:txBody>
      </p:sp>
      <p:sp>
        <p:nvSpPr>
          <p:cNvPr id="475" name="WordArt 38"/>
          <p:cNvSpPr>
            <a:spLocks noChangeArrowheads="1" noChangeShapeType="1" noTextEdit="1"/>
          </p:cNvSpPr>
          <p:nvPr/>
        </p:nvSpPr>
        <p:spPr bwMode="auto">
          <a:xfrm>
            <a:off x="3350267" y="41368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21</a:t>
            </a:r>
          </a:p>
        </p:txBody>
      </p:sp>
      <p:sp>
        <p:nvSpPr>
          <p:cNvPr id="476" name="WordArt 38"/>
          <p:cNvSpPr>
            <a:spLocks noChangeArrowheads="1" noChangeShapeType="1" noTextEdit="1"/>
          </p:cNvSpPr>
          <p:nvPr/>
        </p:nvSpPr>
        <p:spPr bwMode="auto">
          <a:xfrm>
            <a:off x="3367088" y="41368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22</a:t>
            </a:r>
          </a:p>
        </p:txBody>
      </p:sp>
      <p:sp>
        <p:nvSpPr>
          <p:cNvPr id="477" name="WordArt 38"/>
          <p:cNvSpPr>
            <a:spLocks noChangeArrowheads="1" noChangeShapeType="1" noTextEdit="1"/>
          </p:cNvSpPr>
          <p:nvPr/>
        </p:nvSpPr>
        <p:spPr bwMode="auto">
          <a:xfrm>
            <a:off x="3350267" y="41189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24</a:t>
            </a:r>
          </a:p>
        </p:txBody>
      </p:sp>
      <p:sp>
        <p:nvSpPr>
          <p:cNvPr id="478" name="WordArt 38"/>
          <p:cNvSpPr>
            <a:spLocks noChangeArrowheads="1" noChangeShapeType="1" noTextEdit="1"/>
          </p:cNvSpPr>
          <p:nvPr/>
        </p:nvSpPr>
        <p:spPr bwMode="auto">
          <a:xfrm>
            <a:off x="3367088" y="41247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25</a:t>
            </a:r>
          </a:p>
        </p:txBody>
      </p:sp>
      <p:sp>
        <p:nvSpPr>
          <p:cNvPr id="479" name="WordArt 38"/>
          <p:cNvSpPr>
            <a:spLocks noChangeArrowheads="1" noChangeShapeType="1" noTextEdit="1"/>
          </p:cNvSpPr>
          <p:nvPr/>
        </p:nvSpPr>
        <p:spPr bwMode="auto">
          <a:xfrm>
            <a:off x="3365766" y="41189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26</a:t>
            </a:r>
          </a:p>
        </p:txBody>
      </p:sp>
      <p:sp>
        <p:nvSpPr>
          <p:cNvPr id="480" name="WordArt 38"/>
          <p:cNvSpPr>
            <a:spLocks noChangeArrowheads="1" noChangeShapeType="1" noTextEdit="1"/>
          </p:cNvSpPr>
          <p:nvPr/>
        </p:nvSpPr>
        <p:spPr bwMode="auto">
          <a:xfrm>
            <a:off x="3350267" y="41189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27</a:t>
            </a:r>
          </a:p>
        </p:txBody>
      </p:sp>
      <p:sp>
        <p:nvSpPr>
          <p:cNvPr id="481" name="WordArt 38"/>
          <p:cNvSpPr>
            <a:spLocks noChangeArrowheads="1" noChangeShapeType="1" noTextEdit="1"/>
          </p:cNvSpPr>
          <p:nvPr/>
        </p:nvSpPr>
        <p:spPr bwMode="auto">
          <a:xfrm>
            <a:off x="3350267" y="41189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28</a:t>
            </a:r>
          </a:p>
        </p:txBody>
      </p:sp>
      <p:sp>
        <p:nvSpPr>
          <p:cNvPr id="482" name="WordArt 38"/>
          <p:cNvSpPr>
            <a:spLocks noChangeArrowheads="1" noChangeShapeType="1" noTextEdit="1"/>
          </p:cNvSpPr>
          <p:nvPr/>
        </p:nvSpPr>
        <p:spPr bwMode="auto">
          <a:xfrm>
            <a:off x="3365766" y="41268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29</a:t>
            </a:r>
          </a:p>
        </p:txBody>
      </p:sp>
      <p:sp>
        <p:nvSpPr>
          <p:cNvPr id="483" name="WordArt 38"/>
          <p:cNvSpPr>
            <a:spLocks noChangeArrowheads="1" noChangeShapeType="1" noTextEdit="1"/>
          </p:cNvSpPr>
          <p:nvPr/>
        </p:nvSpPr>
        <p:spPr bwMode="auto">
          <a:xfrm>
            <a:off x="3350267" y="41368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30</a:t>
            </a:r>
          </a:p>
        </p:txBody>
      </p:sp>
      <p:sp>
        <p:nvSpPr>
          <p:cNvPr id="484" name="WordArt 38"/>
          <p:cNvSpPr>
            <a:spLocks noChangeArrowheads="1" noChangeShapeType="1" noTextEdit="1"/>
          </p:cNvSpPr>
          <p:nvPr/>
        </p:nvSpPr>
        <p:spPr bwMode="auto">
          <a:xfrm>
            <a:off x="3376568" y="41368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31</a:t>
            </a:r>
          </a:p>
        </p:txBody>
      </p:sp>
      <p:sp>
        <p:nvSpPr>
          <p:cNvPr id="485" name="WordArt 38"/>
          <p:cNvSpPr>
            <a:spLocks noChangeArrowheads="1" noChangeShapeType="1" noTextEdit="1"/>
          </p:cNvSpPr>
          <p:nvPr/>
        </p:nvSpPr>
        <p:spPr bwMode="auto">
          <a:xfrm>
            <a:off x="3382056" y="41368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32</a:t>
            </a:r>
          </a:p>
        </p:txBody>
      </p:sp>
      <p:sp>
        <p:nvSpPr>
          <p:cNvPr id="486" name="WordArt 38"/>
          <p:cNvSpPr>
            <a:spLocks noChangeArrowheads="1" noChangeShapeType="1" noTextEdit="1"/>
          </p:cNvSpPr>
          <p:nvPr/>
        </p:nvSpPr>
        <p:spPr bwMode="auto">
          <a:xfrm>
            <a:off x="3365766" y="4157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33</a:t>
            </a:r>
          </a:p>
        </p:txBody>
      </p:sp>
      <p:sp>
        <p:nvSpPr>
          <p:cNvPr id="487" name="WordArt 38"/>
          <p:cNvSpPr>
            <a:spLocks noChangeArrowheads="1" noChangeShapeType="1" noTextEdit="1"/>
          </p:cNvSpPr>
          <p:nvPr/>
        </p:nvSpPr>
        <p:spPr bwMode="auto">
          <a:xfrm>
            <a:off x="3365766" y="4157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34</a:t>
            </a:r>
          </a:p>
        </p:txBody>
      </p:sp>
      <p:sp>
        <p:nvSpPr>
          <p:cNvPr id="488" name="WordArt 38"/>
          <p:cNvSpPr>
            <a:spLocks noChangeArrowheads="1" noChangeShapeType="1" noTextEdit="1"/>
          </p:cNvSpPr>
          <p:nvPr/>
        </p:nvSpPr>
        <p:spPr bwMode="auto">
          <a:xfrm>
            <a:off x="3355420" y="41452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35</a:t>
            </a:r>
          </a:p>
        </p:txBody>
      </p:sp>
      <p:sp>
        <p:nvSpPr>
          <p:cNvPr id="489" name="WordArt 38"/>
          <p:cNvSpPr>
            <a:spLocks noChangeArrowheads="1" noChangeShapeType="1" noTextEdit="1"/>
          </p:cNvSpPr>
          <p:nvPr/>
        </p:nvSpPr>
        <p:spPr bwMode="auto">
          <a:xfrm>
            <a:off x="3376568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36</a:t>
            </a:r>
          </a:p>
        </p:txBody>
      </p:sp>
      <p:sp>
        <p:nvSpPr>
          <p:cNvPr id="490" name="WordArt 38"/>
          <p:cNvSpPr>
            <a:spLocks noChangeArrowheads="1" noChangeShapeType="1" noTextEdit="1"/>
          </p:cNvSpPr>
          <p:nvPr/>
        </p:nvSpPr>
        <p:spPr bwMode="auto">
          <a:xfrm>
            <a:off x="3365766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37</a:t>
            </a:r>
          </a:p>
        </p:txBody>
      </p:sp>
      <p:sp>
        <p:nvSpPr>
          <p:cNvPr id="491" name="WordArt 38"/>
          <p:cNvSpPr>
            <a:spLocks noChangeArrowheads="1" noChangeShapeType="1" noTextEdit="1"/>
          </p:cNvSpPr>
          <p:nvPr/>
        </p:nvSpPr>
        <p:spPr bwMode="auto">
          <a:xfrm>
            <a:off x="3376568" y="4168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38</a:t>
            </a:r>
          </a:p>
        </p:txBody>
      </p:sp>
      <p:sp>
        <p:nvSpPr>
          <p:cNvPr id="492" name="WordArt 38"/>
          <p:cNvSpPr>
            <a:spLocks noChangeArrowheads="1" noChangeShapeType="1" noTextEdit="1"/>
          </p:cNvSpPr>
          <p:nvPr/>
        </p:nvSpPr>
        <p:spPr bwMode="auto">
          <a:xfrm>
            <a:off x="3382056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39</a:t>
            </a:r>
          </a:p>
        </p:txBody>
      </p:sp>
      <p:sp>
        <p:nvSpPr>
          <p:cNvPr id="493" name="WordArt 38"/>
          <p:cNvSpPr>
            <a:spLocks noChangeArrowheads="1" noChangeShapeType="1" noTextEdit="1"/>
          </p:cNvSpPr>
          <p:nvPr/>
        </p:nvSpPr>
        <p:spPr bwMode="auto">
          <a:xfrm>
            <a:off x="3365766" y="4168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40</a:t>
            </a:r>
          </a:p>
        </p:txBody>
      </p:sp>
      <p:sp>
        <p:nvSpPr>
          <p:cNvPr id="494" name="WordArt 38"/>
          <p:cNvSpPr>
            <a:spLocks noChangeArrowheads="1" noChangeShapeType="1" noTextEdit="1"/>
          </p:cNvSpPr>
          <p:nvPr/>
        </p:nvSpPr>
        <p:spPr bwMode="auto">
          <a:xfrm>
            <a:off x="3355420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41</a:t>
            </a:r>
          </a:p>
        </p:txBody>
      </p:sp>
      <p:sp>
        <p:nvSpPr>
          <p:cNvPr id="495" name="WordArt 38"/>
          <p:cNvSpPr>
            <a:spLocks noChangeArrowheads="1" noChangeShapeType="1" noTextEdit="1"/>
          </p:cNvSpPr>
          <p:nvPr/>
        </p:nvSpPr>
        <p:spPr bwMode="auto">
          <a:xfrm>
            <a:off x="3396241" y="4157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42</a:t>
            </a:r>
          </a:p>
        </p:txBody>
      </p:sp>
      <p:sp>
        <p:nvSpPr>
          <p:cNvPr id="496" name="WordArt 38"/>
          <p:cNvSpPr>
            <a:spLocks noChangeArrowheads="1" noChangeShapeType="1" noTextEdit="1"/>
          </p:cNvSpPr>
          <p:nvPr/>
        </p:nvSpPr>
        <p:spPr bwMode="auto">
          <a:xfrm>
            <a:off x="3365766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43</a:t>
            </a:r>
          </a:p>
        </p:txBody>
      </p:sp>
      <p:sp>
        <p:nvSpPr>
          <p:cNvPr id="497" name="WordArt 38"/>
          <p:cNvSpPr>
            <a:spLocks noChangeArrowheads="1" noChangeShapeType="1" noTextEdit="1"/>
          </p:cNvSpPr>
          <p:nvPr/>
        </p:nvSpPr>
        <p:spPr bwMode="auto">
          <a:xfrm>
            <a:off x="3398962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44</a:t>
            </a:r>
          </a:p>
        </p:txBody>
      </p:sp>
      <p:sp>
        <p:nvSpPr>
          <p:cNvPr id="498" name="WordArt 38"/>
          <p:cNvSpPr>
            <a:spLocks noChangeArrowheads="1" noChangeShapeType="1" noTextEdit="1"/>
          </p:cNvSpPr>
          <p:nvPr/>
        </p:nvSpPr>
        <p:spPr bwMode="auto">
          <a:xfrm>
            <a:off x="3398962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45</a:t>
            </a:r>
          </a:p>
        </p:txBody>
      </p:sp>
      <p:sp>
        <p:nvSpPr>
          <p:cNvPr id="499" name="WordArt 38"/>
          <p:cNvSpPr>
            <a:spLocks noChangeArrowheads="1" noChangeShapeType="1" noTextEdit="1"/>
          </p:cNvSpPr>
          <p:nvPr/>
        </p:nvSpPr>
        <p:spPr bwMode="auto">
          <a:xfrm>
            <a:off x="3398962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46</a:t>
            </a:r>
          </a:p>
        </p:txBody>
      </p:sp>
      <p:sp>
        <p:nvSpPr>
          <p:cNvPr id="500" name="WordArt 38"/>
          <p:cNvSpPr>
            <a:spLocks noChangeArrowheads="1" noChangeShapeType="1" noTextEdit="1"/>
          </p:cNvSpPr>
          <p:nvPr/>
        </p:nvSpPr>
        <p:spPr bwMode="auto">
          <a:xfrm>
            <a:off x="3401683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47</a:t>
            </a:r>
          </a:p>
        </p:txBody>
      </p:sp>
      <p:sp>
        <p:nvSpPr>
          <p:cNvPr id="501" name="WordArt 38"/>
          <p:cNvSpPr>
            <a:spLocks noChangeArrowheads="1" noChangeShapeType="1" noTextEdit="1"/>
          </p:cNvSpPr>
          <p:nvPr/>
        </p:nvSpPr>
        <p:spPr bwMode="auto">
          <a:xfrm>
            <a:off x="3382633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48</a:t>
            </a:r>
          </a:p>
        </p:txBody>
      </p:sp>
      <p:sp>
        <p:nvSpPr>
          <p:cNvPr id="502" name="WordArt 38"/>
          <p:cNvSpPr>
            <a:spLocks noChangeArrowheads="1" noChangeShapeType="1" noTextEdit="1"/>
          </p:cNvSpPr>
          <p:nvPr/>
        </p:nvSpPr>
        <p:spPr bwMode="auto">
          <a:xfrm>
            <a:off x="3398962" y="41452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49</a:t>
            </a:r>
          </a:p>
        </p:txBody>
      </p:sp>
      <p:sp>
        <p:nvSpPr>
          <p:cNvPr id="503" name="WordArt 38"/>
          <p:cNvSpPr>
            <a:spLocks noChangeArrowheads="1" noChangeShapeType="1" noTextEdit="1"/>
          </p:cNvSpPr>
          <p:nvPr/>
        </p:nvSpPr>
        <p:spPr bwMode="auto">
          <a:xfrm>
            <a:off x="3382633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50</a:t>
            </a:r>
          </a:p>
        </p:txBody>
      </p:sp>
      <p:sp>
        <p:nvSpPr>
          <p:cNvPr id="504" name="WordArt 38"/>
          <p:cNvSpPr>
            <a:spLocks noChangeArrowheads="1" noChangeShapeType="1" noTextEdit="1"/>
          </p:cNvSpPr>
          <p:nvPr/>
        </p:nvSpPr>
        <p:spPr bwMode="auto">
          <a:xfrm>
            <a:off x="3398962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51</a:t>
            </a:r>
          </a:p>
        </p:txBody>
      </p:sp>
      <p:sp>
        <p:nvSpPr>
          <p:cNvPr id="505" name="WordArt 38"/>
          <p:cNvSpPr>
            <a:spLocks noChangeArrowheads="1" noChangeShapeType="1" noTextEdit="1"/>
          </p:cNvSpPr>
          <p:nvPr/>
        </p:nvSpPr>
        <p:spPr bwMode="auto">
          <a:xfrm>
            <a:off x="3382633" y="41738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52</a:t>
            </a:r>
          </a:p>
        </p:txBody>
      </p:sp>
      <p:sp>
        <p:nvSpPr>
          <p:cNvPr id="506" name="WordArt 38"/>
          <p:cNvSpPr>
            <a:spLocks noChangeArrowheads="1" noChangeShapeType="1" noTextEdit="1"/>
          </p:cNvSpPr>
          <p:nvPr/>
        </p:nvSpPr>
        <p:spPr bwMode="auto">
          <a:xfrm>
            <a:off x="3398962" y="417440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53</a:t>
            </a:r>
          </a:p>
        </p:txBody>
      </p:sp>
      <p:sp>
        <p:nvSpPr>
          <p:cNvPr id="507" name="WordArt 38"/>
          <p:cNvSpPr>
            <a:spLocks noChangeArrowheads="1" noChangeShapeType="1" noTextEdit="1"/>
          </p:cNvSpPr>
          <p:nvPr/>
        </p:nvSpPr>
        <p:spPr bwMode="auto">
          <a:xfrm>
            <a:off x="3404404" y="419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54</a:t>
            </a:r>
          </a:p>
        </p:txBody>
      </p:sp>
      <p:sp>
        <p:nvSpPr>
          <p:cNvPr id="508" name="WordArt 38"/>
          <p:cNvSpPr>
            <a:spLocks noChangeArrowheads="1" noChangeShapeType="1" noTextEdit="1"/>
          </p:cNvSpPr>
          <p:nvPr/>
        </p:nvSpPr>
        <p:spPr bwMode="auto">
          <a:xfrm>
            <a:off x="3404404" y="419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55</a:t>
            </a:r>
          </a:p>
        </p:txBody>
      </p:sp>
      <p:sp>
        <p:nvSpPr>
          <p:cNvPr id="509" name="WordArt 38"/>
          <p:cNvSpPr>
            <a:spLocks noChangeArrowheads="1" noChangeShapeType="1" noTextEdit="1"/>
          </p:cNvSpPr>
          <p:nvPr/>
        </p:nvSpPr>
        <p:spPr bwMode="auto">
          <a:xfrm>
            <a:off x="3404404" y="41749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56</a:t>
            </a:r>
          </a:p>
        </p:txBody>
      </p:sp>
      <p:sp>
        <p:nvSpPr>
          <p:cNvPr id="510" name="WordArt 38"/>
          <p:cNvSpPr>
            <a:spLocks noChangeArrowheads="1" noChangeShapeType="1" noTextEdit="1"/>
          </p:cNvSpPr>
          <p:nvPr/>
        </p:nvSpPr>
        <p:spPr bwMode="auto">
          <a:xfrm>
            <a:off x="3407125" y="417498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57</a:t>
            </a:r>
          </a:p>
        </p:txBody>
      </p:sp>
      <p:sp>
        <p:nvSpPr>
          <p:cNvPr id="511" name="WordArt 38"/>
          <p:cNvSpPr>
            <a:spLocks noChangeArrowheads="1" noChangeShapeType="1" noTextEdit="1"/>
          </p:cNvSpPr>
          <p:nvPr/>
        </p:nvSpPr>
        <p:spPr bwMode="auto">
          <a:xfrm>
            <a:off x="3407125" y="419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58</a:t>
            </a:r>
          </a:p>
        </p:txBody>
      </p:sp>
      <p:sp>
        <p:nvSpPr>
          <p:cNvPr id="512" name="WordArt 38"/>
          <p:cNvSpPr>
            <a:spLocks noChangeArrowheads="1" noChangeShapeType="1" noTextEdit="1"/>
          </p:cNvSpPr>
          <p:nvPr/>
        </p:nvSpPr>
        <p:spPr bwMode="auto">
          <a:xfrm>
            <a:off x="3407125" y="4168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59</a:t>
            </a:r>
          </a:p>
        </p:txBody>
      </p:sp>
      <p:sp>
        <p:nvSpPr>
          <p:cNvPr id="513" name="WordArt 38"/>
          <p:cNvSpPr>
            <a:spLocks noChangeArrowheads="1" noChangeShapeType="1" noTextEdit="1"/>
          </p:cNvSpPr>
          <p:nvPr/>
        </p:nvSpPr>
        <p:spPr bwMode="auto">
          <a:xfrm>
            <a:off x="3367686" y="41268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514" name="WordArt 38"/>
          <p:cNvSpPr>
            <a:spLocks noChangeArrowheads="1" noChangeShapeType="1" noTextEdit="1"/>
          </p:cNvSpPr>
          <p:nvPr/>
        </p:nvSpPr>
        <p:spPr bwMode="auto">
          <a:xfrm>
            <a:off x="3391725" y="411870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23</a:t>
            </a:r>
          </a:p>
        </p:txBody>
      </p:sp>
      <p:sp>
        <p:nvSpPr>
          <p:cNvPr id="515" name="WordArt 33"/>
          <p:cNvSpPr>
            <a:spLocks noChangeArrowheads="1" noChangeShapeType="1" noTextEdit="1"/>
          </p:cNvSpPr>
          <p:nvPr/>
        </p:nvSpPr>
        <p:spPr bwMode="auto">
          <a:xfrm>
            <a:off x="5694062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16" name="WordArt 34"/>
          <p:cNvSpPr>
            <a:spLocks noChangeArrowheads="1" noChangeShapeType="1" noTextEdit="1"/>
          </p:cNvSpPr>
          <p:nvPr/>
        </p:nvSpPr>
        <p:spPr bwMode="auto">
          <a:xfrm>
            <a:off x="5694062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17" name="WordArt 35"/>
          <p:cNvSpPr>
            <a:spLocks noChangeArrowheads="1" noChangeShapeType="1" noTextEdit="1"/>
          </p:cNvSpPr>
          <p:nvPr/>
        </p:nvSpPr>
        <p:spPr bwMode="auto">
          <a:xfrm>
            <a:off x="5698825" y="41260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18" name="WordArt 36"/>
          <p:cNvSpPr>
            <a:spLocks noChangeArrowheads="1" noChangeShapeType="1" noTextEdit="1"/>
          </p:cNvSpPr>
          <p:nvPr/>
        </p:nvSpPr>
        <p:spPr bwMode="auto">
          <a:xfrm>
            <a:off x="5694062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19" name="WordArt 37"/>
          <p:cNvSpPr>
            <a:spLocks noChangeArrowheads="1" noChangeShapeType="1" noTextEdit="1"/>
          </p:cNvSpPr>
          <p:nvPr/>
        </p:nvSpPr>
        <p:spPr bwMode="auto">
          <a:xfrm>
            <a:off x="5708305" y="41300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20" name="WordArt 38"/>
          <p:cNvSpPr>
            <a:spLocks noChangeArrowheads="1" noChangeShapeType="1" noTextEdit="1"/>
          </p:cNvSpPr>
          <p:nvPr/>
        </p:nvSpPr>
        <p:spPr bwMode="auto">
          <a:xfrm>
            <a:off x="5694062" y="41260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521" name="Group 49"/>
          <p:cNvGrpSpPr>
            <a:grpSpLocks/>
          </p:cNvGrpSpPr>
          <p:nvPr/>
        </p:nvGrpSpPr>
        <p:grpSpPr bwMode="auto">
          <a:xfrm>
            <a:off x="5085060" y="5282289"/>
            <a:ext cx="1752600" cy="1179512"/>
            <a:chOff x="4320" y="2928"/>
            <a:chExt cx="1104" cy="1104"/>
          </a:xfrm>
        </p:grpSpPr>
        <p:sp>
          <p:nvSpPr>
            <p:cNvPr id="52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2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24" name="WordArt 38"/>
          <p:cNvSpPr>
            <a:spLocks noChangeArrowheads="1" noChangeShapeType="1" noTextEdit="1"/>
          </p:cNvSpPr>
          <p:nvPr/>
        </p:nvSpPr>
        <p:spPr bwMode="auto">
          <a:xfrm>
            <a:off x="5694062" y="41304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25" name="WordArt 38"/>
          <p:cNvSpPr>
            <a:spLocks noChangeArrowheads="1" noChangeShapeType="1" noTextEdit="1"/>
          </p:cNvSpPr>
          <p:nvPr/>
        </p:nvSpPr>
        <p:spPr bwMode="auto">
          <a:xfrm>
            <a:off x="5682004" y="41200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26" name="WordArt 38"/>
          <p:cNvSpPr>
            <a:spLocks noChangeArrowheads="1" noChangeShapeType="1" noTextEdit="1"/>
          </p:cNvSpPr>
          <p:nvPr/>
        </p:nvSpPr>
        <p:spPr bwMode="auto">
          <a:xfrm>
            <a:off x="5682004" y="41200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27" name="WordArt 38"/>
          <p:cNvSpPr>
            <a:spLocks noChangeArrowheads="1" noChangeShapeType="1" noTextEdit="1"/>
          </p:cNvSpPr>
          <p:nvPr/>
        </p:nvSpPr>
        <p:spPr bwMode="auto">
          <a:xfrm>
            <a:off x="5682004" y="4118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28" name="WordArt 38"/>
          <p:cNvSpPr>
            <a:spLocks noChangeArrowheads="1" noChangeShapeType="1" noTextEdit="1"/>
          </p:cNvSpPr>
          <p:nvPr/>
        </p:nvSpPr>
        <p:spPr bwMode="auto">
          <a:xfrm>
            <a:off x="5670250" y="41304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29" name="WordArt 38"/>
          <p:cNvSpPr>
            <a:spLocks noChangeArrowheads="1" noChangeShapeType="1" noTextEdit="1"/>
          </p:cNvSpPr>
          <p:nvPr/>
        </p:nvSpPr>
        <p:spPr bwMode="auto">
          <a:xfrm>
            <a:off x="5670250" y="41304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30" name="WordArt 38"/>
          <p:cNvSpPr>
            <a:spLocks noChangeArrowheads="1" noChangeShapeType="1" noTextEdit="1"/>
          </p:cNvSpPr>
          <p:nvPr/>
        </p:nvSpPr>
        <p:spPr bwMode="auto">
          <a:xfrm>
            <a:off x="5698825" y="4118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531" name="WordArt 38"/>
          <p:cNvSpPr>
            <a:spLocks noChangeArrowheads="1" noChangeShapeType="1" noTextEdit="1"/>
          </p:cNvSpPr>
          <p:nvPr/>
        </p:nvSpPr>
        <p:spPr bwMode="auto">
          <a:xfrm>
            <a:off x="5698825" y="4118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532" name="WordArt 38"/>
          <p:cNvSpPr>
            <a:spLocks noChangeArrowheads="1" noChangeShapeType="1" noTextEdit="1"/>
          </p:cNvSpPr>
          <p:nvPr/>
        </p:nvSpPr>
        <p:spPr bwMode="auto">
          <a:xfrm>
            <a:off x="5698825" y="41187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533" name="WordArt 38"/>
          <p:cNvSpPr>
            <a:spLocks noChangeArrowheads="1" noChangeShapeType="1" noTextEdit="1"/>
          </p:cNvSpPr>
          <p:nvPr/>
        </p:nvSpPr>
        <p:spPr bwMode="auto">
          <a:xfrm>
            <a:off x="5698825" y="41176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534" name="WordArt 38"/>
          <p:cNvSpPr>
            <a:spLocks noChangeArrowheads="1" noChangeShapeType="1" noTextEdit="1"/>
          </p:cNvSpPr>
          <p:nvPr/>
        </p:nvSpPr>
        <p:spPr bwMode="auto">
          <a:xfrm>
            <a:off x="5682004" y="41304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16</a:t>
            </a:r>
          </a:p>
        </p:txBody>
      </p:sp>
      <p:sp>
        <p:nvSpPr>
          <p:cNvPr id="535" name="WordArt 38"/>
          <p:cNvSpPr>
            <a:spLocks noChangeArrowheads="1" noChangeShapeType="1" noTextEdit="1"/>
          </p:cNvSpPr>
          <p:nvPr/>
        </p:nvSpPr>
        <p:spPr bwMode="auto">
          <a:xfrm>
            <a:off x="5698825" y="41176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17</a:t>
            </a:r>
          </a:p>
        </p:txBody>
      </p:sp>
      <p:sp>
        <p:nvSpPr>
          <p:cNvPr id="536" name="WordArt 38"/>
          <p:cNvSpPr>
            <a:spLocks noChangeArrowheads="1" noChangeShapeType="1" noTextEdit="1"/>
          </p:cNvSpPr>
          <p:nvPr/>
        </p:nvSpPr>
        <p:spPr bwMode="auto">
          <a:xfrm>
            <a:off x="5682004" y="41300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18</a:t>
            </a:r>
          </a:p>
        </p:txBody>
      </p:sp>
      <p:sp>
        <p:nvSpPr>
          <p:cNvPr id="537" name="WordArt 38"/>
          <p:cNvSpPr>
            <a:spLocks noChangeArrowheads="1" noChangeShapeType="1" noTextEdit="1"/>
          </p:cNvSpPr>
          <p:nvPr/>
        </p:nvSpPr>
        <p:spPr bwMode="auto">
          <a:xfrm>
            <a:off x="5670250" y="410548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</a:t>
            </a:r>
          </a:p>
        </p:txBody>
      </p:sp>
      <p:sp>
        <p:nvSpPr>
          <p:cNvPr id="538" name="WordArt 38"/>
          <p:cNvSpPr>
            <a:spLocks noChangeArrowheads="1" noChangeShapeType="1" noTextEdit="1"/>
          </p:cNvSpPr>
          <p:nvPr/>
        </p:nvSpPr>
        <p:spPr bwMode="auto">
          <a:xfrm>
            <a:off x="5698825" y="41304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</a:t>
            </a:r>
          </a:p>
        </p:txBody>
      </p:sp>
      <p:sp>
        <p:nvSpPr>
          <p:cNvPr id="539" name="WordArt 38"/>
          <p:cNvSpPr>
            <a:spLocks noChangeArrowheads="1" noChangeShapeType="1" noTextEdit="1"/>
          </p:cNvSpPr>
          <p:nvPr/>
        </p:nvSpPr>
        <p:spPr bwMode="auto">
          <a:xfrm>
            <a:off x="5682004" y="41176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21</a:t>
            </a:r>
          </a:p>
        </p:txBody>
      </p:sp>
      <p:sp>
        <p:nvSpPr>
          <p:cNvPr id="540" name="WordArt 38"/>
          <p:cNvSpPr>
            <a:spLocks noChangeArrowheads="1" noChangeShapeType="1" noTextEdit="1"/>
          </p:cNvSpPr>
          <p:nvPr/>
        </p:nvSpPr>
        <p:spPr bwMode="auto">
          <a:xfrm>
            <a:off x="5698825" y="41176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22</a:t>
            </a:r>
          </a:p>
        </p:txBody>
      </p:sp>
      <p:sp>
        <p:nvSpPr>
          <p:cNvPr id="541" name="WordArt 38"/>
          <p:cNvSpPr>
            <a:spLocks noChangeArrowheads="1" noChangeShapeType="1" noTextEdit="1"/>
          </p:cNvSpPr>
          <p:nvPr/>
        </p:nvSpPr>
        <p:spPr bwMode="auto">
          <a:xfrm>
            <a:off x="5682004" y="40997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24</a:t>
            </a:r>
          </a:p>
        </p:txBody>
      </p:sp>
      <p:sp>
        <p:nvSpPr>
          <p:cNvPr id="542" name="WordArt 38"/>
          <p:cNvSpPr>
            <a:spLocks noChangeArrowheads="1" noChangeShapeType="1" noTextEdit="1"/>
          </p:cNvSpPr>
          <p:nvPr/>
        </p:nvSpPr>
        <p:spPr bwMode="auto">
          <a:xfrm>
            <a:off x="5698825" y="410548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25</a:t>
            </a:r>
          </a:p>
        </p:txBody>
      </p:sp>
      <p:sp>
        <p:nvSpPr>
          <p:cNvPr id="543" name="WordArt 38"/>
          <p:cNvSpPr>
            <a:spLocks noChangeArrowheads="1" noChangeShapeType="1" noTextEdit="1"/>
          </p:cNvSpPr>
          <p:nvPr/>
        </p:nvSpPr>
        <p:spPr bwMode="auto">
          <a:xfrm>
            <a:off x="5697503" y="40997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26</a:t>
            </a:r>
          </a:p>
        </p:txBody>
      </p:sp>
      <p:sp>
        <p:nvSpPr>
          <p:cNvPr id="544" name="WordArt 38"/>
          <p:cNvSpPr>
            <a:spLocks noChangeArrowheads="1" noChangeShapeType="1" noTextEdit="1"/>
          </p:cNvSpPr>
          <p:nvPr/>
        </p:nvSpPr>
        <p:spPr bwMode="auto">
          <a:xfrm>
            <a:off x="5682004" y="40997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27</a:t>
            </a:r>
          </a:p>
        </p:txBody>
      </p:sp>
      <p:sp>
        <p:nvSpPr>
          <p:cNvPr id="545" name="WordArt 38"/>
          <p:cNvSpPr>
            <a:spLocks noChangeArrowheads="1" noChangeShapeType="1" noTextEdit="1"/>
          </p:cNvSpPr>
          <p:nvPr/>
        </p:nvSpPr>
        <p:spPr bwMode="auto">
          <a:xfrm>
            <a:off x="5682004" y="40997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28</a:t>
            </a:r>
          </a:p>
        </p:txBody>
      </p:sp>
      <p:sp>
        <p:nvSpPr>
          <p:cNvPr id="546" name="WordArt 38"/>
          <p:cNvSpPr>
            <a:spLocks noChangeArrowheads="1" noChangeShapeType="1" noTextEdit="1"/>
          </p:cNvSpPr>
          <p:nvPr/>
        </p:nvSpPr>
        <p:spPr bwMode="auto">
          <a:xfrm>
            <a:off x="5697503" y="410763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29</a:t>
            </a:r>
          </a:p>
        </p:txBody>
      </p:sp>
      <p:sp>
        <p:nvSpPr>
          <p:cNvPr id="547" name="WordArt 38"/>
          <p:cNvSpPr>
            <a:spLocks noChangeArrowheads="1" noChangeShapeType="1" noTextEdit="1"/>
          </p:cNvSpPr>
          <p:nvPr/>
        </p:nvSpPr>
        <p:spPr bwMode="auto">
          <a:xfrm>
            <a:off x="5682004" y="41176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30</a:t>
            </a:r>
          </a:p>
        </p:txBody>
      </p:sp>
      <p:sp>
        <p:nvSpPr>
          <p:cNvPr id="548" name="WordArt 38"/>
          <p:cNvSpPr>
            <a:spLocks noChangeArrowheads="1" noChangeShapeType="1" noTextEdit="1"/>
          </p:cNvSpPr>
          <p:nvPr/>
        </p:nvSpPr>
        <p:spPr bwMode="auto">
          <a:xfrm>
            <a:off x="5708305" y="41176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31</a:t>
            </a:r>
          </a:p>
        </p:txBody>
      </p:sp>
      <p:sp>
        <p:nvSpPr>
          <p:cNvPr id="549" name="WordArt 38"/>
          <p:cNvSpPr>
            <a:spLocks noChangeArrowheads="1" noChangeShapeType="1" noTextEdit="1"/>
          </p:cNvSpPr>
          <p:nvPr/>
        </p:nvSpPr>
        <p:spPr bwMode="auto">
          <a:xfrm>
            <a:off x="5713793" y="41176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32</a:t>
            </a:r>
          </a:p>
        </p:txBody>
      </p:sp>
      <p:sp>
        <p:nvSpPr>
          <p:cNvPr id="550" name="WordArt 38"/>
          <p:cNvSpPr>
            <a:spLocks noChangeArrowheads="1" noChangeShapeType="1" noTextEdit="1"/>
          </p:cNvSpPr>
          <p:nvPr/>
        </p:nvSpPr>
        <p:spPr bwMode="auto">
          <a:xfrm>
            <a:off x="5697503" y="41385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33</a:t>
            </a:r>
          </a:p>
        </p:txBody>
      </p:sp>
      <p:sp>
        <p:nvSpPr>
          <p:cNvPr id="551" name="WordArt 38"/>
          <p:cNvSpPr>
            <a:spLocks noChangeArrowheads="1" noChangeShapeType="1" noTextEdit="1"/>
          </p:cNvSpPr>
          <p:nvPr/>
        </p:nvSpPr>
        <p:spPr bwMode="auto">
          <a:xfrm>
            <a:off x="5697503" y="41385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34</a:t>
            </a:r>
          </a:p>
        </p:txBody>
      </p:sp>
      <p:sp>
        <p:nvSpPr>
          <p:cNvPr id="552" name="WordArt 38"/>
          <p:cNvSpPr>
            <a:spLocks noChangeArrowheads="1" noChangeShapeType="1" noTextEdit="1"/>
          </p:cNvSpPr>
          <p:nvPr/>
        </p:nvSpPr>
        <p:spPr bwMode="auto">
          <a:xfrm>
            <a:off x="5687157" y="41260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35</a:t>
            </a:r>
          </a:p>
        </p:txBody>
      </p:sp>
      <p:sp>
        <p:nvSpPr>
          <p:cNvPr id="553" name="WordArt 38"/>
          <p:cNvSpPr>
            <a:spLocks noChangeArrowheads="1" noChangeShapeType="1" noTextEdit="1"/>
          </p:cNvSpPr>
          <p:nvPr/>
        </p:nvSpPr>
        <p:spPr bwMode="auto">
          <a:xfrm>
            <a:off x="5708305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36</a:t>
            </a:r>
          </a:p>
        </p:txBody>
      </p:sp>
      <p:sp>
        <p:nvSpPr>
          <p:cNvPr id="554" name="WordArt 38"/>
          <p:cNvSpPr>
            <a:spLocks noChangeArrowheads="1" noChangeShapeType="1" noTextEdit="1"/>
          </p:cNvSpPr>
          <p:nvPr/>
        </p:nvSpPr>
        <p:spPr bwMode="auto">
          <a:xfrm>
            <a:off x="5697503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37</a:t>
            </a:r>
          </a:p>
        </p:txBody>
      </p:sp>
      <p:sp>
        <p:nvSpPr>
          <p:cNvPr id="555" name="WordArt 38"/>
          <p:cNvSpPr>
            <a:spLocks noChangeArrowheads="1" noChangeShapeType="1" noTextEdit="1"/>
          </p:cNvSpPr>
          <p:nvPr/>
        </p:nvSpPr>
        <p:spPr bwMode="auto">
          <a:xfrm>
            <a:off x="5708305" y="41494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38</a:t>
            </a:r>
          </a:p>
        </p:txBody>
      </p:sp>
      <p:sp>
        <p:nvSpPr>
          <p:cNvPr id="556" name="WordArt 38"/>
          <p:cNvSpPr>
            <a:spLocks noChangeArrowheads="1" noChangeShapeType="1" noTextEdit="1"/>
          </p:cNvSpPr>
          <p:nvPr/>
        </p:nvSpPr>
        <p:spPr bwMode="auto">
          <a:xfrm>
            <a:off x="5713793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39</a:t>
            </a:r>
          </a:p>
        </p:txBody>
      </p:sp>
      <p:sp>
        <p:nvSpPr>
          <p:cNvPr id="557" name="WordArt 38"/>
          <p:cNvSpPr>
            <a:spLocks noChangeArrowheads="1" noChangeShapeType="1" noTextEdit="1"/>
          </p:cNvSpPr>
          <p:nvPr/>
        </p:nvSpPr>
        <p:spPr bwMode="auto">
          <a:xfrm>
            <a:off x="5697503" y="41494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40</a:t>
            </a:r>
          </a:p>
        </p:txBody>
      </p:sp>
      <p:sp>
        <p:nvSpPr>
          <p:cNvPr id="558" name="WordArt 38"/>
          <p:cNvSpPr>
            <a:spLocks noChangeArrowheads="1" noChangeShapeType="1" noTextEdit="1"/>
          </p:cNvSpPr>
          <p:nvPr/>
        </p:nvSpPr>
        <p:spPr bwMode="auto">
          <a:xfrm>
            <a:off x="5687157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41</a:t>
            </a:r>
          </a:p>
        </p:txBody>
      </p:sp>
      <p:sp>
        <p:nvSpPr>
          <p:cNvPr id="559" name="WordArt 38"/>
          <p:cNvSpPr>
            <a:spLocks noChangeArrowheads="1" noChangeShapeType="1" noTextEdit="1"/>
          </p:cNvSpPr>
          <p:nvPr/>
        </p:nvSpPr>
        <p:spPr bwMode="auto">
          <a:xfrm>
            <a:off x="5727978" y="41385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42</a:t>
            </a:r>
          </a:p>
        </p:txBody>
      </p:sp>
      <p:sp>
        <p:nvSpPr>
          <p:cNvPr id="560" name="WordArt 38"/>
          <p:cNvSpPr>
            <a:spLocks noChangeArrowheads="1" noChangeShapeType="1" noTextEdit="1"/>
          </p:cNvSpPr>
          <p:nvPr/>
        </p:nvSpPr>
        <p:spPr bwMode="auto">
          <a:xfrm>
            <a:off x="5697503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43</a:t>
            </a:r>
          </a:p>
        </p:txBody>
      </p:sp>
      <p:sp>
        <p:nvSpPr>
          <p:cNvPr id="561" name="WordArt 38"/>
          <p:cNvSpPr>
            <a:spLocks noChangeArrowheads="1" noChangeShapeType="1" noTextEdit="1"/>
          </p:cNvSpPr>
          <p:nvPr/>
        </p:nvSpPr>
        <p:spPr bwMode="auto">
          <a:xfrm>
            <a:off x="5730699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44</a:t>
            </a:r>
          </a:p>
        </p:txBody>
      </p:sp>
      <p:sp>
        <p:nvSpPr>
          <p:cNvPr id="562" name="WordArt 38"/>
          <p:cNvSpPr>
            <a:spLocks noChangeArrowheads="1" noChangeShapeType="1" noTextEdit="1"/>
          </p:cNvSpPr>
          <p:nvPr/>
        </p:nvSpPr>
        <p:spPr bwMode="auto">
          <a:xfrm>
            <a:off x="5730699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45</a:t>
            </a:r>
          </a:p>
        </p:txBody>
      </p:sp>
      <p:sp>
        <p:nvSpPr>
          <p:cNvPr id="563" name="WordArt 38"/>
          <p:cNvSpPr>
            <a:spLocks noChangeArrowheads="1" noChangeShapeType="1" noTextEdit="1"/>
          </p:cNvSpPr>
          <p:nvPr/>
        </p:nvSpPr>
        <p:spPr bwMode="auto">
          <a:xfrm>
            <a:off x="5730699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46</a:t>
            </a:r>
          </a:p>
        </p:txBody>
      </p:sp>
      <p:sp>
        <p:nvSpPr>
          <p:cNvPr id="564" name="WordArt 38"/>
          <p:cNvSpPr>
            <a:spLocks noChangeArrowheads="1" noChangeShapeType="1" noTextEdit="1"/>
          </p:cNvSpPr>
          <p:nvPr/>
        </p:nvSpPr>
        <p:spPr bwMode="auto">
          <a:xfrm>
            <a:off x="5733420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47</a:t>
            </a:r>
          </a:p>
        </p:txBody>
      </p:sp>
      <p:sp>
        <p:nvSpPr>
          <p:cNvPr id="565" name="WordArt 38"/>
          <p:cNvSpPr>
            <a:spLocks noChangeArrowheads="1" noChangeShapeType="1" noTextEdit="1"/>
          </p:cNvSpPr>
          <p:nvPr/>
        </p:nvSpPr>
        <p:spPr bwMode="auto">
          <a:xfrm>
            <a:off x="5714370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48</a:t>
            </a:r>
          </a:p>
        </p:txBody>
      </p:sp>
      <p:sp>
        <p:nvSpPr>
          <p:cNvPr id="566" name="WordArt 38"/>
          <p:cNvSpPr>
            <a:spLocks noChangeArrowheads="1" noChangeShapeType="1" noTextEdit="1"/>
          </p:cNvSpPr>
          <p:nvPr/>
        </p:nvSpPr>
        <p:spPr bwMode="auto">
          <a:xfrm>
            <a:off x="5730699" y="41260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49</a:t>
            </a:r>
          </a:p>
        </p:txBody>
      </p:sp>
      <p:sp>
        <p:nvSpPr>
          <p:cNvPr id="567" name="WordArt 38"/>
          <p:cNvSpPr>
            <a:spLocks noChangeArrowheads="1" noChangeShapeType="1" noTextEdit="1"/>
          </p:cNvSpPr>
          <p:nvPr/>
        </p:nvSpPr>
        <p:spPr bwMode="auto">
          <a:xfrm>
            <a:off x="5714370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50</a:t>
            </a:r>
          </a:p>
        </p:txBody>
      </p:sp>
      <p:sp>
        <p:nvSpPr>
          <p:cNvPr id="568" name="WordArt 38"/>
          <p:cNvSpPr>
            <a:spLocks noChangeArrowheads="1" noChangeShapeType="1" noTextEdit="1"/>
          </p:cNvSpPr>
          <p:nvPr/>
        </p:nvSpPr>
        <p:spPr bwMode="auto">
          <a:xfrm>
            <a:off x="5730699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51</a:t>
            </a:r>
          </a:p>
        </p:txBody>
      </p:sp>
      <p:sp>
        <p:nvSpPr>
          <p:cNvPr id="569" name="WordArt 38"/>
          <p:cNvSpPr>
            <a:spLocks noChangeArrowheads="1" noChangeShapeType="1" noTextEdit="1"/>
          </p:cNvSpPr>
          <p:nvPr/>
        </p:nvSpPr>
        <p:spPr bwMode="auto">
          <a:xfrm>
            <a:off x="5714370" y="415459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52</a:t>
            </a:r>
          </a:p>
        </p:txBody>
      </p:sp>
      <p:sp>
        <p:nvSpPr>
          <p:cNvPr id="570" name="WordArt 38"/>
          <p:cNvSpPr>
            <a:spLocks noChangeArrowheads="1" noChangeShapeType="1" noTextEdit="1"/>
          </p:cNvSpPr>
          <p:nvPr/>
        </p:nvSpPr>
        <p:spPr bwMode="auto">
          <a:xfrm>
            <a:off x="5730699" y="41551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53</a:t>
            </a:r>
          </a:p>
        </p:txBody>
      </p:sp>
      <p:sp>
        <p:nvSpPr>
          <p:cNvPr id="571" name="WordArt 38"/>
          <p:cNvSpPr>
            <a:spLocks noChangeArrowheads="1" noChangeShapeType="1" noTextEdit="1"/>
          </p:cNvSpPr>
          <p:nvPr/>
        </p:nvSpPr>
        <p:spPr bwMode="auto">
          <a:xfrm>
            <a:off x="5736141" y="41717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54</a:t>
            </a:r>
          </a:p>
        </p:txBody>
      </p:sp>
      <p:sp>
        <p:nvSpPr>
          <p:cNvPr id="572" name="WordArt 38"/>
          <p:cNvSpPr>
            <a:spLocks noChangeArrowheads="1" noChangeShapeType="1" noTextEdit="1"/>
          </p:cNvSpPr>
          <p:nvPr/>
        </p:nvSpPr>
        <p:spPr bwMode="auto">
          <a:xfrm>
            <a:off x="5736141" y="41717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55</a:t>
            </a:r>
          </a:p>
        </p:txBody>
      </p:sp>
      <p:sp>
        <p:nvSpPr>
          <p:cNvPr id="573" name="WordArt 38"/>
          <p:cNvSpPr>
            <a:spLocks noChangeArrowheads="1" noChangeShapeType="1" noTextEdit="1"/>
          </p:cNvSpPr>
          <p:nvPr/>
        </p:nvSpPr>
        <p:spPr bwMode="auto">
          <a:xfrm>
            <a:off x="5736141" y="41557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56</a:t>
            </a:r>
          </a:p>
        </p:txBody>
      </p:sp>
      <p:sp>
        <p:nvSpPr>
          <p:cNvPr id="574" name="WordArt 38"/>
          <p:cNvSpPr>
            <a:spLocks noChangeArrowheads="1" noChangeShapeType="1" noTextEdit="1"/>
          </p:cNvSpPr>
          <p:nvPr/>
        </p:nvSpPr>
        <p:spPr bwMode="auto">
          <a:xfrm>
            <a:off x="5738862" y="41557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57</a:t>
            </a:r>
          </a:p>
        </p:txBody>
      </p:sp>
      <p:sp>
        <p:nvSpPr>
          <p:cNvPr id="575" name="WordArt 38"/>
          <p:cNvSpPr>
            <a:spLocks noChangeArrowheads="1" noChangeShapeType="1" noTextEdit="1"/>
          </p:cNvSpPr>
          <p:nvPr/>
        </p:nvSpPr>
        <p:spPr bwMode="auto">
          <a:xfrm>
            <a:off x="5738862" y="41717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58</a:t>
            </a:r>
          </a:p>
        </p:txBody>
      </p:sp>
      <p:sp>
        <p:nvSpPr>
          <p:cNvPr id="576" name="WordArt 38"/>
          <p:cNvSpPr>
            <a:spLocks noChangeArrowheads="1" noChangeShapeType="1" noTextEdit="1"/>
          </p:cNvSpPr>
          <p:nvPr/>
        </p:nvSpPr>
        <p:spPr bwMode="auto">
          <a:xfrm>
            <a:off x="5738862" y="41494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59</a:t>
            </a:r>
          </a:p>
        </p:txBody>
      </p:sp>
      <p:sp>
        <p:nvSpPr>
          <p:cNvPr id="577" name="WordArt 38"/>
          <p:cNvSpPr>
            <a:spLocks noChangeArrowheads="1" noChangeShapeType="1" noTextEdit="1"/>
          </p:cNvSpPr>
          <p:nvPr/>
        </p:nvSpPr>
        <p:spPr bwMode="auto">
          <a:xfrm>
            <a:off x="5699423" y="410763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578" name="WordArt 38"/>
          <p:cNvSpPr>
            <a:spLocks noChangeArrowheads="1" noChangeShapeType="1" noTextEdit="1"/>
          </p:cNvSpPr>
          <p:nvPr/>
        </p:nvSpPr>
        <p:spPr bwMode="auto">
          <a:xfrm>
            <a:off x="5723462" y="40994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23</a:t>
            </a:r>
          </a:p>
        </p:txBody>
      </p:sp>
      <p:sp>
        <p:nvSpPr>
          <p:cNvPr id="579" name="WordArt 33"/>
          <p:cNvSpPr>
            <a:spLocks noChangeArrowheads="1" noChangeShapeType="1" noTextEdit="1"/>
          </p:cNvSpPr>
          <p:nvPr/>
        </p:nvSpPr>
        <p:spPr bwMode="auto">
          <a:xfrm>
            <a:off x="7648968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80" name="WordArt 34"/>
          <p:cNvSpPr>
            <a:spLocks noChangeArrowheads="1" noChangeShapeType="1" noTextEdit="1"/>
          </p:cNvSpPr>
          <p:nvPr/>
        </p:nvSpPr>
        <p:spPr bwMode="auto">
          <a:xfrm>
            <a:off x="7648968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81" name="WordArt 35"/>
          <p:cNvSpPr>
            <a:spLocks noChangeArrowheads="1" noChangeShapeType="1" noTextEdit="1"/>
          </p:cNvSpPr>
          <p:nvPr/>
        </p:nvSpPr>
        <p:spPr bwMode="auto">
          <a:xfrm>
            <a:off x="7653731" y="42220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82" name="WordArt 36"/>
          <p:cNvSpPr>
            <a:spLocks noChangeArrowheads="1" noChangeShapeType="1" noTextEdit="1"/>
          </p:cNvSpPr>
          <p:nvPr/>
        </p:nvSpPr>
        <p:spPr bwMode="auto">
          <a:xfrm>
            <a:off x="7648968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83" name="WordArt 37"/>
          <p:cNvSpPr>
            <a:spLocks noChangeArrowheads="1" noChangeShapeType="1" noTextEdit="1"/>
          </p:cNvSpPr>
          <p:nvPr/>
        </p:nvSpPr>
        <p:spPr bwMode="auto">
          <a:xfrm>
            <a:off x="7663211" y="42261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84" name="WordArt 38"/>
          <p:cNvSpPr>
            <a:spLocks noChangeArrowheads="1" noChangeShapeType="1" noTextEdit="1"/>
          </p:cNvSpPr>
          <p:nvPr/>
        </p:nvSpPr>
        <p:spPr bwMode="auto">
          <a:xfrm>
            <a:off x="7648968" y="42220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585" name="Group 49"/>
          <p:cNvGrpSpPr>
            <a:grpSpLocks/>
          </p:cNvGrpSpPr>
          <p:nvPr/>
        </p:nvGrpSpPr>
        <p:grpSpPr bwMode="auto">
          <a:xfrm>
            <a:off x="7039966" y="5378325"/>
            <a:ext cx="1752600" cy="1179512"/>
            <a:chOff x="4320" y="2928"/>
            <a:chExt cx="1104" cy="1104"/>
          </a:xfrm>
        </p:grpSpPr>
        <p:sp>
          <p:nvSpPr>
            <p:cNvPr id="58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8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88" name="WordArt 38"/>
          <p:cNvSpPr>
            <a:spLocks noChangeArrowheads="1" noChangeShapeType="1" noTextEdit="1"/>
          </p:cNvSpPr>
          <p:nvPr/>
        </p:nvSpPr>
        <p:spPr bwMode="auto">
          <a:xfrm>
            <a:off x="7648968" y="422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89" name="WordArt 38"/>
          <p:cNvSpPr>
            <a:spLocks noChangeArrowheads="1" noChangeShapeType="1" noTextEdit="1"/>
          </p:cNvSpPr>
          <p:nvPr/>
        </p:nvSpPr>
        <p:spPr bwMode="auto">
          <a:xfrm>
            <a:off x="7636910" y="42160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90" name="WordArt 38"/>
          <p:cNvSpPr>
            <a:spLocks noChangeArrowheads="1" noChangeShapeType="1" noTextEdit="1"/>
          </p:cNvSpPr>
          <p:nvPr/>
        </p:nvSpPr>
        <p:spPr bwMode="auto">
          <a:xfrm>
            <a:off x="7636910" y="42160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91" name="WordArt 38"/>
          <p:cNvSpPr>
            <a:spLocks noChangeArrowheads="1" noChangeShapeType="1" noTextEdit="1"/>
          </p:cNvSpPr>
          <p:nvPr/>
        </p:nvSpPr>
        <p:spPr bwMode="auto">
          <a:xfrm>
            <a:off x="7636910" y="42148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92" name="WordArt 38"/>
          <p:cNvSpPr>
            <a:spLocks noChangeArrowheads="1" noChangeShapeType="1" noTextEdit="1"/>
          </p:cNvSpPr>
          <p:nvPr/>
        </p:nvSpPr>
        <p:spPr bwMode="auto">
          <a:xfrm>
            <a:off x="7625156" y="422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93" name="WordArt 38"/>
          <p:cNvSpPr>
            <a:spLocks noChangeArrowheads="1" noChangeShapeType="1" noTextEdit="1"/>
          </p:cNvSpPr>
          <p:nvPr/>
        </p:nvSpPr>
        <p:spPr bwMode="auto">
          <a:xfrm>
            <a:off x="7625156" y="422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94" name="WordArt 38"/>
          <p:cNvSpPr>
            <a:spLocks noChangeArrowheads="1" noChangeShapeType="1" noTextEdit="1"/>
          </p:cNvSpPr>
          <p:nvPr/>
        </p:nvSpPr>
        <p:spPr bwMode="auto">
          <a:xfrm>
            <a:off x="7653731" y="42148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595" name="WordArt 38"/>
          <p:cNvSpPr>
            <a:spLocks noChangeArrowheads="1" noChangeShapeType="1" noTextEdit="1"/>
          </p:cNvSpPr>
          <p:nvPr/>
        </p:nvSpPr>
        <p:spPr bwMode="auto">
          <a:xfrm>
            <a:off x="7653731" y="42148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596" name="WordArt 38"/>
          <p:cNvSpPr>
            <a:spLocks noChangeArrowheads="1" noChangeShapeType="1" noTextEdit="1"/>
          </p:cNvSpPr>
          <p:nvPr/>
        </p:nvSpPr>
        <p:spPr bwMode="auto">
          <a:xfrm>
            <a:off x="7653731" y="42148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597" name="WordArt 38"/>
          <p:cNvSpPr>
            <a:spLocks noChangeArrowheads="1" noChangeShapeType="1" noTextEdit="1"/>
          </p:cNvSpPr>
          <p:nvPr/>
        </p:nvSpPr>
        <p:spPr bwMode="auto">
          <a:xfrm>
            <a:off x="7653731" y="42136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598" name="WordArt 38"/>
          <p:cNvSpPr>
            <a:spLocks noChangeArrowheads="1" noChangeShapeType="1" noTextEdit="1"/>
          </p:cNvSpPr>
          <p:nvPr/>
        </p:nvSpPr>
        <p:spPr bwMode="auto">
          <a:xfrm>
            <a:off x="7636910" y="422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16</a:t>
            </a:r>
          </a:p>
        </p:txBody>
      </p:sp>
      <p:sp>
        <p:nvSpPr>
          <p:cNvPr id="599" name="WordArt 38"/>
          <p:cNvSpPr>
            <a:spLocks noChangeArrowheads="1" noChangeShapeType="1" noTextEdit="1"/>
          </p:cNvSpPr>
          <p:nvPr/>
        </p:nvSpPr>
        <p:spPr bwMode="auto">
          <a:xfrm>
            <a:off x="7653731" y="42136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17</a:t>
            </a:r>
          </a:p>
        </p:txBody>
      </p:sp>
      <p:sp>
        <p:nvSpPr>
          <p:cNvPr id="600" name="WordArt 38"/>
          <p:cNvSpPr>
            <a:spLocks noChangeArrowheads="1" noChangeShapeType="1" noTextEdit="1"/>
          </p:cNvSpPr>
          <p:nvPr/>
        </p:nvSpPr>
        <p:spPr bwMode="auto">
          <a:xfrm>
            <a:off x="7636910" y="42261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18</a:t>
            </a:r>
          </a:p>
        </p:txBody>
      </p:sp>
      <p:sp>
        <p:nvSpPr>
          <p:cNvPr id="601" name="WordArt 38"/>
          <p:cNvSpPr>
            <a:spLocks noChangeArrowheads="1" noChangeShapeType="1" noTextEdit="1"/>
          </p:cNvSpPr>
          <p:nvPr/>
        </p:nvSpPr>
        <p:spPr bwMode="auto">
          <a:xfrm>
            <a:off x="7625156" y="420152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</a:t>
            </a:r>
          </a:p>
        </p:txBody>
      </p:sp>
      <p:sp>
        <p:nvSpPr>
          <p:cNvPr id="602" name="WordArt 38"/>
          <p:cNvSpPr>
            <a:spLocks noChangeArrowheads="1" noChangeShapeType="1" noTextEdit="1"/>
          </p:cNvSpPr>
          <p:nvPr/>
        </p:nvSpPr>
        <p:spPr bwMode="auto">
          <a:xfrm>
            <a:off x="7653731" y="422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</a:t>
            </a:r>
          </a:p>
        </p:txBody>
      </p:sp>
      <p:sp>
        <p:nvSpPr>
          <p:cNvPr id="603" name="WordArt 38"/>
          <p:cNvSpPr>
            <a:spLocks noChangeArrowheads="1" noChangeShapeType="1" noTextEdit="1"/>
          </p:cNvSpPr>
          <p:nvPr/>
        </p:nvSpPr>
        <p:spPr bwMode="auto">
          <a:xfrm>
            <a:off x="7636910" y="42136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21</a:t>
            </a:r>
          </a:p>
        </p:txBody>
      </p:sp>
      <p:sp>
        <p:nvSpPr>
          <p:cNvPr id="604" name="WordArt 38"/>
          <p:cNvSpPr>
            <a:spLocks noChangeArrowheads="1" noChangeShapeType="1" noTextEdit="1"/>
          </p:cNvSpPr>
          <p:nvPr/>
        </p:nvSpPr>
        <p:spPr bwMode="auto">
          <a:xfrm>
            <a:off x="7653731" y="42136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22</a:t>
            </a:r>
          </a:p>
        </p:txBody>
      </p:sp>
      <p:sp>
        <p:nvSpPr>
          <p:cNvPr id="605" name="WordArt 38"/>
          <p:cNvSpPr>
            <a:spLocks noChangeArrowheads="1" noChangeShapeType="1" noTextEdit="1"/>
          </p:cNvSpPr>
          <p:nvPr/>
        </p:nvSpPr>
        <p:spPr bwMode="auto">
          <a:xfrm>
            <a:off x="7636910" y="41957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24</a:t>
            </a:r>
          </a:p>
        </p:txBody>
      </p:sp>
      <p:sp>
        <p:nvSpPr>
          <p:cNvPr id="606" name="WordArt 38"/>
          <p:cNvSpPr>
            <a:spLocks noChangeArrowheads="1" noChangeShapeType="1" noTextEdit="1"/>
          </p:cNvSpPr>
          <p:nvPr/>
        </p:nvSpPr>
        <p:spPr bwMode="auto">
          <a:xfrm>
            <a:off x="7653731" y="420152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25</a:t>
            </a:r>
          </a:p>
        </p:txBody>
      </p:sp>
      <p:sp>
        <p:nvSpPr>
          <p:cNvPr id="607" name="WordArt 38"/>
          <p:cNvSpPr>
            <a:spLocks noChangeArrowheads="1" noChangeShapeType="1" noTextEdit="1"/>
          </p:cNvSpPr>
          <p:nvPr/>
        </p:nvSpPr>
        <p:spPr bwMode="auto">
          <a:xfrm>
            <a:off x="7652409" y="41957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26</a:t>
            </a:r>
          </a:p>
        </p:txBody>
      </p:sp>
      <p:sp>
        <p:nvSpPr>
          <p:cNvPr id="608" name="WordArt 38"/>
          <p:cNvSpPr>
            <a:spLocks noChangeArrowheads="1" noChangeShapeType="1" noTextEdit="1"/>
          </p:cNvSpPr>
          <p:nvPr/>
        </p:nvSpPr>
        <p:spPr bwMode="auto">
          <a:xfrm>
            <a:off x="7636910" y="41957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27</a:t>
            </a:r>
          </a:p>
        </p:txBody>
      </p:sp>
      <p:sp>
        <p:nvSpPr>
          <p:cNvPr id="609" name="WordArt 38"/>
          <p:cNvSpPr>
            <a:spLocks noChangeArrowheads="1" noChangeShapeType="1" noTextEdit="1"/>
          </p:cNvSpPr>
          <p:nvPr/>
        </p:nvSpPr>
        <p:spPr bwMode="auto">
          <a:xfrm>
            <a:off x="7636910" y="41957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28</a:t>
            </a:r>
          </a:p>
        </p:txBody>
      </p:sp>
      <p:sp>
        <p:nvSpPr>
          <p:cNvPr id="610" name="WordArt 38"/>
          <p:cNvSpPr>
            <a:spLocks noChangeArrowheads="1" noChangeShapeType="1" noTextEdit="1"/>
          </p:cNvSpPr>
          <p:nvPr/>
        </p:nvSpPr>
        <p:spPr bwMode="auto">
          <a:xfrm>
            <a:off x="7652409" y="420367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29</a:t>
            </a:r>
          </a:p>
        </p:txBody>
      </p:sp>
      <p:sp>
        <p:nvSpPr>
          <p:cNvPr id="611" name="WordArt 38"/>
          <p:cNvSpPr>
            <a:spLocks noChangeArrowheads="1" noChangeShapeType="1" noTextEdit="1"/>
          </p:cNvSpPr>
          <p:nvPr/>
        </p:nvSpPr>
        <p:spPr bwMode="auto">
          <a:xfrm>
            <a:off x="7636910" y="42136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30</a:t>
            </a:r>
          </a:p>
        </p:txBody>
      </p:sp>
      <p:sp>
        <p:nvSpPr>
          <p:cNvPr id="612" name="WordArt 38"/>
          <p:cNvSpPr>
            <a:spLocks noChangeArrowheads="1" noChangeShapeType="1" noTextEdit="1"/>
          </p:cNvSpPr>
          <p:nvPr/>
        </p:nvSpPr>
        <p:spPr bwMode="auto">
          <a:xfrm>
            <a:off x="7663211" y="42136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31</a:t>
            </a:r>
          </a:p>
        </p:txBody>
      </p:sp>
      <p:sp>
        <p:nvSpPr>
          <p:cNvPr id="613" name="WordArt 38"/>
          <p:cNvSpPr>
            <a:spLocks noChangeArrowheads="1" noChangeShapeType="1" noTextEdit="1"/>
          </p:cNvSpPr>
          <p:nvPr/>
        </p:nvSpPr>
        <p:spPr bwMode="auto">
          <a:xfrm>
            <a:off x="7668699" y="421365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32</a:t>
            </a:r>
          </a:p>
        </p:txBody>
      </p:sp>
      <p:sp>
        <p:nvSpPr>
          <p:cNvPr id="614" name="WordArt 38"/>
          <p:cNvSpPr>
            <a:spLocks noChangeArrowheads="1" noChangeShapeType="1" noTextEdit="1"/>
          </p:cNvSpPr>
          <p:nvPr/>
        </p:nvSpPr>
        <p:spPr bwMode="auto">
          <a:xfrm>
            <a:off x="7652409" y="42345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33</a:t>
            </a:r>
          </a:p>
        </p:txBody>
      </p:sp>
      <p:sp>
        <p:nvSpPr>
          <p:cNvPr id="615" name="WordArt 38"/>
          <p:cNvSpPr>
            <a:spLocks noChangeArrowheads="1" noChangeShapeType="1" noTextEdit="1"/>
          </p:cNvSpPr>
          <p:nvPr/>
        </p:nvSpPr>
        <p:spPr bwMode="auto">
          <a:xfrm>
            <a:off x="7652409" y="42345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34</a:t>
            </a:r>
          </a:p>
        </p:txBody>
      </p:sp>
      <p:sp>
        <p:nvSpPr>
          <p:cNvPr id="616" name="WordArt 38"/>
          <p:cNvSpPr>
            <a:spLocks noChangeArrowheads="1" noChangeShapeType="1" noTextEdit="1"/>
          </p:cNvSpPr>
          <p:nvPr/>
        </p:nvSpPr>
        <p:spPr bwMode="auto">
          <a:xfrm>
            <a:off x="7642063" y="42220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35</a:t>
            </a:r>
          </a:p>
        </p:txBody>
      </p:sp>
      <p:sp>
        <p:nvSpPr>
          <p:cNvPr id="617" name="WordArt 38"/>
          <p:cNvSpPr>
            <a:spLocks noChangeArrowheads="1" noChangeShapeType="1" noTextEdit="1"/>
          </p:cNvSpPr>
          <p:nvPr/>
        </p:nvSpPr>
        <p:spPr bwMode="auto">
          <a:xfrm>
            <a:off x="7663211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36</a:t>
            </a:r>
          </a:p>
        </p:txBody>
      </p:sp>
      <p:sp>
        <p:nvSpPr>
          <p:cNvPr id="618" name="WordArt 38"/>
          <p:cNvSpPr>
            <a:spLocks noChangeArrowheads="1" noChangeShapeType="1" noTextEdit="1"/>
          </p:cNvSpPr>
          <p:nvPr/>
        </p:nvSpPr>
        <p:spPr bwMode="auto">
          <a:xfrm>
            <a:off x="7652409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37</a:t>
            </a:r>
          </a:p>
        </p:txBody>
      </p:sp>
      <p:sp>
        <p:nvSpPr>
          <p:cNvPr id="619" name="WordArt 38"/>
          <p:cNvSpPr>
            <a:spLocks noChangeArrowheads="1" noChangeShapeType="1" noTextEdit="1"/>
          </p:cNvSpPr>
          <p:nvPr/>
        </p:nvSpPr>
        <p:spPr bwMode="auto">
          <a:xfrm>
            <a:off x="7663211" y="42454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38</a:t>
            </a:r>
          </a:p>
        </p:txBody>
      </p:sp>
      <p:sp>
        <p:nvSpPr>
          <p:cNvPr id="620" name="WordArt 38"/>
          <p:cNvSpPr>
            <a:spLocks noChangeArrowheads="1" noChangeShapeType="1" noTextEdit="1"/>
          </p:cNvSpPr>
          <p:nvPr/>
        </p:nvSpPr>
        <p:spPr bwMode="auto">
          <a:xfrm>
            <a:off x="7668699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39</a:t>
            </a:r>
          </a:p>
        </p:txBody>
      </p:sp>
      <p:sp>
        <p:nvSpPr>
          <p:cNvPr id="621" name="WordArt 38"/>
          <p:cNvSpPr>
            <a:spLocks noChangeArrowheads="1" noChangeShapeType="1" noTextEdit="1"/>
          </p:cNvSpPr>
          <p:nvPr/>
        </p:nvSpPr>
        <p:spPr bwMode="auto">
          <a:xfrm>
            <a:off x="7652409" y="42454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40</a:t>
            </a:r>
          </a:p>
        </p:txBody>
      </p:sp>
      <p:sp>
        <p:nvSpPr>
          <p:cNvPr id="622" name="WordArt 38"/>
          <p:cNvSpPr>
            <a:spLocks noChangeArrowheads="1" noChangeShapeType="1" noTextEdit="1"/>
          </p:cNvSpPr>
          <p:nvPr/>
        </p:nvSpPr>
        <p:spPr bwMode="auto">
          <a:xfrm>
            <a:off x="7642063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41</a:t>
            </a:r>
          </a:p>
        </p:txBody>
      </p:sp>
      <p:sp>
        <p:nvSpPr>
          <p:cNvPr id="623" name="WordArt 38"/>
          <p:cNvSpPr>
            <a:spLocks noChangeArrowheads="1" noChangeShapeType="1" noTextEdit="1"/>
          </p:cNvSpPr>
          <p:nvPr/>
        </p:nvSpPr>
        <p:spPr bwMode="auto">
          <a:xfrm>
            <a:off x="7682884" y="42345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42</a:t>
            </a:r>
          </a:p>
        </p:txBody>
      </p:sp>
      <p:sp>
        <p:nvSpPr>
          <p:cNvPr id="624" name="WordArt 38"/>
          <p:cNvSpPr>
            <a:spLocks noChangeArrowheads="1" noChangeShapeType="1" noTextEdit="1"/>
          </p:cNvSpPr>
          <p:nvPr/>
        </p:nvSpPr>
        <p:spPr bwMode="auto">
          <a:xfrm>
            <a:off x="7652409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43</a:t>
            </a:r>
          </a:p>
        </p:txBody>
      </p:sp>
      <p:sp>
        <p:nvSpPr>
          <p:cNvPr id="625" name="WordArt 38"/>
          <p:cNvSpPr>
            <a:spLocks noChangeArrowheads="1" noChangeShapeType="1" noTextEdit="1"/>
          </p:cNvSpPr>
          <p:nvPr/>
        </p:nvSpPr>
        <p:spPr bwMode="auto">
          <a:xfrm>
            <a:off x="7685605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44</a:t>
            </a:r>
          </a:p>
        </p:txBody>
      </p:sp>
      <p:sp>
        <p:nvSpPr>
          <p:cNvPr id="626" name="WordArt 38"/>
          <p:cNvSpPr>
            <a:spLocks noChangeArrowheads="1" noChangeShapeType="1" noTextEdit="1"/>
          </p:cNvSpPr>
          <p:nvPr/>
        </p:nvSpPr>
        <p:spPr bwMode="auto">
          <a:xfrm>
            <a:off x="7685605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45</a:t>
            </a:r>
          </a:p>
        </p:txBody>
      </p:sp>
      <p:sp>
        <p:nvSpPr>
          <p:cNvPr id="627" name="WordArt 38"/>
          <p:cNvSpPr>
            <a:spLocks noChangeArrowheads="1" noChangeShapeType="1" noTextEdit="1"/>
          </p:cNvSpPr>
          <p:nvPr/>
        </p:nvSpPr>
        <p:spPr bwMode="auto">
          <a:xfrm>
            <a:off x="7685605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46</a:t>
            </a:r>
          </a:p>
        </p:txBody>
      </p:sp>
      <p:sp>
        <p:nvSpPr>
          <p:cNvPr id="628" name="WordArt 38"/>
          <p:cNvSpPr>
            <a:spLocks noChangeArrowheads="1" noChangeShapeType="1" noTextEdit="1"/>
          </p:cNvSpPr>
          <p:nvPr/>
        </p:nvSpPr>
        <p:spPr bwMode="auto">
          <a:xfrm>
            <a:off x="7688326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47</a:t>
            </a:r>
          </a:p>
        </p:txBody>
      </p:sp>
      <p:sp>
        <p:nvSpPr>
          <p:cNvPr id="629" name="WordArt 38"/>
          <p:cNvSpPr>
            <a:spLocks noChangeArrowheads="1" noChangeShapeType="1" noTextEdit="1"/>
          </p:cNvSpPr>
          <p:nvPr/>
        </p:nvSpPr>
        <p:spPr bwMode="auto">
          <a:xfrm>
            <a:off x="7669276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48</a:t>
            </a:r>
          </a:p>
        </p:txBody>
      </p:sp>
      <p:sp>
        <p:nvSpPr>
          <p:cNvPr id="630" name="WordArt 38"/>
          <p:cNvSpPr>
            <a:spLocks noChangeArrowheads="1" noChangeShapeType="1" noTextEdit="1"/>
          </p:cNvSpPr>
          <p:nvPr/>
        </p:nvSpPr>
        <p:spPr bwMode="auto">
          <a:xfrm>
            <a:off x="7685605" y="42220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49</a:t>
            </a:r>
          </a:p>
        </p:txBody>
      </p:sp>
      <p:sp>
        <p:nvSpPr>
          <p:cNvPr id="631" name="WordArt 38"/>
          <p:cNvSpPr>
            <a:spLocks noChangeArrowheads="1" noChangeShapeType="1" noTextEdit="1"/>
          </p:cNvSpPr>
          <p:nvPr/>
        </p:nvSpPr>
        <p:spPr bwMode="auto">
          <a:xfrm>
            <a:off x="7669276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50</a:t>
            </a:r>
          </a:p>
        </p:txBody>
      </p:sp>
      <p:sp>
        <p:nvSpPr>
          <p:cNvPr id="632" name="WordArt 38"/>
          <p:cNvSpPr>
            <a:spLocks noChangeArrowheads="1" noChangeShapeType="1" noTextEdit="1"/>
          </p:cNvSpPr>
          <p:nvPr/>
        </p:nvSpPr>
        <p:spPr bwMode="auto">
          <a:xfrm>
            <a:off x="7685605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51</a:t>
            </a:r>
          </a:p>
        </p:txBody>
      </p:sp>
      <p:sp>
        <p:nvSpPr>
          <p:cNvPr id="633" name="WordArt 38"/>
          <p:cNvSpPr>
            <a:spLocks noChangeArrowheads="1" noChangeShapeType="1" noTextEdit="1"/>
          </p:cNvSpPr>
          <p:nvPr/>
        </p:nvSpPr>
        <p:spPr bwMode="auto">
          <a:xfrm>
            <a:off x="7669276" y="42506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52</a:t>
            </a:r>
          </a:p>
        </p:txBody>
      </p:sp>
      <p:sp>
        <p:nvSpPr>
          <p:cNvPr id="634" name="WordArt 38"/>
          <p:cNvSpPr>
            <a:spLocks noChangeArrowheads="1" noChangeShapeType="1" noTextEdit="1"/>
          </p:cNvSpPr>
          <p:nvPr/>
        </p:nvSpPr>
        <p:spPr bwMode="auto">
          <a:xfrm>
            <a:off x="7685605" y="42512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53</a:t>
            </a:r>
          </a:p>
        </p:txBody>
      </p:sp>
      <p:sp>
        <p:nvSpPr>
          <p:cNvPr id="635" name="WordArt 38"/>
          <p:cNvSpPr>
            <a:spLocks noChangeArrowheads="1" noChangeShapeType="1" noTextEdit="1"/>
          </p:cNvSpPr>
          <p:nvPr/>
        </p:nvSpPr>
        <p:spPr bwMode="auto">
          <a:xfrm>
            <a:off x="7691047" y="42678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54</a:t>
            </a:r>
          </a:p>
        </p:txBody>
      </p:sp>
      <p:sp>
        <p:nvSpPr>
          <p:cNvPr id="636" name="WordArt 38"/>
          <p:cNvSpPr>
            <a:spLocks noChangeArrowheads="1" noChangeShapeType="1" noTextEdit="1"/>
          </p:cNvSpPr>
          <p:nvPr/>
        </p:nvSpPr>
        <p:spPr bwMode="auto">
          <a:xfrm>
            <a:off x="7691047" y="42678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55</a:t>
            </a:r>
          </a:p>
        </p:txBody>
      </p:sp>
      <p:sp>
        <p:nvSpPr>
          <p:cNvPr id="637" name="WordArt 38"/>
          <p:cNvSpPr>
            <a:spLocks noChangeArrowheads="1" noChangeShapeType="1" noTextEdit="1"/>
          </p:cNvSpPr>
          <p:nvPr/>
        </p:nvSpPr>
        <p:spPr bwMode="auto">
          <a:xfrm>
            <a:off x="7691047" y="42517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56</a:t>
            </a:r>
          </a:p>
        </p:txBody>
      </p:sp>
      <p:sp>
        <p:nvSpPr>
          <p:cNvPr id="638" name="WordArt 38"/>
          <p:cNvSpPr>
            <a:spLocks noChangeArrowheads="1" noChangeShapeType="1" noTextEdit="1"/>
          </p:cNvSpPr>
          <p:nvPr/>
        </p:nvSpPr>
        <p:spPr bwMode="auto">
          <a:xfrm>
            <a:off x="7693768" y="42517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57</a:t>
            </a:r>
          </a:p>
        </p:txBody>
      </p:sp>
      <p:sp>
        <p:nvSpPr>
          <p:cNvPr id="639" name="WordArt 38"/>
          <p:cNvSpPr>
            <a:spLocks noChangeArrowheads="1" noChangeShapeType="1" noTextEdit="1"/>
          </p:cNvSpPr>
          <p:nvPr/>
        </p:nvSpPr>
        <p:spPr bwMode="auto">
          <a:xfrm>
            <a:off x="7693768" y="42678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58</a:t>
            </a:r>
          </a:p>
        </p:txBody>
      </p:sp>
      <p:sp>
        <p:nvSpPr>
          <p:cNvPr id="640" name="WordArt 38"/>
          <p:cNvSpPr>
            <a:spLocks noChangeArrowheads="1" noChangeShapeType="1" noTextEdit="1"/>
          </p:cNvSpPr>
          <p:nvPr/>
        </p:nvSpPr>
        <p:spPr bwMode="auto">
          <a:xfrm>
            <a:off x="7693768" y="42454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59</a:t>
            </a:r>
          </a:p>
        </p:txBody>
      </p:sp>
      <p:sp>
        <p:nvSpPr>
          <p:cNvPr id="641" name="WordArt 38"/>
          <p:cNvSpPr>
            <a:spLocks noChangeArrowheads="1" noChangeShapeType="1" noTextEdit="1"/>
          </p:cNvSpPr>
          <p:nvPr/>
        </p:nvSpPr>
        <p:spPr bwMode="auto">
          <a:xfrm>
            <a:off x="7654329" y="420367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642" name="WordArt 38"/>
          <p:cNvSpPr>
            <a:spLocks noChangeArrowheads="1" noChangeShapeType="1" noTextEdit="1"/>
          </p:cNvSpPr>
          <p:nvPr/>
        </p:nvSpPr>
        <p:spPr bwMode="auto">
          <a:xfrm>
            <a:off x="7678368" y="419551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23</a:t>
            </a:r>
          </a:p>
        </p:txBody>
      </p:sp>
    </p:spTree>
    <p:extLst>
      <p:ext uri="{BB962C8B-B14F-4D97-AF65-F5344CB8AC3E}">
        <p14:creationId xmlns="" xmlns:p14="http://schemas.microsoft.com/office/powerpoint/2010/main" val="12296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45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4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4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4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4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4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4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4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4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5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45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4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4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4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4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4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95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4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4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4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4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85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45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5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4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3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4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4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4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4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65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45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4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1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4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5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4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5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4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4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45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4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4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9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4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35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4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5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4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4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4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4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7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4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15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45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5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4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26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4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05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45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5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4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4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95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45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5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4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4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4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485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4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4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4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3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4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45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5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4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2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4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650"/>
                            </p:stCondLst>
                            <p:childTnLst>
                              <p:par>
                                <p:cTn id="1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4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4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4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4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550"/>
                            </p:stCondLst>
                            <p:childTnLst>
                              <p:par>
                                <p:cTn id="1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4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4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4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4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8450"/>
                            </p:stCondLst>
                            <p:childTnLst>
                              <p:par>
                                <p:cTn id="2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4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4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9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4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9350"/>
                            </p:stCondLst>
                            <p:childTnLst>
                              <p:par>
                                <p:cTn id="2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45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5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4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98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4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45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5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4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7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4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1150"/>
                            </p:stCondLst>
                            <p:childTnLst>
                              <p:par>
                                <p:cTn id="2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4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4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4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2050"/>
                            </p:stCondLst>
                            <p:childTnLst>
                              <p:par>
                                <p:cTn id="2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45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45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4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4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2950"/>
                            </p:stCondLst>
                            <p:childTnLst>
                              <p:par>
                                <p:cTn id="2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4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5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4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34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4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3850"/>
                            </p:stCondLst>
                            <p:childTnLst>
                              <p:par>
                                <p:cTn id="2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4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4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4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43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4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4750"/>
                            </p:stCondLst>
                            <p:childTnLst>
                              <p:par>
                                <p:cTn id="2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45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45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4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52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4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5650"/>
                            </p:stCondLst>
                            <p:childTnLst>
                              <p:par>
                                <p:cTn id="2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45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45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4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61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4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6550"/>
                            </p:stCondLst>
                            <p:childTnLst>
                              <p:par>
                                <p:cTn id="2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45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45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4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4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7450"/>
                            </p:stCondLst>
                            <p:childTnLst>
                              <p:par>
                                <p:cTn id="3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4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45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4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79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4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8350"/>
                            </p:stCondLst>
                            <p:childTnLst>
                              <p:par>
                                <p:cTn id="3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4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4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4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88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4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9250"/>
                            </p:stCondLst>
                            <p:childTnLst>
                              <p:par>
                                <p:cTn id="3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4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45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4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97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4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0150"/>
                            </p:stCondLst>
                            <p:childTnLst>
                              <p:par>
                                <p:cTn id="3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4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45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4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06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4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31050"/>
                            </p:stCondLst>
                            <p:childTnLst>
                              <p:par>
                                <p:cTn id="3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4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4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4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15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4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1950"/>
                            </p:stCondLst>
                            <p:childTnLst>
                              <p:par>
                                <p:cTn id="3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45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45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4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324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4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2850"/>
                            </p:stCondLst>
                            <p:childTnLst>
                              <p:par>
                                <p:cTn id="3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4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4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4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33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4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33750"/>
                            </p:stCondLst>
                            <p:childTnLst>
                              <p:par>
                                <p:cTn id="3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4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4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4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342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4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4650"/>
                            </p:stCondLst>
                            <p:childTnLst>
                              <p:par>
                                <p:cTn id="3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4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4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2" dur="4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51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4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5550"/>
                            </p:stCondLst>
                            <p:childTnLst>
                              <p:par>
                                <p:cTn id="3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45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45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4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4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36450"/>
                            </p:stCondLst>
                            <p:childTnLst>
                              <p:par>
                                <p:cTn id="4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4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4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4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690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4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37350"/>
                            </p:stCondLst>
                            <p:childTnLst>
                              <p:par>
                                <p:cTn id="4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4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4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4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780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4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38250"/>
                            </p:stCondLst>
                            <p:childTnLst>
                              <p:par>
                                <p:cTn id="4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45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45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4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3870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45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39150"/>
                            </p:stCondLst>
                            <p:childTnLst>
                              <p:par>
                                <p:cTn id="4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0" dur="45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45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45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396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4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0050"/>
                            </p:stCondLst>
                            <p:childTnLst>
                              <p:par>
                                <p:cTn id="4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4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4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2" dur="4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4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40950"/>
                            </p:stCondLst>
                            <p:childTnLst>
                              <p:par>
                                <p:cTn id="4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4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4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4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4140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4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41850"/>
                            </p:stCondLst>
                            <p:childTnLst>
                              <p:par>
                                <p:cTn id="4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45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45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4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230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4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42750"/>
                            </p:stCondLst>
                            <p:childTnLst>
                              <p:par>
                                <p:cTn id="4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4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4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4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32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4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43650"/>
                            </p:stCondLst>
                            <p:childTnLst>
                              <p:par>
                                <p:cTn id="4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4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4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2" dur="4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4410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4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44550"/>
                            </p:stCondLst>
                            <p:childTnLst>
                              <p:par>
                                <p:cTn id="4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4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4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4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4500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4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45450"/>
                            </p:stCondLst>
                            <p:childTnLst>
                              <p:par>
                                <p:cTn id="5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4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4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4590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4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46350"/>
                            </p:stCondLst>
                            <p:childTnLst>
                              <p:par>
                                <p:cTn id="5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0" dur="45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45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4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468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4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47250"/>
                            </p:stCondLst>
                            <p:childTnLst>
                              <p:par>
                                <p:cTn id="5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4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45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2" dur="4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4770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4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48150"/>
                            </p:stCondLst>
                            <p:childTnLst>
                              <p:par>
                                <p:cTn id="5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0" dur="4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4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4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4860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4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49050"/>
                            </p:stCondLst>
                            <p:childTnLst>
                              <p:par>
                                <p:cTn id="5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4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4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4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495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4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49950"/>
                            </p:stCondLst>
                            <p:childTnLst>
                              <p:par>
                                <p:cTn id="5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0" dur="45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45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4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04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4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0850"/>
                            </p:stCondLst>
                            <p:childTnLst>
                              <p:par>
                                <p:cTn id="5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4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4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2" dur="4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5130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4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51750"/>
                            </p:stCondLst>
                            <p:childTnLst>
                              <p:par>
                                <p:cTn id="5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0" dur="45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45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4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522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4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52650"/>
                            </p:stCondLst>
                            <p:childTnLst>
                              <p:par>
                                <p:cTn id="5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45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45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2" dur="4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531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4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53550"/>
                            </p:stCondLst>
                            <p:childTnLst>
                              <p:par>
                                <p:cTn id="5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0" dur="4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4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2" dur="4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4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4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54450"/>
                            </p:stCondLst>
                            <p:childTnLst>
                              <p:par>
                                <p:cTn id="6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0" dur="45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45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4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4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4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4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4" dur="4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450"/>
                            </p:stCondLst>
                            <p:childTnLst>
                              <p:par>
                                <p:cTn id="6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7" dur="4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4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4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9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4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350"/>
                            </p:stCondLst>
                            <p:childTnLst>
                              <p:par>
                                <p:cTn id="6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7" dur="4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4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9" dur="4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1800"/>
                            </p:stCondLst>
                            <p:childTnLst>
                              <p:par>
                                <p:cTn id="6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4" dur="4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250"/>
                            </p:stCondLst>
                            <p:childTnLst>
                              <p:par>
                                <p:cTn id="6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7" dur="4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4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9" dur="4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7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45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3150"/>
                            </p:stCondLst>
                            <p:childTnLst>
                              <p:par>
                                <p:cTn id="6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7" dur="45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45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45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4" dur="45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4050"/>
                            </p:stCondLst>
                            <p:childTnLst>
                              <p:par>
                                <p:cTn id="6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7" dur="45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45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9" dur="45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45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45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4950"/>
                            </p:stCondLst>
                            <p:childTnLst>
                              <p:par>
                                <p:cTn id="6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4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4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9" dur="45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5400"/>
                            </p:stCondLst>
                            <p:childTnLst>
                              <p:par>
                                <p:cTn id="6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4" dur="45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5850"/>
                            </p:stCondLst>
                            <p:childTnLst>
                              <p:par>
                                <p:cTn id="6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45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45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45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63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4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750"/>
                            </p:stCondLst>
                            <p:childTnLst>
                              <p:par>
                                <p:cTn id="6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4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4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4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7200"/>
                            </p:stCondLst>
                            <p:childTnLst>
                              <p:par>
                                <p:cTn id="7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4" dur="4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7650"/>
                            </p:stCondLst>
                            <p:childTnLst>
                              <p:par>
                                <p:cTn id="7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4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4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4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81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4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8550"/>
                            </p:stCondLst>
                            <p:childTnLst>
                              <p:par>
                                <p:cTn id="7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7" dur="4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4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4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4" dur="45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9450"/>
                            </p:stCondLst>
                            <p:childTnLst>
                              <p:par>
                                <p:cTn id="7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4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4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9" dur="45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99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45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0350"/>
                            </p:stCondLst>
                            <p:childTnLst>
                              <p:par>
                                <p:cTn id="7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7" dur="45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45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9" dur="45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10800"/>
                            </p:stCondLst>
                            <p:childTnLst>
                              <p:par>
                                <p:cTn id="7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4" dur="4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7" dur="45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8" dur="45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9" dur="4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117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45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12150"/>
                            </p:stCondLst>
                            <p:childTnLst>
                              <p:par>
                                <p:cTn id="7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7" dur="4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4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9" dur="45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12600"/>
                            </p:stCondLst>
                            <p:childTnLst>
                              <p:par>
                                <p:cTn id="7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4" dur="4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13050"/>
                            </p:stCondLst>
                            <p:childTnLst>
                              <p:par>
                                <p:cTn id="7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4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4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9" dur="4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4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3950"/>
                            </p:stCondLst>
                            <p:childTnLst>
                              <p:par>
                                <p:cTn id="7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7" dur="4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4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4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14400"/>
                            </p:stCondLst>
                            <p:childTnLst>
                              <p:par>
                                <p:cTn id="7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4" dur="4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14850"/>
                            </p:stCondLst>
                            <p:childTnLst>
                              <p:par>
                                <p:cTn id="7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7" dur="4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4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9" dur="4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153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45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15750"/>
                            </p:stCondLst>
                            <p:childTnLst>
                              <p:par>
                                <p:cTn id="7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7" dur="45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45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45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16200"/>
                            </p:stCondLst>
                            <p:childTnLst>
                              <p:par>
                                <p:cTn id="8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4" dur="4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6650"/>
                            </p:stCondLst>
                            <p:childTnLst>
                              <p:par>
                                <p:cTn id="8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45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45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9" dur="4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171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45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17550"/>
                            </p:stCondLst>
                            <p:childTnLst>
                              <p:par>
                                <p:cTn id="8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7" dur="4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4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9" dur="45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4" dur="45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18450"/>
                            </p:stCondLst>
                            <p:childTnLst>
                              <p:par>
                                <p:cTn id="8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7" dur="45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45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9" dur="45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189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4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19350"/>
                            </p:stCondLst>
                            <p:childTnLst>
                              <p:par>
                                <p:cTn id="8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7" dur="4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4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4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19800"/>
                            </p:stCondLst>
                            <p:childTnLst>
                              <p:par>
                                <p:cTn id="8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4" dur="4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4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4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9" dur="4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07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4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1150"/>
                            </p:stCondLst>
                            <p:childTnLst>
                              <p:par>
                                <p:cTn id="8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7" dur="4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4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9" dur="4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1600"/>
                            </p:stCondLst>
                            <p:childTnLst>
                              <p:par>
                                <p:cTn id="8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4" dur="4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2050"/>
                            </p:stCondLst>
                            <p:childTnLst>
                              <p:par>
                                <p:cTn id="8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7" dur="45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45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9" dur="4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25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45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2950"/>
                            </p:stCondLst>
                            <p:childTnLst>
                              <p:par>
                                <p:cTn id="8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7" dur="4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8" dur="4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9" dur="45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3400"/>
                            </p:stCondLst>
                            <p:childTnLst>
                              <p:par>
                                <p:cTn id="8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4" dur="45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3850"/>
                            </p:stCondLst>
                            <p:childTnLst>
                              <p:par>
                                <p:cTn id="8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45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45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9" dur="45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43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4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4750"/>
                            </p:stCondLst>
                            <p:childTnLst>
                              <p:par>
                                <p:cTn id="8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7" dur="45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45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9" dur="4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5200"/>
                            </p:stCondLst>
                            <p:childTnLst>
                              <p:par>
                                <p:cTn id="9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4" dur="4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5650"/>
                            </p:stCondLst>
                            <p:childTnLst>
                              <p:par>
                                <p:cTn id="9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7" dur="4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8" dur="4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9" dur="4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6100"/>
                            </p:stCondLst>
                            <p:childTnLst>
                              <p:par>
                                <p:cTn id="9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4" dur="4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6550"/>
                            </p:stCondLst>
                            <p:childTnLst>
                              <p:par>
                                <p:cTn id="9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7" dur="4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4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9" dur="4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4" dur="4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7450"/>
                            </p:stCondLst>
                            <p:childTnLst>
                              <p:par>
                                <p:cTn id="9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4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4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9" dur="4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7900"/>
                            </p:stCondLst>
                            <p:childTnLst>
                              <p:par>
                                <p:cTn id="9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4" dur="4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8350"/>
                            </p:stCondLst>
                            <p:childTnLst>
                              <p:par>
                                <p:cTn id="9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7" dur="4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4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9" dur="4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8800"/>
                            </p:stCondLst>
                            <p:childTnLst>
                              <p:par>
                                <p:cTn id="9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4" dur="4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29250"/>
                            </p:stCondLst>
                            <p:childTnLst>
                              <p:par>
                                <p:cTn id="9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7" dur="45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8" dur="45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9" dur="4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29700"/>
                            </p:stCondLst>
                            <p:childTnLst>
                              <p:par>
                                <p:cTn id="9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4" dur="4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30150"/>
                            </p:stCondLst>
                            <p:childTnLst>
                              <p:par>
                                <p:cTn id="9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7" dur="45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8" dur="45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9" dur="4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30600"/>
                            </p:stCondLst>
                            <p:childTnLst>
                              <p:par>
                                <p:cTn id="9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4" dur="4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31050"/>
                            </p:stCondLst>
                            <p:childTnLst>
                              <p:par>
                                <p:cTn id="9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7" dur="4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4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4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1" fill="hold">
                            <p:stCondLst>
                              <p:cond delay="31500"/>
                            </p:stCondLst>
                            <p:childTnLst>
                              <p:par>
                                <p:cTn id="9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4" dur="4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31950"/>
                            </p:stCondLst>
                            <p:childTnLst>
                              <p:par>
                                <p:cTn id="9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7" dur="4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4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9" dur="4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1" fill="hold">
                            <p:stCondLst>
                              <p:cond delay="32400"/>
                            </p:stCondLst>
                            <p:childTnLst>
                              <p:par>
                                <p:cTn id="9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4" dur="4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32850"/>
                            </p:stCondLst>
                            <p:childTnLst>
                              <p:par>
                                <p:cTn id="9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7" dur="4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8" dur="4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9" dur="4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33300"/>
                            </p:stCondLst>
                            <p:childTnLst>
                              <p:par>
                                <p:cTn id="9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4" dur="45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9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5" fill="hold">
                            <p:stCondLst>
                              <p:cond delay="33750"/>
                            </p:stCondLst>
                            <p:childTnLst>
                              <p:par>
                                <p:cTn id="9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7" dur="45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8" dur="45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9" dur="45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1" fill="hold">
                            <p:stCondLst>
                              <p:cond delay="34200"/>
                            </p:stCondLst>
                            <p:childTnLst>
                              <p:par>
                                <p:cTn id="10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4" dur="4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5" fill="hold">
                            <p:stCondLst>
                              <p:cond delay="34650"/>
                            </p:stCondLst>
                            <p:childTnLst>
                              <p:par>
                                <p:cTn id="10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7" dur="4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8" dur="4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9" dur="4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35100"/>
                            </p:stCondLst>
                            <p:childTnLst>
                              <p:par>
                                <p:cTn id="10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4" dur="4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35550"/>
                            </p:stCondLst>
                            <p:childTnLst>
                              <p:par>
                                <p:cTn id="10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45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45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9" dur="4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4" dur="45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5" fill="hold">
                            <p:stCondLst>
                              <p:cond delay="36450"/>
                            </p:stCondLst>
                            <p:childTnLst>
                              <p:par>
                                <p:cTn id="10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7" dur="45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45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9" dur="45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1" fill="hold">
                            <p:stCondLst>
                              <p:cond delay="36900"/>
                            </p:stCondLst>
                            <p:childTnLst>
                              <p:par>
                                <p:cTn id="10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4" dur="45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5" fill="hold">
                            <p:stCondLst>
                              <p:cond delay="37350"/>
                            </p:stCondLst>
                            <p:childTnLst>
                              <p:par>
                                <p:cTn id="10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7" dur="4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8" dur="4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9" dur="45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1" fill="hold">
                            <p:stCondLst>
                              <p:cond delay="37800"/>
                            </p:stCondLst>
                            <p:childTnLst>
                              <p:par>
                                <p:cTn id="10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4" dur="4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38250"/>
                            </p:stCondLst>
                            <p:childTnLst>
                              <p:par>
                                <p:cTn id="10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7" dur="45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8" dur="45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9" dur="4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38700"/>
                            </p:stCondLst>
                            <p:childTnLst>
                              <p:par>
                                <p:cTn id="10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4" dur="4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39150"/>
                            </p:stCondLst>
                            <p:childTnLst>
                              <p:par>
                                <p:cTn id="10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7" dur="4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4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9" dur="4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1" fill="hold">
                            <p:stCondLst>
                              <p:cond delay="39600"/>
                            </p:stCondLst>
                            <p:childTnLst>
                              <p:par>
                                <p:cTn id="10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4" dur="4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5" fill="hold">
                            <p:stCondLst>
                              <p:cond delay="40050"/>
                            </p:stCondLst>
                            <p:childTnLst>
                              <p:par>
                                <p:cTn id="10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7" dur="4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8" dur="4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9" dur="4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0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4" dur="4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40950"/>
                            </p:stCondLst>
                            <p:childTnLst>
                              <p:par>
                                <p:cTn id="10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7" dur="4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8" dur="4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9" dur="4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41400"/>
                            </p:stCondLst>
                            <p:childTnLst>
                              <p:par>
                                <p:cTn id="10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4" dur="4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5" fill="hold">
                            <p:stCondLst>
                              <p:cond delay="41850"/>
                            </p:stCondLst>
                            <p:childTnLst>
                              <p:par>
                                <p:cTn id="10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7" dur="45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8" dur="45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9" dur="4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1" fill="hold">
                            <p:stCondLst>
                              <p:cond delay="42300"/>
                            </p:stCondLst>
                            <p:childTnLst>
                              <p:par>
                                <p:cTn id="10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4" dur="45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0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42750"/>
                            </p:stCondLst>
                            <p:childTnLst>
                              <p:par>
                                <p:cTn id="10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7" dur="45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8" dur="45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9" dur="45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1" fill="hold">
                            <p:stCondLst>
                              <p:cond delay="43200"/>
                            </p:stCondLst>
                            <p:childTnLst>
                              <p:par>
                                <p:cTn id="1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4" dur="45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5" fill="hold">
                            <p:stCondLst>
                              <p:cond delay="43650"/>
                            </p:stCondLst>
                            <p:childTnLst>
                              <p:par>
                                <p:cTn id="1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7" dur="45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8" dur="45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9" dur="45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1" fill="hold">
                            <p:stCondLst>
                              <p:cond delay="44100"/>
                            </p:stCondLst>
                            <p:childTnLst>
                              <p:par>
                                <p:cTn id="1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4" dur="4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5" fill="hold">
                            <p:stCondLst>
                              <p:cond delay="44550"/>
                            </p:stCondLst>
                            <p:childTnLst>
                              <p:par>
                                <p:cTn id="1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7" dur="45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8" dur="45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9" dur="45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4" dur="4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5" fill="hold">
                            <p:stCondLst>
                              <p:cond delay="45450"/>
                            </p:stCondLst>
                            <p:childTnLst>
                              <p:par>
                                <p:cTn id="1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7" dur="4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8" dur="4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9" dur="4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1" fill="hold">
                            <p:stCondLst>
                              <p:cond delay="45900"/>
                            </p:stCondLst>
                            <p:childTnLst>
                              <p:par>
                                <p:cTn id="1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4" dur="4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46350"/>
                            </p:stCondLst>
                            <p:childTnLst>
                              <p:par>
                                <p:cTn id="1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7" dur="4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4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4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46800"/>
                            </p:stCondLst>
                            <p:childTnLst>
                              <p:par>
                                <p:cTn id="1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4" dur="4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47250"/>
                            </p:stCondLst>
                            <p:childTnLst>
                              <p:par>
                                <p:cTn id="1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7" dur="4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4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9" dur="4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7700"/>
                            </p:stCondLst>
                            <p:childTnLst>
                              <p:par>
                                <p:cTn id="1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4" dur="45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5" fill="hold">
                            <p:stCondLst>
                              <p:cond delay="48150"/>
                            </p:stCondLst>
                            <p:childTnLst>
                              <p:par>
                                <p:cTn id="1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7" dur="45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8" dur="45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9" dur="45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48600"/>
                            </p:stCondLst>
                            <p:childTnLst>
                              <p:par>
                                <p:cTn id="1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4" dur="4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49050"/>
                            </p:stCondLst>
                            <p:childTnLst>
                              <p:par>
                                <p:cTn id="1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7" dur="45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8" dur="45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9" dur="4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4" dur="4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49950"/>
                            </p:stCondLst>
                            <p:childTnLst>
                              <p:par>
                                <p:cTn id="1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7" dur="4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8" dur="4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9" dur="4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50400"/>
                            </p:stCondLst>
                            <p:childTnLst>
                              <p:par>
                                <p:cTn id="1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4" dur="4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50850"/>
                            </p:stCondLst>
                            <p:childTnLst>
                              <p:par>
                                <p:cTn id="1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4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4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9" dur="4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1" fill="hold">
                            <p:stCondLst>
                              <p:cond delay="51300"/>
                            </p:stCondLst>
                            <p:childTnLst>
                              <p:par>
                                <p:cTn id="1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4" dur="4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51750"/>
                            </p:stCondLst>
                            <p:childTnLst>
                              <p:par>
                                <p:cTn id="11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7" dur="4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4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9" dur="4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1" fill="hold">
                            <p:stCondLst>
                              <p:cond delay="52200"/>
                            </p:stCondLst>
                            <p:childTnLst>
                              <p:par>
                                <p:cTn id="1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4" dur="4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52650"/>
                            </p:stCondLst>
                            <p:childTnLst>
                              <p:par>
                                <p:cTn id="12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7" dur="45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8" dur="45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9" dur="4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53100"/>
                            </p:stCondLst>
                            <p:childTnLst>
                              <p:par>
                                <p:cTn id="12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4" dur="45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5" fill="hold">
                            <p:stCondLst>
                              <p:cond delay="53550"/>
                            </p:stCondLst>
                            <p:childTnLst>
                              <p:par>
                                <p:cTn id="12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7" dur="45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8" dur="45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9" dur="45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4" dur="4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54450"/>
                            </p:stCondLst>
                            <p:childTnLst>
                              <p:par>
                                <p:cTn id="12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7" dur="4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8" dur="4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9" dur="4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3" dur="4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4" dur="4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5" dur="4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3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7" fill="hold">
                      <p:stCondLst>
                        <p:cond delay="0"/>
                      </p:stCondLst>
                      <p:childTnLst>
                        <p:par>
                          <p:cTn id="1238" fill="hold">
                            <p:stCondLst>
                              <p:cond delay="0"/>
                            </p:stCondLst>
                            <p:childTnLst>
                              <p:par>
                                <p:cTn id="1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1" dur="4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2" fill="hold">
                            <p:stCondLst>
                              <p:cond delay="450"/>
                            </p:stCondLst>
                            <p:childTnLst>
                              <p:par>
                                <p:cTn id="12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45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45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6" dur="4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8" fill="hold">
                            <p:stCondLst>
                              <p:cond delay="900"/>
                            </p:stCondLst>
                            <p:childTnLst>
                              <p:par>
                                <p:cTn id="1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1" dur="45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2" fill="hold">
                            <p:stCondLst>
                              <p:cond delay="1350"/>
                            </p:stCondLst>
                            <p:childTnLst>
                              <p:par>
                                <p:cTn id="12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4" dur="45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5" dur="45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6" dur="45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8" fill="hold">
                            <p:stCondLst>
                              <p:cond delay="1800"/>
                            </p:stCondLst>
                            <p:childTnLst>
                              <p:par>
                                <p:cTn id="1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1" dur="4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4" dur="45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5" dur="45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6" dur="45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2700"/>
                            </p:stCondLst>
                            <p:childTnLst>
                              <p:par>
                                <p:cTn id="1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1" dur="45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2" fill="hold">
                            <p:stCondLst>
                              <p:cond delay="3150"/>
                            </p:stCondLst>
                            <p:childTnLst>
                              <p:par>
                                <p:cTn id="12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4" dur="45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5" dur="45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6" dur="45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8" fill="hold">
                            <p:stCondLst>
                              <p:cond delay="3600"/>
                            </p:stCondLst>
                            <p:childTnLst>
                              <p:par>
                                <p:cTn id="1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1" dur="45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2" fill="hold">
                            <p:stCondLst>
                              <p:cond delay="4050"/>
                            </p:stCondLst>
                            <p:childTnLst>
                              <p:par>
                                <p:cTn id="12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4" dur="45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5" dur="45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6" dur="45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1" dur="45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4950"/>
                            </p:stCondLst>
                            <p:childTnLst>
                              <p:par>
                                <p:cTn id="12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4" dur="45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5" dur="45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6" dur="45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400"/>
                            </p:stCondLst>
                            <p:childTnLst>
                              <p:par>
                                <p:cTn id="1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1" dur="45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2" fill="hold">
                            <p:stCondLst>
                              <p:cond delay="5850"/>
                            </p:stCondLst>
                            <p:childTnLst>
                              <p:par>
                                <p:cTn id="13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4" dur="45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5" dur="45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6" dur="45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8" fill="hold">
                            <p:stCondLst>
                              <p:cond delay="6300"/>
                            </p:stCondLst>
                            <p:childTnLst>
                              <p:par>
                                <p:cTn id="1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1" dur="45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4" dur="45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5" dur="45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6" dur="45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8" fill="hold">
                            <p:stCondLst>
                              <p:cond delay="7200"/>
                            </p:stCondLst>
                            <p:childTnLst>
                              <p:par>
                                <p:cTn id="1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1" dur="45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7650"/>
                            </p:stCondLst>
                            <p:childTnLst>
                              <p:par>
                                <p:cTn id="13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4" dur="45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45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45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8100"/>
                            </p:stCondLst>
                            <p:childTnLst>
                              <p:par>
                                <p:cTn id="1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1" dur="45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2" fill="hold">
                            <p:stCondLst>
                              <p:cond delay="8550"/>
                            </p:stCondLst>
                            <p:childTnLst>
                              <p:par>
                                <p:cTn id="13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4" dur="45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45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6" dur="45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8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1" dur="45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2" fill="hold">
                            <p:stCondLst>
                              <p:cond delay="9450"/>
                            </p:stCondLst>
                            <p:childTnLst>
                              <p:par>
                                <p:cTn id="13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4" dur="45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5" dur="45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6" dur="45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8" fill="hold">
                            <p:stCondLst>
                              <p:cond delay="9900"/>
                            </p:stCondLst>
                            <p:childTnLst>
                              <p:par>
                                <p:cTn id="1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1" dur="45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10350"/>
                            </p:stCondLst>
                            <p:childTnLst>
                              <p:par>
                                <p:cTn id="13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4" dur="45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5" dur="45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6" dur="45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1" dur="45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3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4" dur="4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5" dur="4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6" dur="45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8" fill="hold">
                            <p:stCondLst>
                              <p:cond delay="11700"/>
                            </p:stCondLst>
                            <p:childTnLst>
                              <p:par>
                                <p:cTn id="1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1" dur="45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2" fill="hold">
                            <p:stCondLst>
                              <p:cond delay="12150"/>
                            </p:stCondLst>
                            <p:childTnLst>
                              <p:par>
                                <p:cTn id="13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45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45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6" dur="45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8" fill="hold">
                            <p:stCondLst>
                              <p:cond delay="12600"/>
                            </p:stCondLst>
                            <p:childTnLst>
                              <p:par>
                                <p:cTn id="1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1" dur="4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13050"/>
                            </p:stCondLst>
                            <p:childTnLst>
                              <p:par>
                                <p:cTn id="13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4" dur="45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45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6" dur="4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1" dur="45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2" fill="hold">
                            <p:stCondLst>
                              <p:cond delay="13950"/>
                            </p:stCondLst>
                            <p:childTnLst>
                              <p:par>
                                <p:cTn id="13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4" dur="45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5" dur="450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6" dur="45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8" fill="hold">
                            <p:stCondLst>
                              <p:cond delay="14400"/>
                            </p:stCondLst>
                            <p:childTnLst>
                              <p:par>
                                <p:cTn id="13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1" dur="45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2" fill="hold">
                            <p:stCondLst>
                              <p:cond delay="14850"/>
                            </p:stCondLst>
                            <p:childTnLst>
                              <p:par>
                                <p:cTn id="14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4" dur="45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5" dur="45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6" dur="45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8" fill="hold">
                            <p:stCondLst>
                              <p:cond delay="15300"/>
                            </p:stCondLst>
                            <p:childTnLst>
                              <p:par>
                                <p:cTn id="1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1" dur="45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4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4" dur="4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4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6" dur="45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16200"/>
                            </p:stCondLst>
                            <p:childTnLst>
                              <p:par>
                                <p:cTn id="14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1" dur="45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2" fill="hold">
                            <p:stCondLst>
                              <p:cond delay="16650"/>
                            </p:stCondLst>
                            <p:childTnLst>
                              <p:par>
                                <p:cTn id="14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4" dur="45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45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6" dur="45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8" fill="hold">
                            <p:stCondLst>
                              <p:cond delay="17100"/>
                            </p:stCondLst>
                            <p:childTnLst>
                              <p:par>
                                <p:cTn id="1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1" dur="45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2" fill="hold">
                            <p:stCondLst>
                              <p:cond delay="17550"/>
                            </p:stCondLst>
                            <p:childTnLst>
                              <p:par>
                                <p:cTn id="14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4" dur="45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5" dur="45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6" dur="45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1" dur="45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8450"/>
                            </p:stCondLst>
                            <p:childTnLst>
                              <p:par>
                                <p:cTn id="14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4" dur="4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5" dur="4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6" dur="45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8900"/>
                            </p:stCondLst>
                            <p:childTnLst>
                              <p:par>
                                <p:cTn id="1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1" dur="45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2" fill="hold">
                            <p:stCondLst>
                              <p:cond delay="19350"/>
                            </p:stCondLst>
                            <p:childTnLst>
                              <p:par>
                                <p:cTn id="14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4" dur="45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5" dur="45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6" dur="45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8" fill="hold">
                            <p:stCondLst>
                              <p:cond delay="19800"/>
                            </p:stCondLst>
                            <p:childTnLst>
                              <p:par>
                                <p:cTn id="14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1" dur="45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2" fill="hold">
                            <p:stCondLst>
                              <p:cond delay="20250"/>
                            </p:stCondLst>
                            <p:childTnLst>
                              <p:par>
                                <p:cTn id="14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4" dur="45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5" dur="45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6" dur="45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8" fill="hold">
                            <p:stCondLst>
                              <p:cond delay="20700"/>
                            </p:stCondLst>
                            <p:childTnLst>
                              <p:par>
                                <p:cTn id="1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1" dur="45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21150"/>
                            </p:stCondLst>
                            <p:childTnLst>
                              <p:par>
                                <p:cTn id="14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4" dur="4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5" dur="4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6" dur="45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21600"/>
                            </p:stCondLst>
                            <p:childTnLst>
                              <p:par>
                                <p:cTn id="14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1" dur="45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2" fill="hold">
                            <p:stCondLst>
                              <p:cond delay="22050"/>
                            </p:stCondLst>
                            <p:childTnLst>
                              <p:par>
                                <p:cTn id="14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4" dur="45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5" dur="45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6" dur="45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1" dur="45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2" fill="hold">
                            <p:stCondLst>
                              <p:cond delay="22950"/>
                            </p:stCondLst>
                            <p:childTnLst>
                              <p:par>
                                <p:cTn id="14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4" dur="45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45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45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8" fill="hold">
                            <p:stCondLst>
                              <p:cond delay="23400"/>
                            </p:stCondLst>
                            <p:childTnLst>
                              <p:par>
                                <p:cTn id="14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1" dur="45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23850"/>
                            </p:stCondLst>
                            <p:childTnLst>
                              <p:par>
                                <p:cTn id="15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4" dur="4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4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6" dur="45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24300"/>
                            </p:stCondLst>
                            <p:childTnLst>
                              <p:par>
                                <p:cTn id="1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1" dur="45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2" fill="hold">
                            <p:stCondLst>
                              <p:cond delay="24750"/>
                            </p:stCondLst>
                            <p:childTnLst>
                              <p:par>
                                <p:cTn id="15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4" dur="45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5" dur="45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6" dur="45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8" fill="hold">
                            <p:stCondLst>
                              <p:cond delay="25200"/>
                            </p:stCondLst>
                            <p:childTnLst>
                              <p:par>
                                <p:cTn id="1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1" dur="45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2" fill="hold">
                            <p:stCondLst>
                              <p:cond delay="25650"/>
                            </p:stCondLst>
                            <p:childTnLst>
                              <p:par>
                                <p:cTn id="15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4" dur="45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5" dur="45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6" dur="45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8" fill="hold">
                            <p:stCondLst>
                              <p:cond delay="26100"/>
                            </p:stCondLst>
                            <p:childTnLst>
                              <p:par>
                                <p:cTn id="1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1" dur="4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26550"/>
                            </p:stCondLst>
                            <p:childTnLst>
                              <p:par>
                                <p:cTn id="15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4" dur="4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5" dur="4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6" dur="4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1" dur="45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2" fill="hold">
                            <p:stCondLst>
                              <p:cond delay="27450"/>
                            </p:stCondLst>
                            <p:childTnLst>
                              <p:par>
                                <p:cTn id="15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45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45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6" dur="45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8" fill="hold">
                            <p:stCondLst>
                              <p:cond delay="27900"/>
                            </p:stCondLst>
                            <p:childTnLst>
                              <p:par>
                                <p:cTn id="1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1" dur="45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2" fill="hold">
                            <p:stCondLst>
                              <p:cond delay="28350"/>
                            </p:stCondLst>
                            <p:childTnLst>
                              <p:par>
                                <p:cTn id="15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4" dur="45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45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6" dur="45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1" dur="4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29250"/>
                            </p:stCondLst>
                            <p:childTnLst>
                              <p:par>
                                <p:cTn id="15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4" dur="4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5" dur="4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6" dur="4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29700"/>
                            </p:stCondLst>
                            <p:childTnLst>
                              <p:par>
                                <p:cTn id="1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1" dur="45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2" fill="hold">
                            <p:stCondLst>
                              <p:cond delay="30150"/>
                            </p:stCondLst>
                            <p:childTnLst>
                              <p:par>
                                <p:cTn id="15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4" dur="45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5" dur="45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6" dur="45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8" fill="hold">
                            <p:stCondLst>
                              <p:cond delay="30600"/>
                            </p:stCondLst>
                            <p:childTnLst>
                              <p:par>
                                <p:cTn id="1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1" dur="45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2" fill="hold">
                            <p:stCondLst>
                              <p:cond delay="31050"/>
                            </p:stCondLst>
                            <p:childTnLst>
                              <p:par>
                                <p:cTn id="15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4" dur="45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5" dur="45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6" dur="45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1" dur="45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31950"/>
                            </p:stCondLst>
                            <p:childTnLst>
                              <p:par>
                                <p:cTn id="15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4" dur="4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5" dur="4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6" dur="45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32400"/>
                            </p:stCondLst>
                            <p:childTnLst>
                              <p:par>
                                <p:cTn id="1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1" dur="45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2" fill="hold">
                            <p:stCondLst>
                              <p:cond delay="32850"/>
                            </p:stCondLst>
                            <p:childTnLst>
                              <p:par>
                                <p:cTn id="16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4" dur="45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5" dur="45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6" dur="45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8" fill="hold">
                            <p:stCondLst>
                              <p:cond delay="33300"/>
                            </p:stCondLst>
                            <p:childTnLst>
                              <p:par>
                                <p:cTn id="1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1" dur="45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2" fill="hold">
                            <p:stCondLst>
                              <p:cond delay="33750"/>
                            </p:stCondLst>
                            <p:childTnLst>
                              <p:par>
                                <p:cTn id="16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4" dur="45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5" dur="45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6" dur="45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8" fill="hold">
                            <p:stCondLst>
                              <p:cond delay="34200"/>
                            </p:stCondLst>
                            <p:childTnLst>
                              <p:par>
                                <p:cTn id="1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1" dur="45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34650"/>
                            </p:stCondLst>
                            <p:childTnLst>
                              <p:par>
                                <p:cTn id="16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4" dur="45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5" dur="45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6" dur="45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35100"/>
                            </p:stCondLst>
                            <p:childTnLst>
                              <p:par>
                                <p:cTn id="1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1" dur="45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2" fill="hold">
                            <p:stCondLst>
                              <p:cond delay="35550"/>
                            </p:stCondLst>
                            <p:childTnLst>
                              <p:par>
                                <p:cTn id="16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4" dur="4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5" dur="4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6" dur="45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1" dur="45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2" fill="hold">
                            <p:stCondLst>
                              <p:cond delay="36450"/>
                            </p:stCondLst>
                            <p:childTnLst>
                              <p:par>
                                <p:cTn id="16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4" dur="45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5" dur="45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6" dur="45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8" fill="hold">
                            <p:stCondLst>
                              <p:cond delay="36900"/>
                            </p:stCondLst>
                            <p:childTnLst>
                              <p:par>
                                <p:cTn id="1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1" dur="45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37350"/>
                            </p:stCondLst>
                            <p:childTnLst>
                              <p:par>
                                <p:cTn id="16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4" dur="45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5" dur="45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6" dur="45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37800"/>
                            </p:stCondLst>
                            <p:childTnLst>
                              <p:par>
                                <p:cTn id="1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1" dur="45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2" fill="hold">
                            <p:stCondLst>
                              <p:cond delay="38250"/>
                            </p:stCondLst>
                            <p:childTnLst>
                              <p:par>
                                <p:cTn id="16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4" dur="4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4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45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8" fill="hold">
                            <p:stCondLst>
                              <p:cond delay="38700"/>
                            </p:stCondLst>
                            <p:childTnLst>
                              <p:par>
                                <p:cTn id="1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1" dur="45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2" fill="hold">
                            <p:stCondLst>
                              <p:cond delay="39150"/>
                            </p:stCondLst>
                            <p:childTnLst>
                              <p:par>
                                <p:cTn id="16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4" dur="45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45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6" dur="45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8" fill="hold">
                            <p:stCondLst>
                              <p:cond delay="39600"/>
                            </p:stCondLst>
                            <p:childTnLst>
                              <p:par>
                                <p:cTn id="1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1" dur="45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40050"/>
                            </p:stCondLst>
                            <p:childTnLst>
                              <p:par>
                                <p:cTn id="16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4" dur="45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5" dur="450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6" dur="45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1" dur="45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2" fill="hold">
                            <p:stCondLst>
                              <p:cond delay="40950"/>
                            </p:stCondLst>
                            <p:childTnLst>
                              <p:par>
                                <p:cTn id="16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4" dur="4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5" dur="4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6" dur="45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8" fill="hold">
                            <p:stCondLst>
                              <p:cond delay="41400"/>
                            </p:stCondLst>
                            <p:childTnLst>
                              <p:par>
                                <p:cTn id="1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1" dur="45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2" fill="hold">
                            <p:stCondLst>
                              <p:cond delay="41850"/>
                            </p:stCondLst>
                            <p:childTnLst>
                              <p:par>
                                <p:cTn id="17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4" dur="45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5" dur="45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6" dur="45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8" fill="hold">
                            <p:stCondLst>
                              <p:cond delay="42300"/>
                            </p:stCondLst>
                            <p:childTnLst>
                              <p:par>
                                <p:cTn id="1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1" dur="45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42750"/>
                            </p:stCondLst>
                            <p:childTnLst>
                              <p:par>
                                <p:cTn id="17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45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45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6" dur="45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43200"/>
                            </p:stCondLst>
                            <p:childTnLst>
                              <p:par>
                                <p:cTn id="1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1" dur="45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2" fill="hold">
                            <p:stCondLst>
                              <p:cond delay="43650"/>
                            </p:stCondLst>
                            <p:childTnLst>
                              <p:par>
                                <p:cTn id="17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4" dur="4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4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6" dur="45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8" fill="hold">
                            <p:stCondLst>
                              <p:cond delay="44100"/>
                            </p:stCondLst>
                            <p:childTnLst>
                              <p:par>
                                <p:cTn id="1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1" dur="4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2" fill="hold">
                            <p:stCondLst>
                              <p:cond delay="44550"/>
                            </p:stCondLst>
                            <p:childTnLst>
                              <p:par>
                                <p:cTn id="17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4" dur="45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5" dur="45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6" dur="4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1" dur="45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45450"/>
                            </p:stCondLst>
                            <p:childTnLst>
                              <p:par>
                                <p:cTn id="17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4" dur="45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5" dur="45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6" dur="45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45900"/>
                            </p:stCondLst>
                            <p:childTnLst>
                              <p:par>
                                <p:cTn id="1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1" dur="4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2" fill="hold">
                            <p:stCondLst>
                              <p:cond delay="46350"/>
                            </p:stCondLst>
                            <p:childTnLst>
                              <p:par>
                                <p:cTn id="17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4" dur="4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5" dur="4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6" dur="4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8" fill="hold">
                            <p:stCondLst>
                              <p:cond delay="46800"/>
                            </p:stCondLst>
                            <p:childTnLst>
                              <p:par>
                                <p:cTn id="1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1" dur="4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2" fill="hold">
                            <p:stCondLst>
                              <p:cond delay="47250"/>
                            </p:stCondLst>
                            <p:childTnLst>
                              <p:par>
                                <p:cTn id="17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4" dur="4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5" dur="4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6" dur="4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8" fill="hold">
                            <p:stCondLst>
                              <p:cond delay="47700"/>
                            </p:stCondLst>
                            <p:childTnLst>
                              <p:par>
                                <p:cTn id="1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1" dur="4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48150"/>
                            </p:stCondLst>
                            <p:childTnLst>
                              <p:par>
                                <p:cTn id="17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4" dur="4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5" dur="4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6" dur="4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48600"/>
                            </p:stCondLst>
                            <p:childTnLst>
                              <p:par>
                                <p:cTn id="17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1" dur="4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2" fill="hold">
                            <p:stCondLst>
                              <p:cond delay="49050"/>
                            </p:stCondLst>
                            <p:childTnLst>
                              <p:par>
                                <p:cTn id="17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4" dur="45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5" dur="45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6" dur="4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8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1" dur="4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2" fill="hold">
                            <p:stCondLst>
                              <p:cond delay="49950"/>
                            </p:stCondLst>
                            <p:childTnLst>
                              <p:par>
                                <p:cTn id="17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4" dur="4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5" dur="4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6" dur="4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8" fill="hold">
                            <p:stCondLst>
                              <p:cond delay="50400"/>
                            </p:stCondLst>
                            <p:childTnLst>
                              <p:par>
                                <p:cTn id="17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1" dur="4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50850"/>
                            </p:stCondLst>
                            <p:childTnLst>
                              <p:par>
                                <p:cTn id="18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4" dur="4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5" dur="4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6" dur="4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51300"/>
                            </p:stCondLst>
                            <p:childTnLst>
                              <p:par>
                                <p:cTn id="1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1" dur="4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2" fill="hold">
                            <p:stCondLst>
                              <p:cond delay="51750"/>
                            </p:stCondLst>
                            <p:childTnLst>
                              <p:par>
                                <p:cTn id="18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4" dur="4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5" dur="4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6" dur="4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8" fill="hold">
                            <p:stCondLst>
                              <p:cond delay="52200"/>
                            </p:stCondLst>
                            <p:childTnLst>
                              <p:par>
                                <p:cTn id="18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1" dur="45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2" fill="hold">
                            <p:stCondLst>
                              <p:cond delay="52650"/>
                            </p:stCondLst>
                            <p:childTnLst>
                              <p:par>
                                <p:cTn id="18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4" dur="45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5" dur="45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6" dur="45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8" fill="hold">
                            <p:stCondLst>
                              <p:cond delay="53100"/>
                            </p:stCondLst>
                            <p:childTnLst>
                              <p:par>
                                <p:cTn id="1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1" dur="45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53550"/>
                            </p:stCondLst>
                            <p:childTnLst>
                              <p:par>
                                <p:cTn id="18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4" dur="4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5" dur="4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6" dur="45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1" dur="45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2" fill="hold">
                            <p:stCondLst>
                              <p:cond delay="54450"/>
                            </p:stCondLst>
                            <p:childTnLst>
                              <p:par>
                                <p:cTn id="18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4" dur="45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5" dur="45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6" dur="45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7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0" dur="45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1" dur="45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2" dur="45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8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4" fill="hold">
                      <p:stCondLst>
                        <p:cond delay="0"/>
                      </p:stCondLst>
                      <p:childTnLst>
                        <p:par>
                          <p:cTn id="1855" fill="hold">
                            <p:stCondLst>
                              <p:cond delay="0"/>
                            </p:stCondLst>
                            <p:childTnLst>
                              <p:par>
                                <p:cTn id="1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8" dur="4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450"/>
                            </p:stCondLst>
                            <p:childTnLst>
                              <p:par>
                                <p:cTn id="18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1" dur="45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2" dur="45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3" dur="4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900"/>
                            </p:stCondLst>
                            <p:childTnLst>
                              <p:par>
                                <p:cTn id="18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8" dur="4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9" fill="hold">
                            <p:stCondLst>
                              <p:cond delay="1350"/>
                            </p:stCondLst>
                            <p:childTnLst>
                              <p:par>
                                <p:cTn id="18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1" dur="45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2" dur="45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3" dur="4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5" fill="hold">
                            <p:stCondLst>
                              <p:cond delay="1800"/>
                            </p:stCondLst>
                            <p:childTnLst>
                              <p:par>
                                <p:cTn id="1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8" dur="4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9" fill="hold">
                            <p:stCondLst>
                              <p:cond delay="2250"/>
                            </p:stCondLst>
                            <p:childTnLst>
                              <p:par>
                                <p:cTn id="18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1" dur="4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2" dur="4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3" dur="4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5" fill="hold">
                            <p:stCondLst>
                              <p:cond delay="2700"/>
                            </p:stCondLst>
                            <p:childTnLst>
                              <p:par>
                                <p:cTn id="18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8" dur="4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3150"/>
                            </p:stCondLst>
                            <p:childTnLst>
                              <p:par>
                                <p:cTn id="18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1" dur="45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2" dur="45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3" dur="4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3600"/>
                            </p:stCondLst>
                            <p:childTnLst>
                              <p:par>
                                <p:cTn id="1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8" dur="4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9" fill="hold">
                            <p:stCondLst>
                              <p:cond delay="4050"/>
                            </p:stCondLst>
                            <p:childTnLst>
                              <p:par>
                                <p:cTn id="19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1" dur="45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2" dur="45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3" dur="4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9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8" dur="4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9" fill="hold">
                            <p:stCondLst>
                              <p:cond delay="4950"/>
                            </p:stCondLst>
                            <p:childTnLst>
                              <p:par>
                                <p:cTn id="19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1" dur="4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2" dur="4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3" dur="4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9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8" dur="4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5850"/>
                            </p:stCondLst>
                            <p:childTnLst>
                              <p:par>
                                <p:cTn id="19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1" dur="45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2" dur="45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3" dur="4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6300"/>
                            </p:stCondLst>
                            <p:childTnLst>
                              <p:par>
                                <p:cTn id="19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8" dur="4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9" fill="hold">
                            <p:stCondLst>
                              <p:cond delay="6750"/>
                            </p:stCondLst>
                            <p:childTnLst>
                              <p:par>
                                <p:cTn id="19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1" dur="45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2" dur="45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3" dur="4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5" fill="hold">
                            <p:stCondLst>
                              <p:cond delay="7200"/>
                            </p:stCondLst>
                            <p:childTnLst>
                              <p:par>
                                <p:cTn id="19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8" dur="4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9" fill="hold">
                            <p:stCondLst>
                              <p:cond delay="7650"/>
                            </p:stCondLst>
                            <p:childTnLst>
                              <p:par>
                                <p:cTn id="19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1" dur="45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2" dur="45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3" dur="4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5" fill="hold">
                            <p:stCondLst>
                              <p:cond delay="8100"/>
                            </p:stCondLst>
                            <p:childTnLst>
                              <p:par>
                                <p:cTn id="19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8" dur="4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8550"/>
                            </p:stCondLst>
                            <p:childTnLst>
                              <p:par>
                                <p:cTn id="19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1" dur="45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2" dur="45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3" dur="4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9000"/>
                            </p:stCondLst>
                            <p:childTnLst>
                              <p:par>
                                <p:cTn id="19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8" dur="4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9" fill="hold">
                            <p:stCondLst>
                              <p:cond delay="9450"/>
                            </p:stCondLst>
                            <p:childTnLst>
                              <p:par>
                                <p:cTn id="19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1" dur="45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2" dur="45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3" dur="4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5" fill="hold">
                            <p:stCondLst>
                              <p:cond delay="9900"/>
                            </p:stCondLst>
                            <p:childTnLst>
                              <p:par>
                                <p:cTn id="19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8" dur="4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9" fill="hold">
                            <p:stCondLst>
                              <p:cond delay="10350"/>
                            </p:stCondLst>
                            <p:childTnLst>
                              <p:par>
                                <p:cTn id="19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1" dur="45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2" dur="45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3" dur="4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9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8" dur="4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9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1" dur="45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2" dur="45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3" dur="4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11700"/>
                            </p:stCondLst>
                            <p:childTnLst>
                              <p:par>
                                <p:cTn id="19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8" dur="4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9" fill="hold">
                            <p:stCondLst>
                              <p:cond delay="12150"/>
                            </p:stCondLst>
                            <p:childTnLst>
                              <p:par>
                                <p:cTn id="19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1" dur="45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2" dur="45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3" dur="4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5" fill="hold">
                            <p:stCondLst>
                              <p:cond delay="12600"/>
                            </p:stCondLst>
                            <p:childTnLst>
                              <p:par>
                                <p:cTn id="19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8" dur="4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9" fill="hold">
                            <p:stCondLst>
                              <p:cond delay="13050"/>
                            </p:stCondLst>
                            <p:childTnLst>
                              <p:par>
                                <p:cTn id="20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1" dur="45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2" dur="45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3" dur="4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8" dur="4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13950"/>
                            </p:stCondLst>
                            <p:childTnLst>
                              <p:par>
                                <p:cTn id="20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1" dur="45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2" dur="45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3" dur="4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14400"/>
                            </p:stCondLst>
                            <p:childTnLst>
                              <p:par>
                                <p:cTn id="20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8" dur="4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9" fill="hold">
                            <p:stCondLst>
                              <p:cond delay="14850"/>
                            </p:stCondLst>
                            <p:childTnLst>
                              <p:par>
                                <p:cTn id="20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1" dur="45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2" dur="45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3" dur="4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5" fill="hold">
                            <p:stCondLst>
                              <p:cond delay="15300"/>
                            </p:stCondLst>
                            <p:childTnLst>
                              <p:par>
                                <p:cTn id="20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8" dur="4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9" fill="hold">
                            <p:stCondLst>
                              <p:cond delay="15750"/>
                            </p:stCondLst>
                            <p:childTnLst>
                              <p:par>
                                <p:cTn id="20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1" dur="45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2" dur="45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3" dur="4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5" fill="hold">
                            <p:stCondLst>
                              <p:cond delay="16200"/>
                            </p:stCondLst>
                            <p:childTnLst>
                              <p:par>
                                <p:cTn id="20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8" dur="4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16650"/>
                            </p:stCondLst>
                            <p:childTnLst>
                              <p:par>
                                <p:cTn id="20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1" dur="45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2" dur="45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3" dur="4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5" fill="hold">
                            <p:stCondLst>
                              <p:cond delay="17100"/>
                            </p:stCondLst>
                            <p:childTnLst>
                              <p:par>
                                <p:cTn id="20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8" dur="4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9" fill="hold">
                            <p:stCondLst>
                              <p:cond delay="17550"/>
                            </p:stCondLst>
                            <p:childTnLst>
                              <p:par>
                                <p:cTn id="20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1" dur="45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2" dur="45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3" dur="4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8" dur="4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9" fill="hold">
                            <p:stCondLst>
                              <p:cond delay="18450"/>
                            </p:stCondLst>
                            <p:childTnLst>
                              <p:par>
                                <p:cTn id="20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1" dur="45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2" dur="45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3" dur="4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5" fill="hold">
                            <p:stCondLst>
                              <p:cond delay="18900"/>
                            </p:stCondLst>
                            <p:childTnLst>
                              <p:par>
                                <p:cTn id="20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8" dur="4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9" fill="hold">
                            <p:stCondLst>
                              <p:cond delay="19350"/>
                            </p:stCondLst>
                            <p:childTnLst>
                              <p:par>
                                <p:cTn id="20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1" dur="4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2" dur="4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3" dur="4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5" fill="hold">
                            <p:stCondLst>
                              <p:cond delay="19800"/>
                            </p:stCondLst>
                            <p:childTnLst>
                              <p:par>
                                <p:cTn id="20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8" dur="4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9" fill="hold">
                            <p:stCondLst>
                              <p:cond delay="20250"/>
                            </p:stCondLst>
                            <p:childTnLst>
                              <p:par>
                                <p:cTn id="20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1" dur="45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2" dur="45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3" dur="4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5" fill="hold">
                            <p:stCondLst>
                              <p:cond delay="20700"/>
                            </p:stCondLst>
                            <p:childTnLst>
                              <p:par>
                                <p:cTn id="20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8" dur="4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9" fill="hold">
                            <p:stCondLst>
                              <p:cond delay="21150"/>
                            </p:stCondLst>
                            <p:childTnLst>
                              <p:par>
                                <p:cTn id="20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1" dur="45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2" dur="45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3" dur="4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5" fill="hold">
                            <p:stCondLst>
                              <p:cond delay="21600"/>
                            </p:stCondLst>
                            <p:childTnLst>
                              <p:par>
                                <p:cTn id="20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8" dur="4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9" fill="hold">
                            <p:stCondLst>
                              <p:cond delay="22050"/>
                            </p:stCondLst>
                            <p:childTnLst>
                              <p:par>
                                <p:cTn id="2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1" dur="45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2" dur="45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3" dur="4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5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8" dur="4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9" fill="hold">
                            <p:stCondLst>
                              <p:cond delay="22950"/>
                            </p:stCondLst>
                            <p:childTnLst>
                              <p:par>
                                <p:cTn id="2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1" dur="45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2" dur="45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3" dur="4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5" fill="hold">
                            <p:stCondLst>
                              <p:cond delay="23400"/>
                            </p:stCondLst>
                            <p:childTnLst>
                              <p:par>
                                <p:cTn id="2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8" dur="4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9" fill="hold">
                            <p:stCondLst>
                              <p:cond delay="23850"/>
                            </p:stCondLst>
                            <p:childTnLst>
                              <p:par>
                                <p:cTn id="2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1" dur="4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2" dur="4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3" dur="4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5" fill="hold">
                            <p:stCondLst>
                              <p:cond delay="24300"/>
                            </p:stCondLst>
                            <p:childTnLst>
                              <p:par>
                                <p:cTn id="2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8" dur="4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9" fill="hold">
                            <p:stCondLst>
                              <p:cond delay="24750"/>
                            </p:stCondLst>
                            <p:childTnLst>
                              <p:par>
                                <p:cTn id="2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1" dur="45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2" dur="45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3" dur="4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5" fill="hold">
                            <p:stCondLst>
                              <p:cond delay="25200"/>
                            </p:stCondLst>
                            <p:childTnLst>
                              <p:par>
                                <p:cTn id="2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8" dur="4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9" fill="hold">
                            <p:stCondLst>
                              <p:cond delay="25650"/>
                            </p:stCondLst>
                            <p:childTnLst>
                              <p:par>
                                <p:cTn id="2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1" dur="45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2" dur="45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3" dur="4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5" fill="hold">
                            <p:stCondLst>
                              <p:cond delay="26100"/>
                            </p:stCondLst>
                            <p:childTnLst>
                              <p:par>
                                <p:cTn id="2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8" dur="4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9" fill="hold">
                            <p:stCondLst>
                              <p:cond delay="26550"/>
                            </p:stCondLst>
                            <p:childTnLst>
                              <p:par>
                                <p:cTn id="2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1" dur="4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2" dur="4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3" dur="4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8" dur="4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9" fill="hold">
                            <p:stCondLst>
                              <p:cond delay="27450"/>
                            </p:stCondLst>
                            <p:childTnLst>
                              <p:par>
                                <p:cTn id="2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1" dur="45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2" dur="45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3" dur="4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5" fill="hold">
                            <p:stCondLst>
                              <p:cond delay="27900"/>
                            </p:stCondLst>
                            <p:childTnLst>
                              <p:par>
                                <p:cTn id="2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8" dur="4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9" fill="hold">
                            <p:stCondLst>
                              <p:cond delay="28350"/>
                            </p:stCondLst>
                            <p:childTnLst>
                              <p:par>
                                <p:cTn id="2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1" dur="45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2" dur="45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3" dur="4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5" fill="hold">
                            <p:stCondLst>
                              <p:cond delay="28800"/>
                            </p:stCondLst>
                            <p:childTnLst>
                              <p:par>
                                <p:cTn id="2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8" dur="4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9" fill="hold">
                            <p:stCondLst>
                              <p:cond delay="29250"/>
                            </p:stCondLst>
                            <p:childTnLst>
                              <p:par>
                                <p:cTn id="2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1" dur="4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2" dur="4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3" dur="4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5" fill="hold">
                            <p:stCondLst>
                              <p:cond delay="29700"/>
                            </p:stCondLst>
                            <p:childTnLst>
                              <p:par>
                                <p:cTn id="2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8" dur="4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9" fill="hold">
                            <p:stCondLst>
                              <p:cond delay="30150"/>
                            </p:stCondLst>
                            <p:childTnLst>
                              <p:par>
                                <p:cTn id="2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1" dur="45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2" dur="45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3" dur="4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5" fill="hold">
                            <p:stCondLst>
                              <p:cond delay="30600"/>
                            </p:stCondLst>
                            <p:childTnLst>
                              <p:par>
                                <p:cTn id="21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8" dur="4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9" fill="hold">
                            <p:stCondLst>
                              <p:cond delay="31050"/>
                            </p:stCondLst>
                            <p:childTnLst>
                              <p:par>
                                <p:cTn id="22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1" dur="45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2" dur="45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3" dur="4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5" fill="hold">
                            <p:stCondLst>
                              <p:cond delay="31500"/>
                            </p:stCondLst>
                            <p:childTnLst>
                              <p:par>
                                <p:cTn id="22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8" dur="4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9" fill="hold">
                            <p:stCondLst>
                              <p:cond delay="31950"/>
                            </p:stCondLst>
                            <p:childTnLst>
                              <p:par>
                                <p:cTn id="22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1" dur="4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2" dur="4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3" dur="4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5" fill="hold">
                            <p:stCondLst>
                              <p:cond delay="32400"/>
                            </p:stCondLst>
                            <p:childTnLst>
                              <p:par>
                                <p:cTn id="22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8" dur="4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9" fill="hold">
                            <p:stCondLst>
                              <p:cond delay="32850"/>
                            </p:stCondLst>
                            <p:childTnLst>
                              <p:par>
                                <p:cTn id="22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1" dur="45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2" dur="45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3" dur="4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5" fill="hold">
                            <p:stCondLst>
                              <p:cond delay="33300"/>
                            </p:stCondLst>
                            <p:childTnLst>
                              <p:par>
                                <p:cTn id="22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8" dur="4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9" fill="hold">
                            <p:stCondLst>
                              <p:cond delay="33750"/>
                            </p:stCondLst>
                            <p:childTnLst>
                              <p:par>
                                <p:cTn id="22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1" dur="4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2" dur="4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3" dur="4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5" fill="hold">
                            <p:stCondLst>
                              <p:cond delay="34200"/>
                            </p:stCondLst>
                            <p:childTnLst>
                              <p:par>
                                <p:cTn id="2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8" dur="4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9" fill="hold">
                            <p:stCondLst>
                              <p:cond delay="34650"/>
                            </p:stCondLst>
                            <p:childTnLst>
                              <p:par>
                                <p:cTn id="22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1" dur="45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2" dur="45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3" dur="4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5" fill="hold">
                            <p:stCondLst>
                              <p:cond delay="35100"/>
                            </p:stCondLst>
                            <p:childTnLst>
                              <p:par>
                                <p:cTn id="22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8" dur="4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9" fill="hold">
                            <p:stCondLst>
                              <p:cond delay="35550"/>
                            </p:stCondLst>
                            <p:childTnLst>
                              <p:par>
                                <p:cTn id="22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1" dur="4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2" dur="4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3" dur="4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5" fill="hold">
                            <p:stCondLst>
                              <p:cond delay="36000"/>
                            </p:stCondLst>
                            <p:childTnLst>
                              <p:par>
                                <p:cTn id="2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8" dur="4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9" fill="hold">
                            <p:stCondLst>
                              <p:cond delay="36450"/>
                            </p:stCondLst>
                            <p:childTnLst>
                              <p:par>
                                <p:cTn id="22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1" dur="45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2" dur="450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3" dur="4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5" fill="hold">
                            <p:stCondLst>
                              <p:cond delay="36900"/>
                            </p:stCondLst>
                            <p:childTnLst>
                              <p:par>
                                <p:cTn id="22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8" dur="4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9" fill="hold">
                            <p:stCondLst>
                              <p:cond delay="37350"/>
                            </p:stCondLst>
                            <p:childTnLst>
                              <p:par>
                                <p:cTn id="22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1" dur="45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2" dur="45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3" dur="4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5" fill="hold">
                            <p:stCondLst>
                              <p:cond delay="37800"/>
                            </p:stCondLst>
                            <p:childTnLst>
                              <p:par>
                                <p:cTn id="2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8" dur="4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9" fill="hold">
                            <p:stCondLst>
                              <p:cond delay="38250"/>
                            </p:stCondLst>
                            <p:childTnLst>
                              <p:par>
                                <p:cTn id="22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1" dur="4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2" dur="4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3" dur="4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5" fill="hold">
                            <p:stCondLst>
                              <p:cond delay="38700"/>
                            </p:stCondLst>
                            <p:childTnLst>
                              <p:par>
                                <p:cTn id="22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8" dur="4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9" fill="hold">
                            <p:stCondLst>
                              <p:cond delay="39150"/>
                            </p:stCondLst>
                            <p:childTnLst>
                              <p:par>
                                <p:cTn id="22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1" dur="45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2" dur="45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3" dur="4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5" fill="hold">
                            <p:stCondLst>
                              <p:cond delay="39600"/>
                            </p:stCondLst>
                            <p:childTnLst>
                              <p:par>
                                <p:cTn id="2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8" dur="4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9" fill="hold">
                            <p:stCondLst>
                              <p:cond delay="40050"/>
                            </p:stCondLst>
                            <p:childTnLst>
                              <p:par>
                                <p:cTn id="23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1" dur="45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2" dur="45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3" dur="4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5" fill="hold">
                            <p:stCondLst>
                              <p:cond delay="40500"/>
                            </p:stCondLst>
                            <p:childTnLst>
                              <p:par>
                                <p:cTn id="23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8" dur="4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9" fill="hold">
                            <p:stCondLst>
                              <p:cond delay="40950"/>
                            </p:stCondLst>
                            <p:childTnLst>
                              <p:par>
                                <p:cTn id="23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1" dur="4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2" dur="4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3" dur="4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5" fill="hold">
                            <p:stCondLst>
                              <p:cond delay="41400"/>
                            </p:stCondLst>
                            <p:childTnLst>
                              <p:par>
                                <p:cTn id="2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8" dur="4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9" fill="hold">
                            <p:stCondLst>
                              <p:cond delay="41850"/>
                            </p:stCondLst>
                            <p:childTnLst>
                              <p:par>
                                <p:cTn id="23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1" dur="45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2" dur="45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3" dur="4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5" fill="hold">
                            <p:stCondLst>
                              <p:cond delay="42300"/>
                            </p:stCondLst>
                            <p:childTnLst>
                              <p:par>
                                <p:cTn id="23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8" dur="4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9" fill="hold">
                            <p:stCondLst>
                              <p:cond delay="42750"/>
                            </p:stCondLst>
                            <p:childTnLst>
                              <p:par>
                                <p:cTn id="23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1" dur="45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2" dur="45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3" dur="4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5" fill="hold">
                            <p:stCondLst>
                              <p:cond delay="43200"/>
                            </p:stCondLst>
                            <p:childTnLst>
                              <p:par>
                                <p:cTn id="2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8" dur="4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9" fill="hold">
                            <p:stCondLst>
                              <p:cond delay="43650"/>
                            </p:stCondLst>
                            <p:childTnLst>
                              <p:par>
                                <p:cTn id="23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1" dur="4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2" dur="4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3" dur="4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5" fill="hold">
                            <p:stCondLst>
                              <p:cond delay="44100"/>
                            </p:stCondLst>
                            <p:childTnLst>
                              <p:par>
                                <p:cTn id="23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8" dur="4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9" fill="hold">
                            <p:stCondLst>
                              <p:cond delay="44550"/>
                            </p:stCondLst>
                            <p:childTnLst>
                              <p:par>
                                <p:cTn id="23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1" dur="45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2" dur="45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3" dur="4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8" dur="4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9" fill="hold">
                            <p:stCondLst>
                              <p:cond delay="45450"/>
                            </p:stCondLst>
                            <p:childTnLst>
                              <p:par>
                                <p:cTn id="23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1" dur="45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2" dur="45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3" dur="4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5" fill="hold">
                            <p:stCondLst>
                              <p:cond delay="45900"/>
                            </p:stCondLst>
                            <p:childTnLst>
                              <p:par>
                                <p:cTn id="23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8" dur="4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9" fill="hold">
                            <p:stCondLst>
                              <p:cond delay="46350"/>
                            </p:stCondLst>
                            <p:childTnLst>
                              <p:par>
                                <p:cTn id="23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1" dur="4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2" dur="4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3" dur="4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5" fill="hold">
                            <p:stCondLst>
                              <p:cond delay="46800"/>
                            </p:stCondLst>
                            <p:childTnLst>
                              <p:par>
                                <p:cTn id="2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8" dur="4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9" fill="hold">
                            <p:stCondLst>
                              <p:cond delay="47250"/>
                            </p:stCondLst>
                            <p:childTnLst>
                              <p:par>
                                <p:cTn id="23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1" dur="45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2" dur="45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3" dur="4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5" fill="hold">
                            <p:stCondLst>
                              <p:cond delay="47700"/>
                            </p:stCondLst>
                            <p:childTnLst>
                              <p:par>
                                <p:cTn id="23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8" dur="4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9" fill="hold">
                            <p:stCondLst>
                              <p:cond delay="48150"/>
                            </p:stCondLst>
                            <p:childTnLst>
                              <p:par>
                                <p:cTn id="23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1" dur="45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2" dur="45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3" dur="4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5" fill="hold">
                            <p:stCondLst>
                              <p:cond delay="48600"/>
                            </p:stCondLst>
                            <p:childTnLst>
                              <p:par>
                                <p:cTn id="2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8" dur="4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9" fill="hold">
                            <p:stCondLst>
                              <p:cond delay="49050"/>
                            </p:stCondLst>
                            <p:childTnLst>
                              <p:par>
                                <p:cTn id="24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1" dur="4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2" dur="4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3" dur="4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5" fill="hold">
                            <p:stCondLst>
                              <p:cond delay="49500"/>
                            </p:stCondLst>
                            <p:childTnLst>
                              <p:par>
                                <p:cTn id="24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08" dur="4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9" fill="hold">
                            <p:stCondLst>
                              <p:cond delay="49950"/>
                            </p:stCondLst>
                            <p:childTnLst>
                              <p:par>
                                <p:cTn id="24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1" dur="45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2" dur="45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3" dur="4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5" fill="hold">
                            <p:stCondLst>
                              <p:cond delay="50400"/>
                            </p:stCondLst>
                            <p:childTnLst>
                              <p:par>
                                <p:cTn id="2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8" dur="45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9" fill="hold">
                            <p:stCondLst>
                              <p:cond delay="50850"/>
                            </p:stCondLst>
                            <p:childTnLst>
                              <p:par>
                                <p:cTn id="24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1" dur="45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2" dur="45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3" dur="45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5" fill="hold">
                            <p:stCondLst>
                              <p:cond delay="51300"/>
                            </p:stCondLst>
                            <p:childTnLst>
                              <p:par>
                                <p:cTn id="24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8" dur="45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9" fill="hold">
                            <p:stCondLst>
                              <p:cond delay="51750"/>
                            </p:stCondLst>
                            <p:childTnLst>
                              <p:par>
                                <p:cTn id="24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1" dur="45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2" dur="45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3" dur="45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5" fill="hold">
                            <p:stCondLst>
                              <p:cond delay="52200"/>
                            </p:stCondLst>
                            <p:childTnLst>
                              <p:par>
                                <p:cTn id="2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8" dur="4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9" fill="hold">
                            <p:stCondLst>
                              <p:cond delay="52650"/>
                            </p:stCondLst>
                            <p:childTnLst>
                              <p:par>
                                <p:cTn id="24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1" dur="45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2" dur="45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3" dur="4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5" fill="hold">
                            <p:stCondLst>
                              <p:cond delay="53100"/>
                            </p:stCondLst>
                            <p:childTnLst>
                              <p:par>
                                <p:cTn id="24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8" dur="45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9" fill="hold">
                            <p:stCondLst>
                              <p:cond delay="53550"/>
                            </p:stCondLst>
                            <p:childTnLst>
                              <p:par>
                                <p:cTn id="24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1" dur="45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2" dur="45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3" dur="45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5" fill="hold">
                            <p:stCondLst>
                              <p:cond delay="54000"/>
                            </p:stCondLst>
                            <p:childTnLst>
                              <p:par>
                                <p:cTn id="2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8" dur="45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9" fill="hold">
                            <p:stCondLst>
                              <p:cond delay="54450"/>
                            </p:stCondLst>
                            <p:childTnLst>
                              <p:par>
                                <p:cTn id="24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1" dur="45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2" dur="45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3" dur="45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4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7" dur="4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8" dur="4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9" dur="45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5" grpId="0" animBg="1"/>
      <p:bldP spid="465" grpId="1" animBg="1"/>
      <p:bldP spid="466" grpId="0" animBg="1"/>
      <p:bldP spid="466" grpId="1" animBg="1"/>
      <p:bldP spid="467" grpId="0" animBg="1"/>
      <p:bldP spid="467" grpId="1" animBg="1"/>
      <p:bldP spid="468" grpId="0" animBg="1"/>
      <p:bldP spid="468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2" grpId="0" animBg="1"/>
      <p:bldP spid="472" grpId="1" animBg="1"/>
      <p:bldP spid="473" grpId="0" animBg="1"/>
      <p:bldP spid="473" grpId="1" animBg="1"/>
      <p:bldP spid="474" grpId="0" animBg="1"/>
      <p:bldP spid="474" grpId="1" animBg="1"/>
      <p:bldP spid="475" grpId="0" animBg="1"/>
      <p:bldP spid="475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480" grpId="0" animBg="1"/>
      <p:bldP spid="480" grpId="1" animBg="1"/>
      <p:bldP spid="481" grpId="0" animBg="1"/>
      <p:bldP spid="481" grpId="1" animBg="1"/>
      <p:bldP spid="482" grpId="0" animBg="1"/>
      <p:bldP spid="482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4" grpId="0" animBg="1"/>
      <p:bldP spid="524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528" grpId="0" animBg="1"/>
      <p:bldP spid="528" grpId="1" animBg="1"/>
      <p:bldP spid="529" grpId="0" animBg="1"/>
      <p:bldP spid="529" grpId="1" animBg="1"/>
      <p:bldP spid="530" grpId="0" animBg="1"/>
      <p:bldP spid="530" grpId="1" animBg="1"/>
      <p:bldP spid="531" grpId="0" animBg="1"/>
      <p:bldP spid="531" grpId="1" animBg="1"/>
      <p:bldP spid="532" grpId="0" animBg="1"/>
      <p:bldP spid="532" grpId="1" animBg="1"/>
      <p:bldP spid="533" grpId="0" animBg="1"/>
      <p:bldP spid="533" grpId="1" animBg="1"/>
      <p:bldP spid="534" grpId="0" animBg="1"/>
      <p:bldP spid="534" grpId="1" animBg="1"/>
      <p:bldP spid="535" grpId="0" animBg="1"/>
      <p:bldP spid="535" grpId="1" animBg="1"/>
      <p:bldP spid="536" grpId="0" animBg="1"/>
      <p:bldP spid="536" grpId="1" animBg="1"/>
      <p:bldP spid="537" grpId="0" animBg="1"/>
      <p:bldP spid="537" grpId="1" animBg="1"/>
      <p:bldP spid="538" grpId="0" animBg="1"/>
      <p:bldP spid="538" grpId="1" animBg="1"/>
      <p:bldP spid="539" grpId="0" animBg="1"/>
      <p:bldP spid="539" grpId="1" animBg="1"/>
      <p:bldP spid="540" grpId="0" animBg="1"/>
      <p:bldP spid="540" grpId="1" animBg="1"/>
      <p:bldP spid="541" grpId="0" animBg="1"/>
      <p:bldP spid="541" grpId="1" animBg="1"/>
      <p:bldP spid="542" grpId="0" animBg="1"/>
      <p:bldP spid="542" grpId="1" animBg="1"/>
      <p:bldP spid="543" grpId="0" animBg="1"/>
      <p:bldP spid="543" grpId="1" animBg="1"/>
      <p:bldP spid="544" grpId="0" animBg="1"/>
      <p:bldP spid="544" grpId="1" animBg="1"/>
      <p:bldP spid="545" grpId="0" animBg="1"/>
      <p:bldP spid="545" grpId="1" animBg="1"/>
      <p:bldP spid="546" grpId="0" animBg="1"/>
      <p:bldP spid="546" grpId="1" animBg="1"/>
      <p:bldP spid="547" grpId="0" animBg="1"/>
      <p:bldP spid="547" grpId="1" animBg="1"/>
      <p:bldP spid="548" grpId="0" animBg="1"/>
      <p:bldP spid="548" grpId="1" animBg="1"/>
      <p:bldP spid="549" grpId="0" animBg="1"/>
      <p:bldP spid="549" grpId="1" animBg="1"/>
      <p:bldP spid="550" grpId="0" animBg="1"/>
      <p:bldP spid="550" grpId="1" animBg="1"/>
      <p:bldP spid="551" grpId="0" animBg="1"/>
      <p:bldP spid="551" grpId="1" animBg="1"/>
      <p:bldP spid="552" grpId="0" animBg="1"/>
      <p:bldP spid="552" grpId="1" animBg="1"/>
      <p:bldP spid="553" grpId="0" animBg="1"/>
      <p:bldP spid="553" grpId="1" animBg="1"/>
      <p:bldP spid="554" grpId="0" animBg="1"/>
      <p:bldP spid="554" grpId="1" animBg="1"/>
      <p:bldP spid="555" grpId="0" animBg="1"/>
      <p:bldP spid="555" grpId="1" animBg="1"/>
      <p:bldP spid="556" grpId="0" animBg="1"/>
      <p:bldP spid="556" grpId="1" animBg="1"/>
      <p:bldP spid="557" grpId="0" animBg="1"/>
      <p:bldP spid="557" grpId="1" animBg="1"/>
      <p:bldP spid="558" grpId="0" animBg="1"/>
      <p:bldP spid="558" grpId="1" animBg="1"/>
      <p:bldP spid="559" grpId="0" animBg="1"/>
      <p:bldP spid="559" grpId="1" animBg="1"/>
      <p:bldP spid="560" grpId="0" animBg="1"/>
      <p:bldP spid="560" grpId="1" animBg="1"/>
      <p:bldP spid="561" grpId="0" animBg="1"/>
      <p:bldP spid="561" grpId="1" animBg="1"/>
      <p:bldP spid="562" grpId="0" animBg="1"/>
      <p:bldP spid="562" grpId="1" animBg="1"/>
      <p:bldP spid="563" grpId="0" animBg="1"/>
      <p:bldP spid="563" grpId="1" animBg="1"/>
      <p:bldP spid="564" grpId="0" animBg="1"/>
      <p:bldP spid="564" grpId="1" animBg="1"/>
      <p:bldP spid="565" grpId="0" animBg="1"/>
      <p:bldP spid="565" grpId="1" animBg="1"/>
      <p:bldP spid="566" grpId="0" animBg="1"/>
      <p:bldP spid="566" grpId="1" animBg="1"/>
      <p:bldP spid="567" grpId="0" animBg="1"/>
      <p:bldP spid="567" grpId="1" animBg="1"/>
      <p:bldP spid="568" grpId="0" animBg="1"/>
      <p:bldP spid="568" grpId="1" animBg="1"/>
      <p:bldP spid="569" grpId="0" animBg="1"/>
      <p:bldP spid="569" grpId="1" animBg="1"/>
      <p:bldP spid="570" grpId="0" animBg="1"/>
      <p:bldP spid="570" grpId="1" animBg="1"/>
      <p:bldP spid="571" grpId="0" animBg="1"/>
      <p:bldP spid="571" grpId="1" animBg="1"/>
      <p:bldP spid="572" grpId="0" animBg="1"/>
      <p:bldP spid="572" grpId="1" animBg="1"/>
      <p:bldP spid="573" grpId="0" animBg="1"/>
      <p:bldP spid="573" grpId="1" animBg="1"/>
      <p:bldP spid="574" grpId="0" animBg="1"/>
      <p:bldP spid="574" grpId="1" animBg="1"/>
      <p:bldP spid="575" grpId="0" animBg="1"/>
      <p:bldP spid="575" grpId="1" animBg="1"/>
      <p:bldP spid="576" grpId="0" animBg="1"/>
      <p:bldP spid="576" grpId="1" animBg="1"/>
      <p:bldP spid="577" grpId="0" animBg="1"/>
      <p:bldP spid="577" grpId="1" animBg="1"/>
      <p:bldP spid="578" grpId="0" animBg="1"/>
      <p:bldP spid="578" grpId="1" animBg="1"/>
      <p:bldP spid="579" grpId="0" animBg="1"/>
      <p:bldP spid="579" grpId="1" animBg="1"/>
      <p:bldP spid="580" grpId="0" animBg="1"/>
      <p:bldP spid="580" grpId="1" animBg="1"/>
      <p:bldP spid="581" grpId="0" animBg="1"/>
      <p:bldP spid="581" grpId="1" animBg="1"/>
      <p:bldP spid="582" grpId="0" animBg="1"/>
      <p:bldP spid="582" grpId="1" animBg="1"/>
      <p:bldP spid="583" grpId="0" animBg="1"/>
      <p:bldP spid="583" grpId="1" animBg="1"/>
      <p:bldP spid="584" grpId="0" animBg="1"/>
      <p:bldP spid="584" grpId="1" animBg="1"/>
      <p:bldP spid="588" grpId="0" animBg="1"/>
      <p:bldP spid="588" grpId="1" animBg="1"/>
      <p:bldP spid="589" grpId="0" animBg="1"/>
      <p:bldP spid="589" grpId="1" animBg="1"/>
      <p:bldP spid="590" grpId="0" animBg="1"/>
      <p:bldP spid="590" grpId="1" animBg="1"/>
      <p:bldP spid="591" grpId="0" animBg="1"/>
      <p:bldP spid="591" grpId="1" animBg="1"/>
      <p:bldP spid="592" grpId="0" animBg="1"/>
      <p:bldP spid="592" grpId="1" animBg="1"/>
      <p:bldP spid="593" grpId="0" animBg="1"/>
      <p:bldP spid="593" grpId="1" animBg="1"/>
      <p:bldP spid="594" grpId="0" animBg="1"/>
      <p:bldP spid="594" grpId="1" animBg="1"/>
      <p:bldP spid="595" grpId="0" animBg="1"/>
      <p:bldP spid="595" grpId="1" animBg="1"/>
      <p:bldP spid="596" grpId="0" animBg="1"/>
      <p:bldP spid="596" grpId="1" animBg="1"/>
      <p:bldP spid="597" grpId="0" animBg="1"/>
      <p:bldP spid="597" grpId="1" animBg="1"/>
      <p:bldP spid="598" grpId="0" animBg="1"/>
      <p:bldP spid="598" grpId="1" animBg="1"/>
      <p:bldP spid="599" grpId="0" animBg="1"/>
      <p:bldP spid="599" grpId="1" animBg="1"/>
      <p:bldP spid="600" grpId="0" animBg="1"/>
      <p:bldP spid="600" grpId="1" animBg="1"/>
      <p:bldP spid="601" grpId="0" animBg="1"/>
      <p:bldP spid="601" grpId="1" animBg="1"/>
      <p:bldP spid="602" grpId="0" animBg="1"/>
      <p:bldP spid="602" grpId="1" animBg="1"/>
      <p:bldP spid="603" grpId="0" animBg="1"/>
      <p:bldP spid="603" grpId="1" animBg="1"/>
      <p:bldP spid="604" grpId="0" animBg="1"/>
      <p:bldP spid="604" grpId="1" animBg="1"/>
      <p:bldP spid="605" grpId="0" animBg="1"/>
      <p:bldP spid="605" grpId="1" animBg="1"/>
      <p:bldP spid="606" grpId="0" animBg="1"/>
      <p:bldP spid="606" grpId="1" animBg="1"/>
      <p:bldP spid="607" grpId="0" animBg="1"/>
      <p:bldP spid="607" grpId="1" animBg="1"/>
      <p:bldP spid="608" grpId="0" animBg="1"/>
      <p:bldP spid="608" grpId="1" animBg="1"/>
      <p:bldP spid="609" grpId="0" animBg="1"/>
      <p:bldP spid="609" grpId="1" animBg="1"/>
      <p:bldP spid="610" grpId="0" animBg="1"/>
      <p:bldP spid="610" grpId="1" animBg="1"/>
      <p:bldP spid="611" grpId="0" animBg="1"/>
      <p:bldP spid="611" grpId="1" animBg="1"/>
      <p:bldP spid="612" grpId="0" animBg="1"/>
      <p:bldP spid="612" grpId="1" animBg="1"/>
      <p:bldP spid="613" grpId="0" animBg="1"/>
      <p:bldP spid="613" grpId="1" animBg="1"/>
      <p:bldP spid="614" grpId="0" animBg="1"/>
      <p:bldP spid="614" grpId="1" animBg="1"/>
      <p:bldP spid="615" grpId="0" animBg="1"/>
      <p:bldP spid="615" grpId="1" animBg="1"/>
      <p:bldP spid="616" grpId="0" animBg="1"/>
      <p:bldP spid="616" grpId="1" animBg="1"/>
      <p:bldP spid="617" grpId="0" animBg="1"/>
      <p:bldP spid="617" grpId="1" animBg="1"/>
      <p:bldP spid="618" grpId="0" animBg="1"/>
      <p:bldP spid="618" grpId="1" animBg="1"/>
      <p:bldP spid="619" grpId="0" animBg="1"/>
      <p:bldP spid="619" grpId="1" animBg="1"/>
      <p:bldP spid="620" grpId="0" animBg="1"/>
      <p:bldP spid="620" grpId="1" animBg="1"/>
      <p:bldP spid="621" grpId="0" animBg="1"/>
      <p:bldP spid="621" grpId="1" animBg="1"/>
      <p:bldP spid="622" grpId="0" animBg="1"/>
      <p:bldP spid="622" grpId="1" animBg="1"/>
      <p:bldP spid="623" grpId="0" animBg="1"/>
      <p:bldP spid="623" grpId="1" animBg="1"/>
      <p:bldP spid="624" grpId="0" animBg="1"/>
      <p:bldP spid="624" grpId="1" animBg="1"/>
      <p:bldP spid="625" grpId="0" animBg="1"/>
      <p:bldP spid="625" grpId="1" animBg="1"/>
      <p:bldP spid="626" grpId="0" animBg="1"/>
      <p:bldP spid="626" grpId="1" animBg="1"/>
      <p:bldP spid="627" grpId="0" animBg="1"/>
      <p:bldP spid="627" grpId="1" animBg="1"/>
      <p:bldP spid="628" grpId="0" animBg="1"/>
      <p:bldP spid="628" grpId="1" animBg="1"/>
      <p:bldP spid="629" grpId="0" animBg="1"/>
      <p:bldP spid="629" grpId="1" animBg="1"/>
      <p:bldP spid="630" grpId="0" animBg="1"/>
      <p:bldP spid="630" grpId="1" animBg="1"/>
      <p:bldP spid="631" grpId="0" animBg="1"/>
      <p:bldP spid="631" grpId="1" animBg="1"/>
      <p:bldP spid="632" grpId="0" animBg="1"/>
      <p:bldP spid="632" grpId="1" animBg="1"/>
      <p:bldP spid="633" grpId="0" animBg="1"/>
      <p:bldP spid="633" grpId="1" animBg="1"/>
      <p:bldP spid="634" grpId="0" animBg="1"/>
      <p:bldP spid="634" grpId="1" animBg="1"/>
      <p:bldP spid="635" grpId="0" animBg="1"/>
      <p:bldP spid="635" grpId="1" animBg="1"/>
      <p:bldP spid="636" grpId="0" animBg="1"/>
      <p:bldP spid="636" grpId="1" animBg="1"/>
      <p:bldP spid="637" grpId="0" animBg="1"/>
      <p:bldP spid="637" grpId="1" animBg="1"/>
      <p:bldP spid="638" grpId="0" animBg="1"/>
      <p:bldP spid="638" grpId="1" animBg="1"/>
      <p:bldP spid="639" grpId="0" animBg="1"/>
      <p:bldP spid="639" grpId="1" animBg="1"/>
      <p:bldP spid="640" grpId="0" animBg="1"/>
      <p:bldP spid="640" grpId="1" animBg="1"/>
      <p:bldP spid="641" grpId="0" animBg="1"/>
      <p:bldP spid="641" grpId="1" animBg="1"/>
      <p:bldP spid="642" grpId="0" animBg="1"/>
      <p:bldP spid="64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3688" y="404664"/>
            <a:ext cx="590465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9712" y="620688"/>
            <a:ext cx="547260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THÔNG TIN, TRANH ẢNH SƯU TẦM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VỀ THỰC TRẠNG RỪNG NƯỚC TA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924944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..,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400" dirty="0" smtClean="0"/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0836" name="Picture 4" descr="bao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2895600"/>
            <a:ext cx="4191000" cy="3200400"/>
          </a:xfrm>
          <a:noFill/>
        </p:spPr>
      </p:pic>
      <p:pic>
        <p:nvPicPr>
          <p:cNvPr id="120838" name="Picture 6" descr="bao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419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7" descr="bao lu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8" descr="hạn há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95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1828800" y="61722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2124075" y="6172200"/>
            <a:ext cx="5562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Hậu quả do phá rừng gây 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439191" y="1784291"/>
            <a:ext cx="2324488" cy="291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083370" y="4155329"/>
            <a:ext cx="1884788" cy="2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260183" y="1859625"/>
            <a:ext cx="2245948" cy="284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7" cstate="print">
            <a:alphaModFix/>
          </a:blip>
          <a:srcRect l="17988" t="28838" r="16621" b="39118"/>
          <a:stretch/>
        </p:blipFill>
        <p:spPr>
          <a:xfrm>
            <a:off x="5853999" y="3680367"/>
            <a:ext cx="1887419" cy="120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8" cstate="print">
            <a:alphaModFix/>
          </a:blip>
          <a:srcRect l="17988" t="28838" r="16621" b="39118"/>
          <a:stretch/>
        </p:blipFill>
        <p:spPr>
          <a:xfrm>
            <a:off x="1596388" y="3506560"/>
            <a:ext cx="1994256" cy="126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7" cstate="print">
            <a:alphaModFix/>
          </a:blip>
          <a:srcRect l="17988" t="28838" r="16621" b="39118"/>
          <a:stretch/>
        </p:blipFill>
        <p:spPr>
          <a:xfrm>
            <a:off x="4217320" y="5629564"/>
            <a:ext cx="1887419" cy="120096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1998604" y="1044016"/>
            <a:ext cx="44374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CHÁY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RỪNG</a:t>
            </a:r>
            <a:endParaRPr sz="54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>
            <a:hlinkClick r:id="rId9" action="ppaction://hlinksldjump"/>
          </p:cNvPr>
          <p:cNvSpPr/>
          <p:nvPr/>
        </p:nvSpPr>
        <p:spPr>
          <a:xfrm>
            <a:off x="3644134" y="1819870"/>
            <a:ext cx="167081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PLAY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3114704" y="1371601"/>
            <a:ext cx="23244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0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439191" y="1784291"/>
            <a:ext cx="2324488" cy="291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8621029" y="3070118"/>
            <a:ext cx="2115060" cy="2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 cstate="print">
            <a:alphaModFix/>
          </a:blip>
          <a:srcRect l="1788" t="26221" r="64705" b="26723"/>
          <a:stretch/>
        </p:blipFill>
        <p:spPr>
          <a:xfrm>
            <a:off x="7177776" y="3560265"/>
            <a:ext cx="654160" cy="122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 cstate="print">
            <a:alphaModFix/>
          </a:blip>
          <a:srcRect l="22037" t="-582" r="-739" b="20861"/>
          <a:stretch/>
        </p:blipFill>
        <p:spPr>
          <a:xfrm>
            <a:off x="4168171" y="2712734"/>
            <a:ext cx="1428607" cy="211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4083370" y="4155329"/>
            <a:ext cx="1884788" cy="25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1260183" y="1859625"/>
            <a:ext cx="2245948" cy="284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10" cstate="print">
            <a:alphaModFix/>
          </a:blip>
          <a:srcRect l="17988" t="28838" r="16621" b="39118"/>
          <a:stretch/>
        </p:blipFill>
        <p:spPr>
          <a:xfrm>
            <a:off x="5853999" y="3680367"/>
            <a:ext cx="1887419" cy="120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d6cc56ac75d1c6f5a3534dbe8d578eb5"/>
          <p:cNvPicPr preferRelativeResize="0"/>
          <p:nvPr/>
        </p:nvPicPr>
        <p:blipFill rotWithShape="1">
          <a:blip r:embed="rId11" cstate="print">
            <a:alphaModFix/>
          </a:blip>
          <a:srcRect l="39600" t="2607" r="-3656" b="-2606"/>
          <a:stretch/>
        </p:blipFill>
        <p:spPr>
          <a:xfrm flipH="1">
            <a:off x="1444291" y="4547831"/>
            <a:ext cx="2209094" cy="255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d6cc56ac75d1c6f5a3534dbe8d578eb5"/>
          <p:cNvPicPr preferRelativeResize="0"/>
          <p:nvPr/>
        </p:nvPicPr>
        <p:blipFill rotWithShape="1">
          <a:blip r:embed="rId11" cstate="print">
            <a:alphaModFix/>
          </a:blip>
          <a:srcRect l="23170" t="55449" r="60001" b="7299"/>
          <a:stretch/>
        </p:blipFill>
        <p:spPr>
          <a:xfrm flipH="1">
            <a:off x="3609565" y="5855406"/>
            <a:ext cx="922618" cy="109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12" cstate="print">
            <a:alphaModFix/>
          </a:blip>
          <a:srcRect l="17988" t="28838" r="16621" b="39118"/>
          <a:stretch/>
        </p:blipFill>
        <p:spPr>
          <a:xfrm>
            <a:off x="4276947" y="5466366"/>
            <a:ext cx="2324488" cy="147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d6cc56ac75d1c6f5a3534dbe8d578eb5"/>
          <p:cNvPicPr preferRelativeResize="0"/>
          <p:nvPr/>
        </p:nvPicPr>
        <p:blipFill rotWithShape="1">
          <a:blip r:embed="rId11" cstate="print">
            <a:alphaModFix/>
          </a:blip>
          <a:srcRect l="23170" t="55449" r="60001" b="7299"/>
          <a:stretch/>
        </p:blipFill>
        <p:spPr>
          <a:xfrm>
            <a:off x="3403454" y="3576757"/>
            <a:ext cx="801352" cy="97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13" cstate="print">
            <a:alphaModFix/>
          </a:blip>
          <a:srcRect l="17988" t="28838" r="16621" b="39118"/>
          <a:stretch/>
        </p:blipFill>
        <p:spPr>
          <a:xfrm>
            <a:off x="1596388" y="3506560"/>
            <a:ext cx="1994256" cy="126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14" cstate="print">
            <a:alphaModFix/>
          </a:blip>
          <a:srcRect l="34325" t="16796" b="16795"/>
          <a:stretch/>
        </p:blipFill>
        <p:spPr>
          <a:xfrm>
            <a:off x="7819898" y="3279896"/>
            <a:ext cx="1324517" cy="178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15" cstate="print">
            <a:alphaModFix/>
          </a:blip>
          <a:srcRect t="23851"/>
          <a:stretch/>
        </p:blipFill>
        <p:spPr>
          <a:xfrm>
            <a:off x="9114918" y="5115740"/>
            <a:ext cx="2727331" cy="276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>
            <a:hlinkClick r:id="rId16" action="ppaction://hlinksldjump"/>
          </p:cNvPr>
          <p:cNvPicPr preferRelativeResize="0"/>
          <p:nvPr/>
        </p:nvPicPr>
        <p:blipFill rotWithShape="1">
          <a:blip r:embed="rId17" cstate="print">
            <a:alphaModFix/>
          </a:blip>
          <a:srcRect l="2813" t="2113" r="66860" b="69191"/>
          <a:stretch/>
        </p:blipFill>
        <p:spPr>
          <a:xfrm>
            <a:off x="1" y="732010"/>
            <a:ext cx="532589" cy="67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61943" y="1"/>
            <a:ext cx="408703" cy="544749"/>
          </a:xfrm>
          <a:prstGeom prst="ellipse">
            <a:avLst/>
          </a:prstGeom>
          <a:blipFill rotWithShape="1">
            <a:blip r:embed="rId18" cstate="print">
              <a:alphaModFix/>
            </a:blip>
            <a:stretch>
              <a:fillRect/>
            </a:stretch>
          </a:blip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743604" y="1"/>
            <a:ext cx="408703" cy="544749"/>
          </a:xfrm>
          <a:prstGeom prst="ellipse">
            <a:avLst/>
          </a:prstGeom>
          <a:blipFill rotWithShape="1">
            <a:blip r:embed="rId19" cstate="print">
              <a:alphaModFix/>
            </a:blip>
            <a:stretch>
              <a:fillRect/>
            </a:stretch>
          </a:blip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>
            <a:hlinkClick r:id="rId20" action="ppaction://hlinksldjump"/>
          </p:cNvPr>
          <p:cNvPicPr preferRelativeResize="0"/>
          <p:nvPr/>
        </p:nvPicPr>
        <p:blipFill rotWithShape="1">
          <a:blip r:embed="rId21" cstate="print">
            <a:alphaModFix/>
          </a:blip>
          <a:srcRect l="34786" r="34232" b="69787"/>
          <a:stretch/>
        </p:blipFill>
        <p:spPr>
          <a:xfrm>
            <a:off x="663812" y="671636"/>
            <a:ext cx="532589" cy="692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/>
          <p:nvPr/>
        </p:nvSpPr>
        <p:spPr>
          <a:xfrm>
            <a:off x="1449186" y="-5581"/>
            <a:ext cx="408600" cy="544800"/>
          </a:xfrm>
          <a:prstGeom prst="ellipse">
            <a:avLst/>
          </a:prstGeom>
          <a:blipFill rotWithShape="1">
            <a:blip r:embed="rId22" cstate="print">
              <a:alphaModFix/>
            </a:blip>
            <a:stretch>
              <a:fillRect/>
            </a:stretch>
          </a:blip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">
            <a:hlinkClick r:id="rId23" action="ppaction://hlinksldjump"/>
          </p:cNvPr>
          <p:cNvPicPr preferRelativeResize="0"/>
          <p:nvPr/>
        </p:nvPicPr>
        <p:blipFill rotWithShape="1">
          <a:blip r:embed="rId24" cstate="print">
            <a:alphaModFix/>
          </a:blip>
          <a:srcRect l="65285" t="-216" r="3555" b="69190"/>
          <a:stretch/>
        </p:blipFill>
        <p:spPr>
          <a:xfrm>
            <a:off x="1327625" y="650530"/>
            <a:ext cx="537525" cy="713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/>
          <p:nvPr/>
        </p:nvSpPr>
        <p:spPr>
          <a:xfrm>
            <a:off x="2065161" y="9744"/>
            <a:ext cx="408703" cy="544749"/>
          </a:xfrm>
          <a:prstGeom prst="ellipse">
            <a:avLst/>
          </a:prstGeom>
          <a:blipFill rotWithShape="1">
            <a:blip r:embed="rId25" cstate="print">
              <a:alphaModFix/>
            </a:blip>
            <a:stretch>
              <a:fillRect/>
            </a:stretch>
          </a:blip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">
            <a:hlinkClick r:id="rId26" action="ppaction://hlinksldjump"/>
          </p:cNvPr>
          <p:cNvPicPr preferRelativeResize="0"/>
          <p:nvPr/>
        </p:nvPicPr>
        <p:blipFill rotWithShape="1">
          <a:blip r:embed="rId27" cstate="print">
            <a:alphaModFix/>
          </a:blip>
          <a:srcRect l="4499" t="32099" r="66860" b="39409"/>
          <a:stretch/>
        </p:blipFill>
        <p:spPr>
          <a:xfrm>
            <a:off x="2030611" y="662365"/>
            <a:ext cx="506618" cy="67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28" cstate="print">
            <a:alphaModFix/>
          </a:blip>
          <a:srcRect/>
          <a:stretch/>
        </p:blipFill>
        <p:spPr>
          <a:xfrm>
            <a:off x="7177776" y="3516432"/>
            <a:ext cx="2124266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/>
          <p:nvPr/>
        </p:nvSpPr>
        <p:spPr>
          <a:xfrm>
            <a:off x="2752067" y="28143"/>
            <a:ext cx="408703" cy="544749"/>
          </a:xfrm>
          <a:prstGeom prst="ellipse">
            <a:avLst/>
          </a:prstGeom>
          <a:blipFill rotWithShape="1">
            <a:blip r:embed="rId29" cstate="print">
              <a:alphaModFix/>
            </a:blip>
            <a:stretch>
              <a:fillRect/>
            </a:stretch>
          </a:blip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">
            <a:hlinkClick r:id="rId30" action="ppaction://hlinksldjump"/>
          </p:cNvPr>
          <p:cNvPicPr preferRelativeResize="0"/>
          <p:nvPr/>
        </p:nvPicPr>
        <p:blipFill rotWithShape="1">
          <a:blip r:embed="rId27" cstate="print">
            <a:alphaModFix/>
          </a:blip>
          <a:srcRect l="34945" t="31624" r="34666" b="39409"/>
          <a:stretch/>
        </p:blipFill>
        <p:spPr>
          <a:xfrm>
            <a:off x="2687655" y="609748"/>
            <a:ext cx="537526" cy="68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31" cstate="print">
            <a:alphaModFix/>
          </a:blip>
          <a:srcRect/>
          <a:stretch/>
        </p:blipFill>
        <p:spPr>
          <a:xfrm>
            <a:off x="1603878" y="4172754"/>
            <a:ext cx="2209094" cy="271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01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19653E-6 L -0.35382 -0.00486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1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17541E-6 L -0.31471 -0.0256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-129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1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2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3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4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5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6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7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8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395536" y="827626"/>
            <a:ext cx="8123987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rừng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rậm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rạp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tầng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4402944" y="3474414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3000" dirty="0" err="1" smtClean="0"/>
              <a:t>Rừng</a:t>
            </a:r>
            <a:r>
              <a:rPr lang="en-US" sz="3000" dirty="0" smtClean="0"/>
              <a:t> </a:t>
            </a:r>
            <a:r>
              <a:rPr lang="en-US" sz="3000" dirty="0" err="1" smtClean="0"/>
              <a:t>rậm</a:t>
            </a:r>
            <a:r>
              <a:rPr lang="en-US" sz="3000" dirty="0" smtClean="0"/>
              <a:t> </a:t>
            </a:r>
            <a:r>
              <a:rPr lang="en-US" sz="3000" dirty="0" err="1" smtClean="0"/>
              <a:t>nhiệt</a:t>
            </a:r>
            <a:r>
              <a:rPr lang="en-US" sz="3000" dirty="0" smtClean="0"/>
              <a:t> </a:t>
            </a:r>
            <a:r>
              <a:rPr lang="en-US" sz="3000" dirty="0" err="1" smtClean="0"/>
              <a:t>đới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624477" y="3441050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3000" dirty="0" err="1" smtClean="0">
                <a:solidFill>
                  <a:schemeClr val="tx1"/>
                </a:solidFill>
              </a:rPr>
              <a:t>Rừng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ngập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mặn</a:t>
            </a:r>
            <a:endParaRPr sz="3000"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623793" y="2554944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000" dirty="0" err="1" smtClean="0"/>
              <a:t>Rừng</a:t>
            </a:r>
            <a:r>
              <a:rPr lang="en-US" sz="3000" dirty="0" smtClean="0"/>
              <a:t> </a:t>
            </a:r>
            <a:r>
              <a:rPr lang="en-US" sz="3000" dirty="0" err="1" smtClean="0"/>
              <a:t>thưa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4" cstate="print">
            <a:alphaModFix/>
          </a:blip>
          <a:srcRect r="3472"/>
          <a:stretch/>
        </p:blipFill>
        <p:spPr>
          <a:xfrm>
            <a:off x="3701173" y="3474414"/>
            <a:ext cx="603402" cy="704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4389773" y="2554944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3000" dirty="0" err="1" smtClean="0"/>
              <a:t>Rừng</a:t>
            </a:r>
            <a:r>
              <a:rPr lang="en-US" sz="3000" dirty="0" smtClean="0"/>
              <a:t> </a:t>
            </a:r>
            <a:r>
              <a:rPr lang="en-US" sz="3000" dirty="0" err="1" smtClean="0"/>
              <a:t>thông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3">
            <a:hlinkClick r:id="rId5" action="ppaction://hlinksldjump"/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940445" y="4425779"/>
            <a:ext cx="2427531" cy="323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687164" y="2641971"/>
            <a:ext cx="60355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466315" y="2596201"/>
            <a:ext cx="60355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8" cstate="print">
            <a:alphaModFix/>
          </a:blip>
          <a:srcRect r="-5484"/>
          <a:stretch/>
        </p:blipFill>
        <p:spPr>
          <a:xfrm>
            <a:off x="7419190" y="3499889"/>
            <a:ext cx="663853" cy="708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996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/>
          <p:nvPr/>
        </p:nvSpPr>
        <p:spPr>
          <a:xfrm>
            <a:off x="738208" y="767359"/>
            <a:ext cx="7895046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đất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sông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ngòi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bồi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đắp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rất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màu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mỡ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724353" y="3436543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Đất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phù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sa</a:t>
            </a:r>
            <a:endParaRPr sz="32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4516675" y="3462018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Đất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latin typeface="Arial"/>
                <a:ea typeface="Arial"/>
                <a:cs typeface="Arial"/>
                <a:sym typeface="Arial"/>
              </a:rPr>
              <a:t>mùn</a:t>
            </a:r>
            <a:endParaRPr sz="32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737524" y="2494677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200" dirty="0" err="1" smtClean="0"/>
              <a:t>Đất</a:t>
            </a:r>
            <a:r>
              <a:rPr lang="en-US" sz="3200" dirty="0" smtClean="0"/>
              <a:t> </a:t>
            </a:r>
            <a:r>
              <a:rPr lang="en-US" sz="3200" dirty="0" err="1" smtClean="0"/>
              <a:t>chua</a:t>
            </a:r>
            <a:endParaRPr sz="3200" b="0" i="0" u="none" strike="noStrike" cap="none" dirty="0">
              <a:sym typeface="Arial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4" cstate="print">
            <a:alphaModFix/>
          </a:blip>
          <a:srcRect r="-5484"/>
          <a:stretch/>
        </p:blipFill>
        <p:spPr>
          <a:xfrm>
            <a:off x="3740599" y="3462018"/>
            <a:ext cx="66385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5" cstate="print">
            <a:alphaModFix/>
          </a:blip>
          <a:srcRect r="3472"/>
          <a:stretch/>
        </p:blipFill>
        <p:spPr>
          <a:xfrm>
            <a:off x="7593371" y="3541142"/>
            <a:ext cx="60340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800895" y="2581704"/>
            <a:ext cx="603557" cy="70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4503504" y="2494677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3200" dirty="0" err="1" smtClean="0"/>
              <a:t>Đất</a:t>
            </a:r>
            <a:r>
              <a:rPr lang="en-US" sz="3200" dirty="0" smtClean="0"/>
              <a:t> </a:t>
            </a:r>
            <a:r>
              <a:rPr lang="en-US" sz="3200" dirty="0" err="1" smtClean="0"/>
              <a:t>Phe-ra-lít</a:t>
            </a:r>
            <a:endParaRPr sz="3200" b="0" i="0" u="none" strike="noStrike" cap="none" dirty="0">
              <a:sym typeface="Arial"/>
            </a:endParaRPr>
          </a:p>
        </p:txBody>
      </p:sp>
      <p:pic>
        <p:nvPicPr>
          <p:cNvPr id="149" name="Google Shape;149;p4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7580046" y="2535934"/>
            <a:ext cx="60355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 descr="d6cc56ac75d1c6f5a3534dbe8d578eb5">
            <a:hlinkClick r:id="rId7" action="ppaction://hlinksldjump"/>
          </p:cNvPr>
          <p:cNvPicPr preferRelativeResize="0"/>
          <p:nvPr/>
        </p:nvPicPr>
        <p:blipFill rotWithShape="1">
          <a:blip r:embed="rId8" cstate="print">
            <a:alphaModFix/>
          </a:blip>
          <a:srcRect l="39600" t="2607" r="-3656" b="-2606"/>
          <a:stretch/>
        </p:blipFill>
        <p:spPr>
          <a:xfrm>
            <a:off x="7423220" y="4745194"/>
            <a:ext cx="2025179" cy="2346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819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"/>
          <p:cNvSpPr/>
          <p:nvPr/>
        </p:nvSpPr>
        <p:spPr>
          <a:xfrm>
            <a:off x="110840" y="701014"/>
            <a:ext cx="8892480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Loại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rừng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này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tác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giữ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đất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lại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đất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càng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lấn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rộng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biển</a:t>
            </a:r>
            <a:r>
              <a:rPr lang="en-US" sz="32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2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4402944" y="3474414"/>
            <a:ext cx="4214235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0" i="0" u="none" strike="noStrike" cap="none" dirty="0"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3000" dirty="0" err="1" smtClean="0"/>
              <a:t>Rừng</a:t>
            </a:r>
            <a:r>
              <a:rPr lang="en-US" sz="3000" dirty="0" smtClean="0"/>
              <a:t> </a:t>
            </a:r>
            <a:r>
              <a:rPr lang="en-US" sz="3000" dirty="0" err="1" smtClean="0"/>
              <a:t>ngập</a:t>
            </a:r>
            <a:r>
              <a:rPr lang="en-US" sz="3000" dirty="0" smtClean="0"/>
              <a:t> </a:t>
            </a:r>
            <a:r>
              <a:rPr lang="en-US" sz="3000" dirty="0" err="1" smtClean="0"/>
              <a:t>mặn</a:t>
            </a:r>
            <a:endParaRPr sz="3000" b="0" i="0" u="none" strike="noStrike" cap="none" dirty="0">
              <a:sym typeface="Arial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624477" y="3441050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0" i="0" u="none" strike="noStrike" cap="none" dirty="0"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3000" dirty="0" err="1" smtClean="0"/>
              <a:t>Rừng</a:t>
            </a:r>
            <a:r>
              <a:rPr lang="en-US" sz="3000" dirty="0" smtClean="0"/>
              <a:t> </a:t>
            </a:r>
            <a:r>
              <a:rPr lang="en-US" sz="3000" dirty="0" err="1" smtClean="0"/>
              <a:t>thông</a:t>
            </a:r>
            <a:endParaRPr sz="3000" b="0" i="0" u="none" strike="noStrike" cap="none" dirty="0">
              <a:sym typeface="Arial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623793" y="2554944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000" b="0" i="0" u="none" strike="noStrike" cap="non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000" dirty="0" err="1" smtClean="0"/>
              <a:t>Rừng</a:t>
            </a:r>
            <a:r>
              <a:rPr lang="en-US" sz="3000" dirty="0" smtClean="0"/>
              <a:t> </a:t>
            </a:r>
            <a:r>
              <a:rPr lang="en-US" sz="3000" dirty="0" err="1" smtClean="0"/>
              <a:t>thưa</a:t>
            </a:r>
            <a:endParaRPr sz="3000" b="0" i="0" u="none" strike="noStrike" cap="none" dirty="0">
              <a:sym typeface="Arial"/>
            </a:endParaRPr>
          </a:p>
        </p:txBody>
      </p:sp>
      <p:pic>
        <p:nvPicPr>
          <p:cNvPr id="159" name="Google Shape;159;p5"/>
          <p:cNvPicPr preferRelativeResize="0"/>
          <p:nvPr/>
        </p:nvPicPr>
        <p:blipFill rotWithShape="1">
          <a:blip r:embed="rId4" cstate="print">
            <a:alphaModFix/>
          </a:blip>
          <a:srcRect r="-5484"/>
          <a:stretch/>
        </p:blipFill>
        <p:spPr>
          <a:xfrm>
            <a:off x="7930706" y="3505792"/>
            <a:ext cx="66385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5" cstate="print">
            <a:alphaModFix/>
          </a:blip>
          <a:srcRect r="3472"/>
          <a:stretch/>
        </p:blipFill>
        <p:spPr>
          <a:xfrm>
            <a:off x="3701173" y="3474414"/>
            <a:ext cx="60340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687164" y="2641971"/>
            <a:ext cx="603557" cy="70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/>
          <p:nvPr/>
        </p:nvSpPr>
        <p:spPr>
          <a:xfrm>
            <a:off x="4389773" y="2554944"/>
            <a:ext cx="4227406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0" i="0" u="none" strike="noStrike" cap="none" dirty="0"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3000" dirty="0" err="1" smtClean="0"/>
              <a:t>Rừng</a:t>
            </a:r>
            <a:r>
              <a:rPr lang="en-US" sz="3000" dirty="0" smtClean="0"/>
              <a:t> </a:t>
            </a:r>
            <a:r>
              <a:rPr lang="en-US" sz="3000" dirty="0" err="1" smtClean="0"/>
              <a:t>rậm</a:t>
            </a:r>
            <a:r>
              <a:rPr lang="en-US" sz="3000" dirty="0" smtClean="0"/>
              <a:t> </a:t>
            </a:r>
            <a:r>
              <a:rPr lang="en-US" sz="3000" dirty="0" err="1" smtClean="0"/>
              <a:t>nhiệt</a:t>
            </a:r>
            <a:r>
              <a:rPr lang="en-US" sz="3000" dirty="0" smtClean="0"/>
              <a:t> </a:t>
            </a:r>
            <a:r>
              <a:rPr lang="en-US" sz="3000" dirty="0" err="1" smtClean="0"/>
              <a:t>đới</a:t>
            </a:r>
            <a:endParaRPr sz="3000" b="0" i="0" u="none" strike="noStrike" cap="none" dirty="0">
              <a:sym typeface="Arial"/>
            </a:endParaRP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8013622" y="2596201"/>
            <a:ext cx="60355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>
            <a:hlinkClick r:id="rId7" action="ppaction://hlinksldjump"/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8090358" y="5338910"/>
            <a:ext cx="1053642" cy="168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9806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  <a:endParaRPr lang="en-US" sz="120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48478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220486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242088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Vùng biển nước ta là 1 bộ phận của Biển Đông.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/>
          <p:nvPr/>
        </p:nvSpPr>
        <p:spPr>
          <a:xfrm>
            <a:off x="624477" y="767359"/>
            <a:ext cx="7895046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4. </a:t>
            </a:r>
            <a:r>
              <a:rPr lang="en-US" sz="3200" dirty="0" err="1" smtClean="0">
                <a:solidFill>
                  <a:srgbClr val="FF0000"/>
                </a:solidFill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vừa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giữ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đất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vừa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bảo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vệ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rừng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gì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sz="3200" b="0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5068365" y="2494677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200" dirty="0" err="1" smtClean="0"/>
              <a:t>Trồng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xanh</a:t>
            </a:r>
            <a:endParaRPr sz="3200" b="0" i="0" u="none" strike="noStrike" cap="none" dirty="0">
              <a:sym typeface="Arial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5068365" y="3462018"/>
            <a:ext cx="368009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3200" dirty="0" err="1" smtClean="0"/>
              <a:t>Đốt</a:t>
            </a:r>
            <a:r>
              <a:rPr lang="en-US" sz="3200" dirty="0" smtClean="0"/>
              <a:t> </a:t>
            </a:r>
            <a:r>
              <a:rPr lang="en-US" sz="3200" dirty="0" err="1" smtClean="0"/>
              <a:t>rừng</a:t>
            </a:r>
            <a:endParaRPr sz="3200" b="0" i="0" u="none" strike="noStrike" cap="none" dirty="0"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623793" y="2494677"/>
            <a:ext cx="4229956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200" dirty="0" err="1" smtClean="0"/>
              <a:t>Săn</a:t>
            </a:r>
            <a:r>
              <a:rPr lang="en-US" sz="3200" dirty="0" smtClean="0"/>
              <a:t> </a:t>
            </a:r>
            <a:r>
              <a:rPr lang="en-US" sz="3200" dirty="0" err="1" smtClean="0"/>
              <a:t>bắn</a:t>
            </a:r>
            <a:r>
              <a:rPr lang="en-US" sz="3200" dirty="0" smtClean="0"/>
              <a:t> </a:t>
            </a:r>
            <a:r>
              <a:rPr lang="en-US" sz="3200" dirty="0" err="1" smtClean="0"/>
              <a:t>thú</a:t>
            </a:r>
            <a:r>
              <a:rPr lang="en-US" sz="3200" dirty="0" smtClean="0"/>
              <a:t> </a:t>
            </a:r>
            <a:r>
              <a:rPr lang="en-US" sz="3200" dirty="0" err="1" smtClean="0"/>
              <a:t>rừng</a:t>
            </a:r>
            <a:endParaRPr sz="3200" b="0" i="0" u="none" strike="noStrike" cap="none" dirty="0">
              <a:sym typeface="Arial"/>
            </a:endParaRPr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4" cstate="print">
            <a:alphaModFix/>
          </a:blip>
          <a:srcRect r="-5484"/>
          <a:stretch/>
        </p:blipFill>
        <p:spPr>
          <a:xfrm>
            <a:off x="8084611" y="2520153"/>
            <a:ext cx="66385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5" cstate="print">
            <a:alphaModFix/>
          </a:blip>
          <a:srcRect r="3472"/>
          <a:stretch/>
        </p:blipFill>
        <p:spPr>
          <a:xfrm>
            <a:off x="8145062" y="3541142"/>
            <a:ext cx="60340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221024" y="2560499"/>
            <a:ext cx="603557" cy="70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"/>
          <p:cNvSpPr/>
          <p:nvPr/>
        </p:nvSpPr>
        <p:spPr>
          <a:xfrm>
            <a:off x="610622" y="3462018"/>
            <a:ext cx="4213959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3200" dirty="0" err="1" smtClean="0"/>
              <a:t>Khai</a:t>
            </a:r>
            <a:r>
              <a:rPr lang="en-US" sz="3200" dirty="0" smtClean="0"/>
              <a:t> </a:t>
            </a:r>
            <a:r>
              <a:rPr lang="en-US" sz="3200" dirty="0" err="1" smtClean="0"/>
              <a:t>thác</a:t>
            </a:r>
            <a:r>
              <a:rPr lang="en-US" sz="3200" dirty="0" smtClean="0"/>
              <a:t> </a:t>
            </a:r>
            <a:r>
              <a:rPr lang="en-US" sz="3200" dirty="0" err="1" smtClean="0"/>
              <a:t>rừng</a:t>
            </a:r>
            <a:endParaRPr sz="3200" b="0" i="0" u="none" strike="noStrike" cap="none" dirty="0">
              <a:sym typeface="Arial"/>
            </a:endParaRPr>
          </a:p>
        </p:txBody>
      </p:sp>
      <p:pic>
        <p:nvPicPr>
          <p:cNvPr id="177" name="Google Shape;177;p6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250192" y="3522072"/>
            <a:ext cx="60355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>
            <a:hlinkClick r:id="rId7" action="ppaction://hlinksldjump"/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7229106" y="4429359"/>
            <a:ext cx="1914895" cy="2421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2920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/>
          <p:nvPr/>
        </p:nvSpPr>
        <p:spPr>
          <a:xfrm>
            <a:off x="624477" y="804219"/>
            <a:ext cx="7895046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5.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Một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trong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những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vai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trò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của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rừng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để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bảo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tồn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động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vật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là</a:t>
            </a:r>
            <a:r>
              <a:rPr lang="en-US" sz="2800" b="1" i="0" u="none" strike="noStrike" cap="none" dirty="0" smtClean="0">
                <a:solidFill>
                  <a:srgbClr val="FF0000"/>
                </a:solidFill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FF0000"/>
                </a:solidFill>
                <a:sym typeface="Arial"/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  <a:endParaRPr sz="28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251520" y="2572793"/>
            <a:ext cx="4176464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ym typeface="Arial"/>
              </a:rPr>
              <a:t>A. </a:t>
            </a:r>
            <a:r>
              <a:rPr lang="en-US" sz="2000" b="1" dirty="0" err="1" smtClean="0"/>
              <a:t>Nơi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của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vật</a:t>
            </a:r>
            <a:endParaRPr sz="2000" b="1" i="0" u="none" strike="noStrike" cap="none" dirty="0">
              <a:sym typeface="Arial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252204" y="3417643"/>
            <a:ext cx="4175780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 smtClean="0">
                <a:sym typeface="Arial"/>
              </a:rPr>
              <a:t>C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Che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phủ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đất</a:t>
            </a:r>
            <a:endParaRPr sz="2000" b="1" i="0" u="none" strike="noStrike" cap="none" dirty="0">
              <a:sym typeface="Arial"/>
            </a:endParaRPr>
          </a:p>
        </p:txBody>
      </p:sp>
      <p:sp>
        <p:nvSpPr>
          <p:cNvPr id="186" name="Google Shape;186;p7"/>
          <p:cNvSpPr/>
          <p:nvPr/>
        </p:nvSpPr>
        <p:spPr>
          <a:xfrm>
            <a:off x="4780333" y="3451007"/>
            <a:ext cx="4112147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dirty="0" smtClean="0">
                <a:sym typeface="Arial"/>
              </a:rPr>
              <a:t>D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Cân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bằng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thái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môi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trường</a:t>
            </a:r>
            <a:endParaRPr sz="2000" b="1" i="0" u="none" strike="noStrike" cap="none" dirty="0">
              <a:sym typeface="Arial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4" cstate="print">
            <a:alphaModFix/>
          </a:blip>
          <a:srcRect r="-5484"/>
          <a:stretch/>
        </p:blipFill>
        <p:spPr>
          <a:xfrm>
            <a:off x="3691175" y="2633082"/>
            <a:ext cx="663853" cy="70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/>
          <p:cNvPicPr preferRelativeResize="0"/>
          <p:nvPr/>
        </p:nvPicPr>
        <p:blipFill rotWithShape="1">
          <a:blip r:embed="rId5" cstate="print">
            <a:alphaModFix/>
          </a:blip>
          <a:srcRect r="3472"/>
          <a:stretch/>
        </p:blipFill>
        <p:spPr>
          <a:xfrm>
            <a:off x="3770687" y="3451007"/>
            <a:ext cx="603402" cy="7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7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8288923" y="3510809"/>
            <a:ext cx="603557" cy="70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/>
          <p:nvPr/>
        </p:nvSpPr>
        <p:spPr>
          <a:xfrm>
            <a:off x="4767162" y="2531537"/>
            <a:ext cx="412531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 b="1" i="0" u="none" strike="noStrike" cap="none" dirty="0">
                <a:sym typeface="Arial"/>
              </a:rPr>
              <a:t>B. </a:t>
            </a:r>
            <a:r>
              <a:rPr lang="en-US" sz="2000" b="1" dirty="0" err="1" smtClean="0"/>
              <a:t>Hạn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lũ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lụt</a:t>
            </a:r>
            <a:endParaRPr sz="2000" b="1" i="0" u="none" strike="noStrike" cap="none" dirty="0">
              <a:sym typeface="Arial"/>
            </a:endParaRPr>
          </a:p>
        </p:txBody>
      </p:sp>
      <p:pic>
        <p:nvPicPr>
          <p:cNvPr id="191" name="Google Shape;191;p7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8288923" y="2595156"/>
            <a:ext cx="60355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>
            <a:hlinkClick r:id="rId7" action="ppaction://hlinksldjump"/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7000167" y="4308850"/>
            <a:ext cx="2174215" cy="2898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642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ainbow,_big_sky,_mt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0" y="0"/>
            <a:ext cx="1676400" cy="990600"/>
            <a:chOff x="2928" y="384"/>
            <a:chExt cx="1789" cy="1403"/>
          </a:xfrm>
        </p:grpSpPr>
        <p:sp>
          <p:nvSpPr>
            <p:cNvPr id="36868" name="Oval 4"/>
            <p:cNvSpPr>
              <a:spLocks noChangeArrowheads="1"/>
            </p:cNvSpPr>
            <p:nvPr/>
          </p:nvSpPr>
          <p:spPr bwMode="hidden">
            <a:xfrm>
              <a:off x="3362" y="638"/>
              <a:ext cx="944" cy="69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69" name="Oval 5"/>
            <p:cNvSpPr>
              <a:spLocks noChangeArrowheads="1"/>
            </p:cNvSpPr>
            <p:nvPr/>
          </p:nvSpPr>
          <p:spPr bwMode="hidden">
            <a:xfrm>
              <a:off x="3723" y="892"/>
              <a:ext cx="186" cy="13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0" name="Freeform 6"/>
            <p:cNvSpPr>
              <a:spLocks/>
            </p:cNvSpPr>
            <p:nvPr/>
          </p:nvSpPr>
          <p:spPr bwMode="hidden">
            <a:xfrm rot="2711884">
              <a:off x="3846" y="1097"/>
              <a:ext cx="555" cy="10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1" name="Freeform 7"/>
            <p:cNvSpPr>
              <a:spLocks/>
            </p:cNvSpPr>
            <p:nvPr/>
          </p:nvSpPr>
          <p:spPr bwMode="hidden">
            <a:xfrm rot="2711884">
              <a:off x="4252" y="1391"/>
              <a:ext cx="299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2" name="Freeform 8"/>
            <p:cNvSpPr>
              <a:spLocks/>
            </p:cNvSpPr>
            <p:nvPr/>
          </p:nvSpPr>
          <p:spPr bwMode="hidden">
            <a:xfrm rot="2104081">
              <a:off x="3878" y="1027"/>
              <a:ext cx="586" cy="11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3" name="Freeform 9"/>
            <p:cNvSpPr>
              <a:spLocks/>
            </p:cNvSpPr>
            <p:nvPr/>
          </p:nvSpPr>
          <p:spPr bwMode="hidden">
            <a:xfrm rot="2104081">
              <a:off x="4360" y="1281"/>
              <a:ext cx="315" cy="17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4" name="Freeform 10"/>
            <p:cNvSpPr>
              <a:spLocks/>
            </p:cNvSpPr>
            <p:nvPr/>
          </p:nvSpPr>
          <p:spPr bwMode="hidden">
            <a:xfrm rot="1582915">
              <a:off x="3889" y="966"/>
              <a:ext cx="561" cy="9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5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0" cy="15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6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7" name="Freeform 13"/>
            <p:cNvSpPr>
              <a:spLocks/>
            </p:cNvSpPr>
            <p:nvPr/>
          </p:nvSpPr>
          <p:spPr bwMode="hidden">
            <a:xfrm rot="1080363">
              <a:off x="4405" y="1034"/>
              <a:ext cx="291" cy="16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8" name="Freeform 14"/>
            <p:cNvSpPr>
              <a:spLocks/>
            </p:cNvSpPr>
            <p:nvPr/>
          </p:nvSpPr>
          <p:spPr bwMode="hidden">
            <a:xfrm rot="463793">
              <a:off x="3907" y="831"/>
              <a:ext cx="500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79" name="Freeform 15"/>
            <p:cNvSpPr>
              <a:spLocks/>
            </p:cNvSpPr>
            <p:nvPr/>
          </p:nvSpPr>
          <p:spPr bwMode="hidden">
            <a:xfrm rot="463793">
              <a:off x="4397" y="885"/>
              <a:ext cx="268" cy="16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0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1" name="Freeform 17"/>
            <p:cNvSpPr>
              <a:spLocks/>
            </p:cNvSpPr>
            <p:nvPr/>
          </p:nvSpPr>
          <p:spPr bwMode="hidden">
            <a:xfrm rot="-84182">
              <a:off x="4366" y="784"/>
              <a:ext cx="244" cy="11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2" name="Freeform 18"/>
            <p:cNvSpPr>
              <a:spLocks/>
            </p:cNvSpPr>
            <p:nvPr/>
          </p:nvSpPr>
          <p:spPr bwMode="hidden">
            <a:xfrm rot="-802576">
              <a:off x="3900" y="739"/>
              <a:ext cx="400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3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3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4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8" cy="10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5" name="Freeform 21"/>
            <p:cNvSpPr>
              <a:spLocks/>
            </p:cNvSpPr>
            <p:nvPr/>
          </p:nvSpPr>
          <p:spPr bwMode="hidden">
            <a:xfrm rot="18888116" flipH="1">
              <a:off x="3089" y="1432"/>
              <a:ext cx="299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6" name="Freeform 22"/>
            <p:cNvSpPr>
              <a:spLocks/>
            </p:cNvSpPr>
            <p:nvPr/>
          </p:nvSpPr>
          <p:spPr bwMode="hidden">
            <a:xfrm rot="19495919" flipH="1">
              <a:off x="3160" y="1086"/>
              <a:ext cx="586" cy="11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7" name="Freeform 23"/>
            <p:cNvSpPr>
              <a:spLocks/>
            </p:cNvSpPr>
            <p:nvPr/>
          </p:nvSpPr>
          <p:spPr bwMode="hidden">
            <a:xfrm rot="19495919" flipH="1">
              <a:off x="2950" y="1340"/>
              <a:ext cx="315" cy="17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8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89" name="Freeform 25"/>
            <p:cNvSpPr>
              <a:spLocks/>
            </p:cNvSpPr>
            <p:nvPr/>
          </p:nvSpPr>
          <p:spPr bwMode="hidden">
            <a:xfrm rot="20017085" flipH="1">
              <a:off x="2935" y="1216"/>
              <a:ext cx="302" cy="15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0" name="Freeform 26"/>
            <p:cNvSpPr>
              <a:spLocks/>
            </p:cNvSpPr>
            <p:nvPr/>
          </p:nvSpPr>
          <p:spPr bwMode="hidden">
            <a:xfrm rot="20519637" flipH="1">
              <a:off x="3186" y="962"/>
              <a:ext cx="542" cy="10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1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1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2" name="Freeform 28"/>
            <p:cNvSpPr>
              <a:spLocks/>
            </p:cNvSpPr>
            <p:nvPr/>
          </p:nvSpPr>
          <p:spPr bwMode="hidden">
            <a:xfrm rot="21136207" flipH="1">
              <a:off x="3218" y="890"/>
              <a:ext cx="498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3" name="Freeform 29"/>
            <p:cNvSpPr>
              <a:spLocks/>
            </p:cNvSpPr>
            <p:nvPr/>
          </p:nvSpPr>
          <p:spPr bwMode="hidden">
            <a:xfrm rot="21136207" flipH="1">
              <a:off x="2958" y="944"/>
              <a:ext cx="268" cy="157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4" name="Freeform 30"/>
            <p:cNvSpPr>
              <a:spLocks/>
            </p:cNvSpPr>
            <p:nvPr/>
          </p:nvSpPr>
          <p:spPr bwMode="hidden">
            <a:xfrm rot="84182" flipH="1">
              <a:off x="3253" y="847"/>
              <a:ext cx="454" cy="7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5" name="Freeform 31"/>
            <p:cNvSpPr>
              <a:spLocks/>
            </p:cNvSpPr>
            <p:nvPr/>
          </p:nvSpPr>
          <p:spPr bwMode="hidden">
            <a:xfrm rot="84182" flipH="1">
              <a:off x="3013" y="843"/>
              <a:ext cx="244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6" name="Freeform 32"/>
            <p:cNvSpPr>
              <a:spLocks/>
            </p:cNvSpPr>
            <p:nvPr/>
          </p:nvSpPr>
          <p:spPr bwMode="hidden">
            <a:xfrm rot="802576" flipH="1">
              <a:off x="3324" y="798"/>
              <a:ext cx="398" cy="6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7" name="Freeform 33"/>
            <p:cNvSpPr>
              <a:spLocks/>
            </p:cNvSpPr>
            <p:nvPr/>
          </p:nvSpPr>
          <p:spPr bwMode="hidden">
            <a:xfrm rot="802576" flipH="1">
              <a:off x="3114" y="728"/>
              <a:ext cx="215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8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400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899" name="Freeform 35"/>
            <p:cNvSpPr>
              <a:spLocks/>
            </p:cNvSpPr>
            <p:nvPr/>
          </p:nvSpPr>
          <p:spPr bwMode="hidden">
            <a:xfrm rot="1277471" flipH="1">
              <a:off x="3152" y="665"/>
              <a:ext cx="213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0" name="Freeform 36"/>
            <p:cNvSpPr>
              <a:spLocks/>
            </p:cNvSpPr>
            <p:nvPr/>
          </p:nvSpPr>
          <p:spPr bwMode="hidden">
            <a:xfrm rot="2028410" flipH="1">
              <a:off x="3394" y="746"/>
              <a:ext cx="400" cy="6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1" name="Freeform 37"/>
            <p:cNvSpPr>
              <a:spLocks/>
            </p:cNvSpPr>
            <p:nvPr/>
          </p:nvSpPr>
          <p:spPr bwMode="hidden">
            <a:xfrm rot="2028410" flipH="1">
              <a:off x="3223" y="575"/>
              <a:ext cx="213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2" name="Freeform 38"/>
            <p:cNvSpPr>
              <a:spLocks/>
            </p:cNvSpPr>
            <p:nvPr/>
          </p:nvSpPr>
          <p:spPr bwMode="hidden">
            <a:xfrm rot="2664424" flipH="1">
              <a:off x="3433" y="701"/>
              <a:ext cx="405" cy="6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3" name="Freeform 39"/>
            <p:cNvSpPr>
              <a:spLocks/>
            </p:cNvSpPr>
            <p:nvPr/>
          </p:nvSpPr>
          <p:spPr bwMode="hidden">
            <a:xfrm rot="2664424" flipH="1">
              <a:off x="3291" y="481"/>
              <a:ext cx="217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4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7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5" name="Freeform 41"/>
            <p:cNvSpPr>
              <a:spLocks/>
            </p:cNvSpPr>
            <p:nvPr/>
          </p:nvSpPr>
          <p:spPr bwMode="hidden">
            <a:xfrm rot="3473776" flipH="1">
              <a:off x="3438" y="449"/>
              <a:ext cx="191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6" name="Freeform 42"/>
            <p:cNvSpPr>
              <a:spLocks/>
            </p:cNvSpPr>
            <p:nvPr/>
          </p:nvSpPr>
          <p:spPr bwMode="hidden">
            <a:xfrm rot="4126480" flipH="1">
              <a:off x="3576" y="673"/>
              <a:ext cx="342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7" name="Freeform 43"/>
            <p:cNvSpPr>
              <a:spLocks/>
            </p:cNvSpPr>
            <p:nvPr/>
          </p:nvSpPr>
          <p:spPr bwMode="hidden">
            <a:xfrm rot="4126480" flipH="1">
              <a:off x="3541" y="422"/>
              <a:ext cx="184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8" name="Freeform 44"/>
            <p:cNvSpPr>
              <a:spLocks/>
            </p:cNvSpPr>
            <p:nvPr/>
          </p:nvSpPr>
          <p:spPr bwMode="hidden">
            <a:xfrm rot="-1325434">
              <a:off x="3863" y="706"/>
              <a:ext cx="398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09" name="Freeform 45"/>
            <p:cNvSpPr>
              <a:spLocks/>
            </p:cNvSpPr>
            <p:nvPr/>
          </p:nvSpPr>
          <p:spPr bwMode="hidden">
            <a:xfrm rot="-1325434">
              <a:off x="4246" y="593"/>
              <a:ext cx="213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0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8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1" name="Freeform 47"/>
            <p:cNvSpPr>
              <a:spLocks/>
            </p:cNvSpPr>
            <p:nvPr/>
          </p:nvSpPr>
          <p:spPr bwMode="hidden">
            <a:xfrm rot="-1921064">
              <a:off x="4182" y="519"/>
              <a:ext cx="213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2" name="Freeform 48"/>
            <p:cNvSpPr>
              <a:spLocks/>
            </p:cNvSpPr>
            <p:nvPr/>
          </p:nvSpPr>
          <p:spPr bwMode="hidden">
            <a:xfrm rot="4578755" flipH="1">
              <a:off x="3631" y="691"/>
              <a:ext cx="333" cy="4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3" name="Freeform 49"/>
            <p:cNvSpPr>
              <a:spLocks/>
            </p:cNvSpPr>
            <p:nvPr/>
          </p:nvSpPr>
          <p:spPr bwMode="hidden">
            <a:xfrm rot="4578755" flipH="1">
              <a:off x="3638" y="448"/>
              <a:ext cx="180" cy="7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4" name="Freeform 50"/>
            <p:cNvSpPr>
              <a:spLocks/>
            </p:cNvSpPr>
            <p:nvPr/>
          </p:nvSpPr>
          <p:spPr bwMode="hidden">
            <a:xfrm rot="-3857755">
              <a:off x="3716" y="677"/>
              <a:ext cx="342" cy="6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5" name="Freeform 51"/>
            <p:cNvSpPr>
              <a:spLocks/>
            </p:cNvSpPr>
            <p:nvPr/>
          </p:nvSpPr>
          <p:spPr bwMode="hidden">
            <a:xfrm rot="-3857755">
              <a:off x="3926" y="434"/>
              <a:ext cx="184" cy="9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6" name="Freeform 52"/>
            <p:cNvSpPr>
              <a:spLocks/>
            </p:cNvSpPr>
            <p:nvPr/>
          </p:nvSpPr>
          <p:spPr bwMode="hidden">
            <a:xfrm rot="-2777260">
              <a:off x="3759" y="669"/>
              <a:ext cx="371" cy="8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7" name="Freeform 53"/>
            <p:cNvSpPr>
              <a:spLocks/>
            </p:cNvSpPr>
            <p:nvPr/>
          </p:nvSpPr>
          <p:spPr bwMode="hidden">
            <a:xfrm rot="-2777260">
              <a:off x="4061" y="461"/>
              <a:ext cx="200" cy="136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8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19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4" cy="4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0" name="Freeform 56"/>
            <p:cNvSpPr>
              <a:spLocks/>
            </p:cNvSpPr>
            <p:nvPr/>
          </p:nvSpPr>
          <p:spPr bwMode="hidden">
            <a:xfrm rot="18335692" flipH="1">
              <a:off x="3278" y="1174"/>
              <a:ext cx="558" cy="10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1" name="Freeform 57"/>
            <p:cNvSpPr>
              <a:spLocks/>
            </p:cNvSpPr>
            <p:nvPr/>
          </p:nvSpPr>
          <p:spPr bwMode="hidden">
            <a:xfrm rot="18335692" flipH="1">
              <a:off x="3186" y="1509"/>
              <a:ext cx="299" cy="15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2" name="Freeform 58"/>
            <p:cNvSpPr>
              <a:spLocks/>
            </p:cNvSpPr>
            <p:nvPr/>
          </p:nvSpPr>
          <p:spPr bwMode="hidden">
            <a:xfrm rot="17542885" flipH="1">
              <a:off x="3363" y="1206"/>
              <a:ext cx="515" cy="103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3" name="Freeform 59"/>
            <p:cNvSpPr>
              <a:spLocks/>
            </p:cNvSpPr>
            <p:nvPr/>
          </p:nvSpPr>
          <p:spPr bwMode="hidden">
            <a:xfrm rot="17542885" flipH="1">
              <a:off x="3363" y="1550"/>
              <a:ext cx="277" cy="15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4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5" name="Freeform 61"/>
            <p:cNvSpPr>
              <a:spLocks/>
            </p:cNvSpPr>
            <p:nvPr/>
          </p:nvSpPr>
          <p:spPr bwMode="hidden">
            <a:xfrm rot="16870650" flipH="1">
              <a:off x="3527" y="1567"/>
              <a:ext cx="263" cy="141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6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8" cy="10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7" name="Freeform 63"/>
            <p:cNvSpPr>
              <a:spLocks/>
            </p:cNvSpPr>
            <p:nvPr/>
          </p:nvSpPr>
          <p:spPr bwMode="hidden">
            <a:xfrm rot="3144576">
              <a:off x="4164" y="1486"/>
              <a:ext cx="299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8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29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0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8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1" name="Freeform 67"/>
            <p:cNvSpPr>
              <a:spLocks/>
            </p:cNvSpPr>
            <p:nvPr/>
          </p:nvSpPr>
          <p:spPr bwMode="hidden">
            <a:xfrm rot="4286818">
              <a:off x="3922" y="1585"/>
              <a:ext cx="279" cy="12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2" name="Freeform 68"/>
            <p:cNvSpPr>
              <a:spLocks/>
            </p:cNvSpPr>
            <p:nvPr/>
          </p:nvSpPr>
          <p:spPr bwMode="hidden">
            <a:xfrm rot="4898956">
              <a:off x="3666" y="1251"/>
              <a:ext cx="474" cy="8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3" name="Freeform 69"/>
            <p:cNvSpPr>
              <a:spLocks/>
            </p:cNvSpPr>
            <p:nvPr/>
          </p:nvSpPr>
          <p:spPr bwMode="hidden">
            <a:xfrm rot="4898956">
              <a:off x="3803" y="1580"/>
              <a:ext cx="256" cy="12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4" name="Freeform 70"/>
            <p:cNvSpPr>
              <a:spLocks/>
            </p:cNvSpPr>
            <p:nvPr/>
          </p:nvSpPr>
          <p:spPr bwMode="hidden">
            <a:xfrm rot="5755659">
              <a:off x="3571" y="1266"/>
              <a:ext cx="463" cy="6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5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50" cy="9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6" name="Freeform 72"/>
            <p:cNvSpPr>
              <a:spLocks/>
            </p:cNvSpPr>
            <p:nvPr/>
          </p:nvSpPr>
          <p:spPr bwMode="hidden">
            <a:xfrm flipH="1">
              <a:off x="3553" y="1153"/>
              <a:ext cx="158" cy="479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7" name="Arc 73"/>
            <p:cNvSpPr>
              <a:spLocks/>
            </p:cNvSpPr>
            <p:nvPr/>
          </p:nvSpPr>
          <p:spPr bwMode="hidden">
            <a:xfrm flipH="1">
              <a:off x="3269" y="982"/>
              <a:ext cx="686" cy="744"/>
            </a:xfrm>
            <a:custGeom>
              <a:avLst/>
              <a:gdLst>
                <a:gd name="G0" fmla="+- 0 0 0"/>
                <a:gd name="G1" fmla="+- 20897 0 0"/>
                <a:gd name="G2" fmla="+- 21600 0 0"/>
                <a:gd name="T0" fmla="*/ 5467 w 21600"/>
                <a:gd name="T1" fmla="*/ 0 h 21602"/>
                <a:gd name="T2" fmla="*/ 21589 w 21600"/>
                <a:gd name="T3" fmla="*/ 21602 h 21602"/>
                <a:gd name="T4" fmla="*/ 0 w 21600"/>
                <a:gd name="T5" fmla="*/ 20897 h 2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8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G0" fmla="+- 17826 0 0"/>
                <a:gd name="G1" fmla="+- 0 0 0"/>
                <a:gd name="G2" fmla="+- 21600 0 0"/>
                <a:gd name="T0" fmla="*/ 36729 w 36729"/>
                <a:gd name="T1" fmla="*/ 10451 h 21600"/>
                <a:gd name="T2" fmla="*/ 0 w 36729"/>
                <a:gd name="T3" fmla="*/ 12197 h 21600"/>
                <a:gd name="T4" fmla="*/ 17826 w 3672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39" name="Arc 75"/>
            <p:cNvSpPr>
              <a:spLocks/>
            </p:cNvSpPr>
            <p:nvPr/>
          </p:nvSpPr>
          <p:spPr bwMode="hidden">
            <a:xfrm flipH="1">
              <a:off x="3338" y="863"/>
              <a:ext cx="402" cy="769"/>
            </a:xfrm>
            <a:custGeom>
              <a:avLst/>
              <a:gdLst>
                <a:gd name="G0" fmla="+- 7340 0 0"/>
                <a:gd name="G1" fmla="+- 21600 0 0"/>
                <a:gd name="G2" fmla="+- 21600 0 0"/>
                <a:gd name="T0" fmla="*/ 0 w 28940"/>
                <a:gd name="T1" fmla="*/ 1285 h 22305"/>
                <a:gd name="T2" fmla="*/ 28929 w 28940"/>
                <a:gd name="T3" fmla="*/ 22305 h 22305"/>
                <a:gd name="T4" fmla="*/ 7340 w 28940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0" name="Arc 76"/>
            <p:cNvSpPr>
              <a:spLocks/>
            </p:cNvSpPr>
            <p:nvPr/>
          </p:nvSpPr>
          <p:spPr bwMode="hidden">
            <a:xfrm flipH="1">
              <a:off x="3053" y="901"/>
              <a:ext cx="652" cy="769"/>
            </a:xfrm>
            <a:custGeom>
              <a:avLst/>
              <a:gdLst>
                <a:gd name="G0" fmla="+- 8873 0 0"/>
                <a:gd name="G1" fmla="+- 21600 0 0"/>
                <a:gd name="G2" fmla="+- 21600 0 0"/>
                <a:gd name="T0" fmla="*/ 0 w 30473"/>
                <a:gd name="T1" fmla="*/ 1907 h 22305"/>
                <a:gd name="T2" fmla="*/ 30462 w 30473"/>
                <a:gd name="T3" fmla="*/ 22305 h 22305"/>
                <a:gd name="T4" fmla="*/ 8873 w 30473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1" name="Arc 77"/>
            <p:cNvSpPr>
              <a:spLocks/>
            </p:cNvSpPr>
            <p:nvPr/>
          </p:nvSpPr>
          <p:spPr bwMode="hidden">
            <a:xfrm flipH="1">
              <a:off x="2996" y="762"/>
              <a:ext cx="767" cy="769"/>
            </a:xfrm>
            <a:custGeom>
              <a:avLst/>
              <a:gdLst>
                <a:gd name="G0" fmla="+- 12855 0 0"/>
                <a:gd name="G1" fmla="+- 21600 0 0"/>
                <a:gd name="G2" fmla="+- 21600 0 0"/>
                <a:gd name="T0" fmla="*/ 0 w 34455"/>
                <a:gd name="T1" fmla="*/ 4241 h 22305"/>
                <a:gd name="T2" fmla="*/ 34444 w 34455"/>
                <a:gd name="T3" fmla="*/ 22305 h 22305"/>
                <a:gd name="T4" fmla="*/ 12855 w 34455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2" name="Arc 78"/>
            <p:cNvSpPr>
              <a:spLocks/>
            </p:cNvSpPr>
            <p:nvPr/>
          </p:nvSpPr>
          <p:spPr bwMode="hidden">
            <a:xfrm>
              <a:off x="3846" y="870"/>
              <a:ext cx="122" cy="769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3" name="Arc 79"/>
            <p:cNvSpPr>
              <a:spLocks/>
            </p:cNvSpPr>
            <p:nvPr/>
          </p:nvSpPr>
          <p:spPr bwMode="hidden">
            <a:xfrm>
              <a:off x="3878" y="865"/>
              <a:ext cx="325" cy="769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4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5" name="Freeform 81"/>
            <p:cNvSpPr>
              <a:spLocks/>
            </p:cNvSpPr>
            <p:nvPr/>
          </p:nvSpPr>
          <p:spPr bwMode="hidden">
            <a:xfrm>
              <a:off x="3995" y="1236"/>
              <a:ext cx="156" cy="479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6" name="Freeform 82"/>
            <p:cNvSpPr>
              <a:spLocks/>
            </p:cNvSpPr>
            <p:nvPr/>
          </p:nvSpPr>
          <p:spPr bwMode="hidden">
            <a:xfrm rot="19660755" flipV="1">
              <a:off x="3751" y="1079"/>
              <a:ext cx="142" cy="270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7" name="Arc 83"/>
            <p:cNvSpPr>
              <a:spLocks/>
            </p:cNvSpPr>
            <p:nvPr/>
          </p:nvSpPr>
          <p:spPr bwMode="hidden">
            <a:xfrm flipH="1">
              <a:off x="2952" y="647"/>
              <a:ext cx="822" cy="769"/>
            </a:xfrm>
            <a:custGeom>
              <a:avLst/>
              <a:gdLst>
                <a:gd name="G0" fmla="+- 15230 0 0"/>
                <a:gd name="G1" fmla="+- 21600 0 0"/>
                <a:gd name="G2" fmla="+- 21600 0 0"/>
                <a:gd name="T0" fmla="*/ 0 w 36830"/>
                <a:gd name="T1" fmla="*/ 6283 h 22305"/>
                <a:gd name="T2" fmla="*/ 36819 w 36830"/>
                <a:gd name="T3" fmla="*/ 22305 h 22305"/>
                <a:gd name="T4" fmla="*/ 15230 w 36830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8" name="Arc 84"/>
            <p:cNvSpPr>
              <a:spLocks/>
            </p:cNvSpPr>
            <p:nvPr/>
          </p:nvSpPr>
          <p:spPr bwMode="hidden">
            <a:xfrm flipH="1">
              <a:off x="3184" y="485"/>
              <a:ext cx="598" cy="744"/>
            </a:xfrm>
            <a:custGeom>
              <a:avLst/>
              <a:gdLst>
                <a:gd name="G0" fmla="+- 18231 0 0"/>
                <a:gd name="G1" fmla="+- 21600 0 0"/>
                <a:gd name="G2" fmla="+- 21600 0 0"/>
                <a:gd name="T0" fmla="*/ 0 w 31881"/>
                <a:gd name="T1" fmla="*/ 10016 h 21600"/>
                <a:gd name="T2" fmla="*/ 31881 w 31881"/>
                <a:gd name="T3" fmla="*/ 4860 h 21600"/>
                <a:gd name="T4" fmla="*/ 18231 w 318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49" name="Arc 85"/>
            <p:cNvSpPr>
              <a:spLocks/>
            </p:cNvSpPr>
            <p:nvPr/>
          </p:nvSpPr>
          <p:spPr bwMode="hidden">
            <a:xfrm>
              <a:off x="3823" y="798"/>
              <a:ext cx="247" cy="744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1146"/>
                <a:gd name="T1" fmla="*/ 4512 h 21600"/>
                <a:gd name="T2" fmla="*/ 31146 w 31146"/>
                <a:gd name="T3" fmla="*/ 9561 h 21600"/>
                <a:gd name="T4" fmla="*/ 13212 w 311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0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1" name="Freeform 87"/>
            <p:cNvSpPr>
              <a:spLocks/>
            </p:cNvSpPr>
            <p:nvPr/>
          </p:nvSpPr>
          <p:spPr bwMode="hidden">
            <a:xfrm flipH="1">
              <a:off x="3252" y="674"/>
              <a:ext cx="224" cy="490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2" name="Freeform 88"/>
            <p:cNvSpPr>
              <a:spLocks/>
            </p:cNvSpPr>
            <p:nvPr/>
          </p:nvSpPr>
          <p:spPr bwMode="hidden">
            <a:xfrm flipH="1">
              <a:off x="3511" y="526"/>
              <a:ext cx="134" cy="49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3" name="Freeform 89"/>
            <p:cNvSpPr>
              <a:spLocks/>
            </p:cNvSpPr>
            <p:nvPr/>
          </p:nvSpPr>
          <p:spPr bwMode="hidden">
            <a:xfrm>
              <a:off x="4351" y="1121"/>
              <a:ext cx="325" cy="517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4" name="Freeform 90"/>
            <p:cNvSpPr>
              <a:spLocks/>
            </p:cNvSpPr>
            <p:nvPr/>
          </p:nvSpPr>
          <p:spPr bwMode="hidden">
            <a:xfrm>
              <a:off x="4182" y="858"/>
              <a:ext cx="490" cy="346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5" name="Freeform 91"/>
            <p:cNvSpPr>
              <a:spLocks/>
            </p:cNvSpPr>
            <p:nvPr/>
          </p:nvSpPr>
          <p:spPr bwMode="hidden">
            <a:xfrm>
              <a:off x="4200" y="492"/>
              <a:ext cx="213" cy="463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6" name="Freeform 92"/>
            <p:cNvSpPr>
              <a:spLocks/>
            </p:cNvSpPr>
            <p:nvPr/>
          </p:nvSpPr>
          <p:spPr bwMode="hidden">
            <a:xfrm rot="20253369">
              <a:off x="3989" y="879"/>
              <a:ext cx="144" cy="270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57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25604" name="Group 94"/>
          <p:cNvGrpSpPr>
            <a:grpSpLocks/>
          </p:cNvGrpSpPr>
          <p:nvPr/>
        </p:nvGrpSpPr>
        <p:grpSpPr bwMode="auto">
          <a:xfrm>
            <a:off x="7162800" y="0"/>
            <a:ext cx="1981200" cy="838200"/>
            <a:chOff x="2928" y="384"/>
            <a:chExt cx="1789" cy="1403"/>
          </a:xfrm>
        </p:grpSpPr>
        <p:sp>
          <p:nvSpPr>
            <p:cNvPr id="36959" name="Oval 95"/>
            <p:cNvSpPr>
              <a:spLocks noChangeArrowheads="1"/>
            </p:cNvSpPr>
            <p:nvPr/>
          </p:nvSpPr>
          <p:spPr bwMode="hidden">
            <a:xfrm>
              <a:off x="3361" y="639"/>
              <a:ext cx="945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0" name="Oval 96"/>
            <p:cNvSpPr>
              <a:spLocks noChangeArrowheads="1"/>
            </p:cNvSpPr>
            <p:nvPr/>
          </p:nvSpPr>
          <p:spPr bwMode="hidden">
            <a:xfrm>
              <a:off x="3722" y="894"/>
              <a:ext cx="186" cy="13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1" name="Freeform 97"/>
            <p:cNvSpPr>
              <a:spLocks/>
            </p:cNvSpPr>
            <p:nvPr/>
          </p:nvSpPr>
          <p:spPr bwMode="hidden">
            <a:xfrm rot="2711884">
              <a:off x="3847" y="1096"/>
              <a:ext cx="555" cy="103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2" name="Freeform 98"/>
            <p:cNvSpPr>
              <a:spLocks/>
            </p:cNvSpPr>
            <p:nvPr/>
          </p:nvSpPr>
          <p:spPr bwMode="hidden">
            <a:xfrm rot="2711884">
              <a:off x="4251" y="1393"/>
              <a:ext cx="300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3" name="Freeform 99"/>
            <p:cNvSpPr>
              <a:spLocks/>
            </p:cNvSpPr>
            <p:nvPr/>
          </p:nvSpPr>
          <p:spPr bwMode="hidden">
            <a:xfrm rot="2104081">
              <a:off x="3878" y="1027"/>
              <a:ext cx="586" cy="114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4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5" name="Freeform 101"/>
            <p:cNvSpPr>
              <a:spLocks/>
            </p:cNvSpPr>
            <p:nvPr/>
          </p:nvSpPr>
          <p:spPr bwMode="hidden">
            <a:xfrm rot="1582915">
              <a:off x="3888" y="966"/>
              <a:ext cx="559" cy="9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6" name="Freeform 102"/>
            <p:cNvSpPr>
              <a:spLocks/>
            </p:cNvSpPr>
            <p:nvPr/>
          </p:nvSpPr>
          <p:spPr bwMode="hidden">
            <a:xfrm rot="1582915">
              <a:off x="4387" y="1157"/>
              <a:ext cx="301" cy="154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7" name="Freeform 103"/>
            <p:cNvSpPr>
              <a:spLocks/>
            </p:cNvSpPr>
            <p:nvPr/>
          </p:nvSpPr>
          <p:spPr bwMode="hidden">
            <a:xfrm rot="1080363">
              <a:off x="3897" y="902"/>
              <a:ext cx="542" cy="10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8" name="Freeform 104"/>
            <p:cNvSpPr>
              <a:spLocks/>
            </p:cNvSpPr>
            <p:nvPr/>
          </p:nvSpPr>
          <p:spPr bwMode="hidden">
            <a:xfrm rot="1080363">
              <a:off x="4404" y="1032"/>
              <a:ext cx="291" cy="17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69" name="Freeform 105"/>
            <p:cNvSpPr>
              <a:spLocks/>
            </p:cNvSpPr>
            <p:nvPr/>
          </p:nvSpPr>
          <p:spPr bwMode="hidden">
            <a:xfrm rot="463793">
              <a:off x="3909" y="833"/>
              <a:ext cx="499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0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7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1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2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3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4" name="Freeform 110"/>
            <p:cNvSpPr>
              <a:spLocks/>
            </p:cNvSpPr>
            <p:nvPr/>
          </p:nvSpPr>
          <p:spPr bwMode="hidden">
            <a:xfrm rot="-802576">
              <a:off x="4296" y="671"/>
              <a:ext cx="215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5" name="Freeform 111"/>
            <p:cNvSpPr>
              <a:spLocks/>
            </p:cNvSpPr>
            <p:nvPr/>
          </p:nvSpPr>
          <p:spPr bwMode="hidden">
            <a:xfrm rot="18888116" flipH="1">
              <a:off x="3236" y="1137"/>
              <a:ext cx="555" cy="10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6" name="Freeform 112"/>
            <p:cNvSpPr>
              <a:spLocks/>
            </p:cNvSpPr>
            <p:nvPr/>
          </p:nvSpPr>
          <p:spPr bwMode="hidden">
            <a:xfrm rot="18888116" flipH="1">
              <a:off x="3087" y="1432"/>
              <a:ext cx="300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7" name="Freeform 113"/>
            <p:cNvSpPr>
              <a:spLocks/>
            </p:cNvSpPr>
            <p:nvPr/>
          </p:nvSpPr>
          <p:spPr bwMode="hidden">
            <a:xfrm rot="19495919" flipH="1">
              <a:off x="3160" y="1086"/>
              <a:ext cx="586" cy="11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8" name="Freeform 114"/>
            <p:cNvSpPr>
              <a:spLocks/>
            </p:cNvSpPr>
            <p:nvPr/>
          </p:nvSpPr>
          <p:spPr bwMode="hidden">
            <a:xfrm rot="19495919" flipH="1">
              <a:off x="2950" y="1338"/>
              <a:ext cx="315" cy="17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79" name="Freeform 115"/>
            <p:cNvSpPr>
              <a:spLocks/>
            </p:cNvSpPr>
            <p:nvPr/>
          </p:nvSpPr>
          <p:spPr bwMode="hidden">
            <a:xfrm rot="20017085" flipH="1">
              <a:off x="3175" y="1024"/>
              <a:ext cx="562" cy="9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0" name="Freeform 116"/>
            <p:cNvSpPr>
              <a:spLocks/>
            </p:cNvSpPr>
            <p:nvPr/>
          </p:nvSpPr>
          <p:spPr bwMode="hidden">
            <a:xfrm rot="20017085" flipH="1">
              <a:off x="2935" y="1216"/>
              <a:ext cx="301" cy="151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1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2" name="Freeform 118"/>
            <p:cNvSpPr>
              <a:spLocks/>
            </p:cNvSpPr>
            <p:nvPr/>
          </p:nvSpPr>
          <p:spPr bwMode="hidden">
            <a:xfrm rot="20519637" flipH="1">
              <a:off x="2928" y="1091"/>
              <a:ext cx="291" cy="17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3" name="Freeform 119"/>
            <p:cNvSpPr>
              <a:spLocks/>
            </p:cNvSpPr>
            <p:nvPr/>
          </p:nvSpPr>
          <p:spPr bwMode="hidden">
            <a:xfrm rot="21136207" flipH="1">
              <a:off x="3218" y="889"/>
              <a:ext cx="499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4" name="Freeform 120"/>
            <p:cNvSpPr>
              <a:spLocks/>
            </p:cNvSpPr>
            <p:nvPr/>
          </p:nvSpPr>
          <p:spPr bwMode="hidden">
            <a:xfrm rot="21136207" flipH="1">
              <a:off x="2960" y="942"/>
              <a:ext cx="268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5" name="Freeform 121"/>
            <p:cNvSpPr>
              <a:spLocks/>
            </p:cNvSpPr>
            <p:nvPr/>
          </p:nvSpPr>
          <p:spPr bwMode="hidden">
            <a:xfrm rot="84182" flipH="1">
              <a:off x="3253" y="849"/>
              <a:ext cx="453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6" name="Freeform 122"/>
            <p:cNvSpPr>
              <a:spLocks/>
            </p:cNvSpPr>
            <p:nvPr/>
          </p:nvSpPr>
          <p:spPr bwMode="hidden">
            <a:xfrm rot="84182" flipH="1">
              <a:off x="3013" y="841"/>
              <a:ext cx="245" cy="11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7" name="Freeform 123"/>
            <p:cNvSpPr>
              <a:spLocks/>
            </p:cNvSpPr>
            <p:nvPr/>
          </p:nvSpPr>
          <p:spPr bwMode="hidden">
            <a:xfrm rot="802576" flipH="1">
              <a:off x="3324" y="796"/>
              <a:ext cx="400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8" name="Freeform 124"/>
            <p:cNvSpPr>
              <a:spLocks/>
            </p:cNvSpPr>
            <p:nvPr/>
          </p:nvSpPr>
          <p:spPr bwMode="hidden">
            <a:xfrm rot="802576" flipH="1">
              <a:off x="3114" y="729"/>
              <a:ext cx="215" cy="106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89" name="Freeform 125"/>
            <p:cNvSpPr>
              <a:spLocks/>
            </p:cNvSpPr>
            <p:nvPr/>
          </p:nvSpPr>
          <p:spPr bwMode="hidden">
            <a:xfrm rot="1277471" flipH="1">
              <a:off x="3349" y="775"/>
              <a:ext cx="400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0" name="Freeform 126"/>
            <p:cNvSpPr>
              <a:spLocks/>
            </p:cNvSpPr>
            <p:nvPr/>
          </p:nvSpPr>
          <p:spPr bwMode="hidden">
            <a:xfrm rot="1277471" flipH="1">
              <a:off x="3152" y="666"/>
              <a:ext cx="215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1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2" name="Freeform 128"/>
            <p:cNvSpPr>
              <a:spLocks/>
            </p:cNvSpPr>
            <p:nvPr/>
          </p:nvSpPr>
          <p:spPr bwMode="hidden">
            <a:xfrm rot="2028410" flipH="1">
              <a:off x="3222" y="575"/>
              <a:ext cx="214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3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4" name="Freeform 130"/>
            <p:cNvSpPr>
              <a:spLocks/>
            </p:cNvSpPr>
            <p:nvPr/>
          </p:nvSpPr>
          <p:spPr bwMode="hidden">
            <a:xfrm rot="2664424" flipH="1">
              <a:off x="3291" y="482"/>
              <a:ext cx="216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5" name="Freeform 131"/>
            <p:cNvSpPr>
              <a:spLocks/>
            </p:cNvSpPr>
            <p:nvPr/>
          </p:nvSpPr>
          <p:spPr bwMode="hidden">
            <a:xfrm rot="3473776" flipH="1">
              <a:off x="3518" y="684"/>
              <a:ext cx="356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6" name="Freeform 132"/>
            <p:cNvSpPr>
              <a:spLocks/>
            </p:cNvSpPr>
            <p:nvPr/>
          </p:nvSpPr>
          <p:spPr bwMode="hidden">
            <a:xfrm rot="3473776" flipH="1">
              <a:off x="3437" y="449"/>
              <a:ext cx="191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7" name="Freeform 133"/>
            <p:cNvSpPr>
              <a:spLocks/>
            </p:cNvSpPr>
            <p:nvPr/>
          </p:nvSpPr>
          <p:spPr bwMode="hidden">
            <a:xfrm rot="4126480" flipH="1">
              <a:off x="3578" y="674"/>
              <a:ext cx="340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8" name="Freeform 134"/>
            <p:cNvSpPr>
              <a:spLocks/>
            </p:cNvSpPr>
            <p:nvPr/>
          </p:nvSpPr>
          <p:spPr bwMode="hidden">
            <a:xfrm rot="4126480" flipH="1">
              <a:off x="3540" y="421"/>
              <a:ext cx="183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6999" name="Freeform 135"/>
            <p:cNvSpPr>
              <a:spLocks/>
            </p:cNvSpPr>
            <p:nvPr/>
          </p:nvSpPr>
          <p:spPr bwMode="hidden">
            <a:xfrm rot="-1325434">
              <a:off x="3864" y="706"/>
              <a:ext cx="399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0" name="Freeform 136"/>
            <p:cNvSpPr>
              <a:spLocks/>
            </p:cNvSpPr>
            <p:nvPr/>
          </p:nvSpPr>
          <p:spPr bwMode="hidden">
            <a:xfrm rot="-1325434">
              <a:off x="4245" y="591"/>
              <a:ext cx="215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1" name="Freeform 137"/>
            <p:cNvSpPr>
              <a:spLocks/>
            </p:cNvSpPr>
            <p:nvPr/>
          </p:nvSpPr>
          <p:spPr bwMode="hidden">
            <a:xfrm rot="-1921064">
              <a:off x="3820" y="682"/>
              <a:ext cx="400" cy="6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2" name="Freeform 138"/>
            <p:cNvSpPr>
              <a:spLocks/>
            </p:cNvSpPr>
            <p:nvPr/>
          </p:nvSpPr>
          <p:spPr bwMode="hidden">
            <a:xfrm rot="-1921064">
              <a:off x="4181" y="517"/>
              <a:ext cx="214" cy="11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3" name="Freeform 139"/>
            <p:cNvSpPr>
              <a:spLocks/>
            </p:cNvSpPr>
            <p:nvPr/>
          </p:nvSpPr>
          <p:spPr bwMode="hidden">
            <a:xfrm rot="4578755" flipH="1">
              <a:off x="3630" y="691"/>
              <a:ext cx="332" cy="4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4" name="Freeform 140"/>
            <p:cNvSpPr>
              <a:spLocks/>
            </p:cNvSpPr>
            <p:nvPr/>
          </p:nvSpPr>
          <p:spPr bwMode="hidden">
            <a:xfrm rot="4578755" flipH="1">
              <a:off x="3639" y="449"/>
              <a:ext cx="178" cy="7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5" name="Freeform 141"/>
            <p:cNvSpPr>
              <a:spLocks/>
            </p:cNvSpPr>
            <p:nvPr/>
          </p:nvSpPr>
          <p:spPr bwMode="hidden">
            <a:xfrm rot="-3857755">
              <a:off x="3717" y="677"/>
              <a:ext cx="343" cy="6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6" name="Freeform 142"/>
            <p:cNvSpPr>
              <a:spLocks/>
            </p:cNvSpPr>
            <p:nvPr/>
          </p:nvSpPr>
          <p:spPr bwMode="hidden">
            <a:xfrm rot="-3857755">
              <a:off x="3926" y="435"/>
              <a:ext cx="183" cy="9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7" name="Freeform 143"/>
            <p:cNvSpPr>
              <a:spLocks/>
            </p:cNvSpPr>
            <p:nvPr/>
          </p:nvSpPr>
          <p:spPr bwMode="hidden">
            <a:xfrm rot="-2777260">
              <a:off x="3757" y="672"/>
              <a:ext cx="375" cy="86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8" name="Freeform 144"/>
            <p:cNvSpPr>
              <a:spLocks/>
            </p:cNvSpPr>
            <p:nvPr/>
          </p:nvSpPr>
          <p:spPr bwMode="hidden">
            <a:xfrm rot="-2777260">
              <a:off x="4062" y="461"/>
              <a:ext cx="199" cy="136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09" name="Freeform 145"/>
            <p:cNvSpPr>
              <a:spLocks/>
            </p:cNvSpPr>
            <p:nvPr/>
          </p:nvSpPr>
          <p:spPr bwMode="hidden">
            <a:xfrm rot="-4903748">
              <a:off x="3695" y="687"/>
              <a:ext cx="308" cy="2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0" name="Freeform 146"/>
            <p:cNvSpPr>
              <a:spLocks/>
            </p:cNvSpPr>
            <p:nvPr/>
          </p:nvSpPr>
          <p:spPr bwMode="hidden">
            <a:xfrm rot="-4903748">
              <a:off x="3809" y="448"/>
              <a:ext cx="165" cy="4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1" name="Freeform 147"/>
            <p:cNvSpPr>
              <a:spLocks/>
            </p:cNvSpPr>
            <p:nvPr/>
          </p:nvSpPr>
          <p:spPr bwMode="hidden">
            <a:xfrm rot="18335692" flipH="1">
              <a:off x="3279" y="1174"/>
              <a:ext cx="555" cy="10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2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300" cy="15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3" name="Freeform 149"/>
            <p:cNvSpPr>
              <a:spLocks/>
            </p:cNvSpPr>
            <p:nvPr/>
          </p:nvSpPr>
          <p:spPr bwMode="hidden">
            <a:xfrm rot="17542885" flipH="1">
              <a:off x="3362" y="1207"/>
              <a:ext cx="515" cy="10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4" name="Freeform 150"/>
            <p:cNvSpPr>
              <a:spLocks/>
            </p:cNvSpPr>
            <p:nvPr/>
          </p:nvSpPr>
          <p:spPr bwMode="hidden">
            <a:xfrm rot="17542885" flipH="1">
              <a:off x="3365" y="1549"/>
              <a:ext cx="274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5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4" cy="9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6" name="Freeform 152"/>
            <p:cNvSpPr>
              <a:spLocks/>
            </p:cNvSpPr>
            <p:nvPr/>
          </p:nvSpPr>
          <p:spPr bwMode="hidden">
            <a:xfrm rot="16870650" flipH="1">
              <a:off x="3526" y="1567"/>
              <a:ext cx="266" cy="14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7" name="Freeform 153"/>
            <p:cNvSpPr>
              <a:spLocks/>
            </p:cNvSpPr>
            <p:nvPr/>
          </p:nvSpPr>
          <p:spPr bwMode="hidden">
            <a:xfrm rot="3144576">
              <a:off x="3801" y="1157"/>
              <a:ext cx="558" cy="10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8" name="Freeform 154"/>
            <p:cNvSpPr>
              <a:spLocks/>
            </p:cNvSpPr>
            <p:nvPr/>
          </p:nvSpPr>
          <p:spPr bwMode="hidden">
            <a:xfrm rot="3144576">
              <a:off x="4165" y="1486"/>
              <a:ext cx="300" cy="15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19" name="Freeform 155"/>
            <p:cNvSpPr>
              <a:spLocks/>
            </p:cNvSpPr>
            <p:nvPr/>
          </p:nvSpPr>
          <p:spPr bwMode="hidden">
            <a:xfrm rot="3745735">
              <a:off x="3763" y="1196"/>
              <a:ext cx="531" cy="9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0" name="Freeform 156"/>
            <p:cNvSpPr>
              <a:spLocks/>
            </p:cNvSpPr>
            <p:nvPr/>
          </p:nvSpPr>
          <p:spPr bwMode="hidden">
            <a:xfrm rot="3745735">
              <a:off x="4046" y="1544"/>
              <a:ext cx="287" cy="15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1" name="Freeform 157"/>
            <p:cNvSpPr>
              <a:spLocks/>
            </p:cNvSpPr>
            <p:nvPr/>
          </p:nvSpPr>
          <p:spPr bwMode="hidden">
            <a:xfrm rot="4286818">
              <a:off x="3706" y="1235"/>
              <a:ext cx="515" cy="7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2" name="Freeform 158"/>
            <p:cNvSpPr>
              <a:spLocks/>
            </p:cNvSpPr>
            <p:nvPr/>
          </p:nvSpPr>
          <p:spPr bwMode="hidden">
            <a:xfrm rot="4286818">
              <a:off x="3922" y="1585"/>
              <a:ext cx="279" cy="12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3" name="Freeform 159"/>
            <p:cNvSpPr>
              <a:spLocks/>
            </p:cNvSpPr>
            <p:nvPr/>
          </p:nvSpPr>
          <p:spPr bwMode="hidden">
            <a:xfrm rot="4898956">
              <a:off x="3665" y="1251"/>
              <a:ext cx="476" cy="8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4" name="Freeform 160"/>
            <p:cNvSpPr>
              <a:spLocks/>
            </p:cNvSpPr>
            <p:nvPr/>
          </p:nvSpPr>
          <p:spPr bwMode="hidden">
            <a:xfrm rot="4898956">
              <a:off x="3804" y="1580"/>
              <a:ext cx="255" cy="126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5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5" cy="6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6" name="Freeform 162"/>
            <p:cNvSpPr>
              <a:spLocks/>
            </p:cNvSpPr>
            <p:nvPr/>
          </p:nvSpPr>
          <p:spPr bwMode="hidden">
            <a:xfrm rot="5755659">
              <a:off x="3617" y="1598"/>
              <a:ext cx="250" cy="96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7" name="Freeform 163"/>
            <p:cNvSpPr>
              <a:spLocks/>
            </p:cNvSpPr>
            <p:nvPr/>
          </p:nvSpPr>
          <p:spPr bwMode="hidden">
            <a:xfrm flipH="1">
              <a:off x="3553" y="1155"/>
              <a:ext cx="158" cy="478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8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4"/>
            </a:xfrm>
            <a:custGeom>
              <a:avLst/>
              <a:gdLst>
                <a:gd name="G0" fmla="+- 0 0 0"/>
                <a:gd name="G1" fmla="+- 20897 0 0"/>
                <a:gd name="G2" fmla="+- 21600 0 0"/>
                <a:gd name="T0" fmla="*/ 5467 w 21600"/>
                <a:gd name="T1" fmla="*/ 0 h 21602"/>
                <a:gd name="T2" fmla="*/ 21589 w 21600"/>
                <a:gd name="T3" fmla="*/ 21602 h 21602"/>
                <a:gd name="T4" fmla="*/ 0 w 21600"/>
                <a:gd name="T5" fmla="*/ 20897 h 2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29" name="Arc 165"/>
            <p:cNvSpPr>
              <a:spLocks/>
            </p:cNvSpPr>
            <p:nvPr/>
          </p:nvSpPr>
          <p:spPr bwMode="hidden">
            <a:xfrm flipV="1">
              <a:off x="3887" y="533"/>
              <a:ext cx="830" cy="659"/>
            </a:xfrm>
            <a:custGeom>
              <a:avLst/>
              <a:gdLst>
                <a:gd name="G0" fmla="+- 17826 0 0"/>
                <a:gd name="G1" fmla="+- 0 0 0"/>
                <a:gd name="G2" fmla="+- 21600 0 0"/>
                <a:gd name="T0" fmla="*/ 36729 w 36729"/>
                <a:gd name="T1" fmla="*/ 10451 h 21600"/>
                <a:gd name="T2" fmla="*/ 0 w 36729"/>
                <a:gd name="T3" fmla="*/ 12197 h 21600"/>
                <a:gd name="T4" fmla="*/ 17826 w 3672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0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8"/>
            </a:xfrm>
            <a:custGeom>
              <a:avLst/>
              <a:gdLst>
                <a:gd name="G0" fmla="+- 7340 0 0"/>
                <a:gd name="G1" fmla="+- 21600 0 0"/>
                <a:gd name="G2" fmla="+- 21600 0 0"/>
                <a:gd name="T0" fmla="*/ 0 w 28940"/>
                <a:gd name="T1" fmla="*/ 1285 h 22305"/>
                <a:gd name="T2" fmla="*/ 28929 w 28940"/>
                <a:gd name="T3" fmla="*/ 22305 h 22305"/>
                <a:gd name="T4" fmla="*/ 7340 w 28940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1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G0" fmla="+- 8873 0 0"/>
                <a:gd name="G1" fmla="+- 21600 0 0"/>
                <a:gd name="G2" fmla="+- 21600 0 0"/>
                <a:gd name="T0" fmla="*/ 0 w 30473"/>
                <a:gd name="T1" fmla="*/ 1907 h 22305"/>
                <a:gd name="T2" fmla="*/ 30462 w 30473"/>
                <a:gd name="T3" fmla="*/ 22305 h 22305"/>
                <a:gd name="T4" fmla="*/ 8873 w 30473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2" name="Arc 168"/>
            <p:cNvSpPr>
              <a:spLocks/>
            </p:cNvSpPr>
            <p:nvPr/>
          </p:nvSpPr>
          <p:spPr bwMode="hidden">
            <a:xfrm flipH="1">
              <a:off x="2995" y="761"/>
              <a:ext cx="767" cy="771"/>
            </a:xfrm>
            <a:custGeom>
              <a:avLst/>
              <a:gdLst>
                <a:gd name="G0" fmla="+- 12855 0 0"/>
                <a:gd name="G1" fmla="+- 21600 0 0"/>
                <a:gd name="G2" fmla="+- 21600 0 0"/>
                <a:gd name="T0" fmla="*/ 0 w 34455"/>
                <a:gd name="T1" fmla="*/ 4241 h 22305"/>
                <a:gd name="T2" fmla="*/ 34444 w 34455"/>
                <a:gd name="T3" fmla="*/ 22305 h 22305"/>
                <a:gd name="T4" fmla="*/ 12855 w 34455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3" name="Arc 169"/>
            <p:cNvSpPr>
              <a:spLocks/>
            </p:cNvSpPr>
            <p:nvPr/>
          </p:nvSpPr>
          <p:spPr bwMode="hidden">
            <a:xfrm>
              <a:off x="3845" y="870"/>
              <a:ext cx="123" cy="768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4" name="Arc 170"/>
            <p:cNvSpPr>
              <a:spLocks/>
            </p:cNvSpPr>
            <p:nvPr/>
          </p:nvSpPr>
          <p:spPr bwMode="hidden">
            <a:xfrm>
              <a:off x="3878" y="865"/>
              <a:ext cx="324" cy="771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5" name="Arc 171"/>
            <p:cNvSpPr>
              <a:spLocks/>
            </p:cNvSpPr>
            <p:nvPr/>
          </p:nvSpPr>
          <p:spPr bwMode="hidden">
            <a:xfrm>
              <a:off x="3907" y="767"/>
              <a:ext cx="462" cy="768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6" name="Freeform 172"/>
            <p:cNvSpPr>
              <a:spLocks/>
            </p:cNvSpPr>
            <p:nvPr/>
          </p:nvSpPr>
          <p:spPr bwMode="hidden">
            <a:xfrm>
              <a:off x="3996" y="1237"/>
              <a:ext cx="156" cy="478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7" name="Freeform 173"/>
            <p:cNvSpPr>
              <a:spLocks/>
            </p:cNvSpPr>
            <p:nvPr/>
          </p:nvSpPr>
          <p:spPr bwMode="hidden">
            <a:xfrm rot="19660755" flipV="1">
              <a:off x="3752" y="1080"/>
              <a:ext cx="142" cy="268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8" name="Arc 174"/>
            <p:cNvSpPr>
              <a:spLocks/>
            </p:cNvSpPr>
            <p:nvPr/>
          </p:nvSpPr>
          <p:spPr bwMode="hidden">
            <a:xfrm flipH="1">
              <a:off x="2952" y="647"/>
              <a:ext cx="820" cy="768"/>
            </a:xfrm>
            <a:custGeom>
              <a:avLst/>
              <a:gdLst>
                <a:gd name="G0" fmla="+- 15230 0 0"/>
                <a:gd name="G1" fmla="+- 21600 0 0"/>
                <a:gd name="G2" fmla="+- 21600 0 0"/>
                <a:gd name="T0" fmla="*/ 0 w 36830"/>
                <a:gd name="T1" fmla="*/ 6283 h 22305"/>
                <a:gd name="T2" fmla="*/ 36819 w 36830"/>
                <a:gd name="T3" fmla="*/ 22305 h 22305"/>
                <a:gd name="T4" fmla="*/ 15230 w 36830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39" name="Arc 175"/>
            <p:cNvSpPr>
              <a:spLocks/>
            </p:cNvSpPr>
            <p:nvPr/>
          </p:nvSpPr>
          <p:spPr bwMode="hidden">
            <a:xfrm flipH="1">
              <a:off x="3185" y="485"/>
              <a:ext cx="596" cy="744"/>
            </a:xfrm>
            <a:custGeom>
              <a:avLst/>
              <a:gdLst>
                <a:gd name="G0" fmla="+- 18231 0 0"/>
                <a:gd name="G1" fmla="+- 21600 0 0"/>
                <a:gd name="G2" fmla="+- 21600 0 0"/>
                <a:gd name="T0" fmla="*/ 0 w 31881"/>
                <a:gd name="T1" fmla="*/ 10016 h 21600"/>
                <a:gd name="T2" fmla="*/ 31881 w 31881"/>
                <a:gd name="T3" fmla="*/ 4860 h 21600"/>
                <a:gd name="T4" fmla="*/ 18231 w 318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0" name="Arc 176"/>
            <p:cNvSpPr>
              <a:spLocks/>
            </p:cNvSpPr>
            <p:nvPr/>
          </p:nvSpPr>
          <p:spPr bwMode="hidden">
            <a:xfrm>
              <a:off x="3822" y="799"/>
              <a:ext cx="245" cy="744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1146"/>
                <a:gd name="T1" fmla="*/ 4512 h 21600"/>
                <a:gd name="T2" fmla="*/ 31146 w 31146"/>
                <a:gd name="T3" fmla="*/ 9561 h 21600"/>
                <a:gd name="T4" fmla="*/ 13212 w 311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1" name="Freeform 177"/>
            <p:cNvSpPr>
              <a:spLocks/>
            </p:cNvSpPr>
            <p:nvPr/>
          </p:nvSpPr>
          <p:spPr bwMode="hidden">
            <a:xfrm flipH="1">
              <a:off x="3086" y="1192"/>
              <a:ext cx="351" cy="494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2" name="Freeform 178"/>
            <p:cNvSpPr>
              <a:spLocks/>
            </p:cNvSpPr>
            <p:nvPr/>
          </p:nvSpPr>
          <p:spPr bwMode="hidden">
            <a:xfrm flipH="1">
              <a:off x="3251" y="674"/>
              <a:ext cx="225" cy="49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3" name="Freeform 179"/>
            <p:cNvSpPr>
              <a:spLocks/>
            </p:cNvSpPr>
            <p:nvPr/>
          </p:nvSpPr>
          <p:spPr bwMode="hidden">
            <a:xfrm flipH="1">
              <a:off x="3510" y="525"/>
              <a:ext cx="135" cy="494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4" name="Freeform 180"/>
            <p:cNvSpPr>
              <a:spLocks/>
            </p:cNvSpPr>
            <p:nvPr/>
          </p:nvSpPr>
          <p:spPr bwMode="hidden">
            <a:xfrm>
              <a:off x="4351" y="1120"/>
              <a:ext cx="324" cy="518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5" name="Freeform 181"/>
            <p:cNvSpPr>
              <a:spLocks/>
            </p:cNvSpPr>
            <p:nvPr/>
          </p:nvSpPr>
          <p:spPr bwMode="hidden">
            <a:xfrm>
              <a:off x="4182" y="860"/>
              <a:ext cx="490" cy="345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6" name="Freeform 182"/>
            <p:cNvSpPr>
              <a:spLocks/>
            </p:cNvSpPr>
            <p:nvPr/>
          </p:nvSpPr>
          <p:spPr bwMode="hidden">
            <a:xfrm>
              <a:off x="4200" y="493"/>
              <a:ext cx="215" cy="46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7" name="Freeform 183"/>
            <p:cNvSpPr>
              <a:spLocks/>
            </p:cNvSpPr>
            <p:nvPr/>
          </p:nvSpPr>
          <p:spPr bwMode="hidden">
            <a:xfrm rot="20253369">
              <a:off x="3987" y="878"/>
              <a:ext cx="145" cy="271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48" name="Freeform 184"/>
            <p:cNvSpPr>
              <a:spLocks/>
            </p:cNvSpPr>
            <p:nvPr/>
          </p:nvSpPr>
          <p:spPr bwMode="hidden">
            <a:xfrm rot="1346631" flipH="1">
              <a:off x="3478" y="870"/>
              <a:ext cx="142" cy="271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25605" name="Group 185"/>
          <p:cNvGrpSpPr>
            <a:grpSpLocks/>
          </p:cNvGrpSpPr>
          <p:nvPr/>
        </p:nvGrpSpPr>
        <p:grpSpPr bwMode="auto">
          <a:xfrm>
            <a:off x="3429000" y="5867400"/>
            <a:ext cx="1828800" cy="990600"/>
            <a:chOff x="2928" y="384"/>
            <a:chExt cx="1789" cy="1403"/>
          </a:xfrm>
        </p:grpSpPr>
        <p:sp>
          <p:nvSpPr>
            <p:cNvPr id="37050" name="Oval 186"/>
            <p:cNvSpPr>
              <a:spLocks noChangeArrowheads="1"/>
            </p:cNvSpPr>
            <p:nvPr/>
          </p:nvSpPr>
          <p:spPr bwMode="hidden">
            <a:xfrm>
              <a:off x="3361" y="638"/>
              <a:ext cx="944" cy="69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1" name="Oval 187"/>
            <p:cNvSpPr>
              <a:spLocks noChangeArrowheads="1"/>
            </p:cNvSpPr>
            <p:nvPr/>
          </p:nvSpPr>
          <p:spPr bwMode="hidden">
            <a:xfrm>
              <a:off x="3722" y="892"/>
              <a:ext cx="188" cy="13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2" name="Freeform 188"/>
            <p:cNvSpPr>
              <a:spLocks/>
            </p:cNvSpPr>
            <p:nvPr/>
          </p:nvSpPr>
          <p:spPr bwMode="hidden">
            <a:xfrm rot="2711884">
              <a:off x="3847" y="1097"/>
              <a:ext cx="555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3" name="Freeform 189"/>
            <p:cNvSpPr>
              <a:spLocks/>
            </p:cNvSpPr>
            <p:nvPr/>
          </p:nvSpPr>
          <p:spPr bwMode="hidden">
            <a:xfrm rot="2711884">
              <a:off x="4251" y="1393"/>
              <a:ext cx="299" cy="157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4" name="Freeform 190"/>
            <p:cNvSpPr>
              <a:spLocks/>
            </p:cNvSpPr>
            <p:nvPr/>
          </p:nvSpPr>
          <p:spPr bwMode="hidden">
            <a:xfrm rot="2104081">
              <a:off x="3878" y="1027"/>
              <a:ext cx="584" cy="11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5" name="Freeform 191"/>
            <p:cNvSpPr>
              <a:spLocks/>
            </p:cNvSpPr>
            <p:nvPr/>
          </p:nvSpPr>
          <p:spPr bwMode="hidden">
            <a:xfrm rot="2104081">
              <a:off x="4358" y="1281"/>
              <a:ext cx="315" cy="17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6" name="Freeform 192"/>
            <p:cNvSpPr>
              <a:spLocks/>
            </p:cNvSpPr>
            <p:nvPr/>
          </p:nvSpPr>
          <p:spPr bwMode="hidden">
            <a:xfrm rot="1582915">
              <a:off x="3888" y="966"/>
              <a:ext cx="561" cy="9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7" name="Freeform 193"/>
            <p:cNvSpPr>
              <a:spLocks/>
            </p:cNvSpPr>
            <p:nvPr/>
          </p:nvSpPr>
          <p:spPr bwMode="hidden">
            <a:xfrm rot="1582915">
              <a:off x="4388" y="1157"/>
              <a:ext cx="301" cy="15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8" name="Freeform 194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59" name="Freeform 195"/>
            <p:cNvSpPr>
              <a:spLocks/>
            </p:cNvSpPr>
            <p:nvPr/>
          </p:nvSpPr>
          <p:spPr bwMode="hidden">
            <a:xfrm rot="1080363">
              <a:off x="4405" y="1034"/>
              <a:ext cx="290" cy="16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0" name="Freeform 196"/>
            <p:cNvSpPr>
              <a:spLocks/>
            </p:cNvSpPr>
            <p:nvPr/>
          </p:nvSpPr>
          <p:spPr bwMode="hidden">
            <a:xfrm rot="463793">
              <a:off x="3908" y="831"/>
              <a:ext cx="498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1" name="Freeform 197"/>
            <p:cNvSpPr>
              <a:spLocks/>
            </p:cNvSpPr>
            <p:nvPr/>
          </p:nvSpPr>
          <p:spPr bwMode="hidden">
            <a:xfrm rot="463793">
              <a:off x="4397" y="885"/>
              <a:ext cx="269" cy="16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2" name="Freeform 198"/>
            <p:cNvSpPr>
              <a:spLocks/>
            </p:cNvSpPr>
            <p:nvPr/>
          </p:nvSpPr>
          <p:spPr bwMode="hidden">
            <a:xfrm rot="-84182">
              <a:off x="3916" y="791"/>
              <a:ext cx="455" cy="7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3" name="Freeform 199"/>
            <p:cNvSpPr>
              <a:spLocks/>
            </p:cNvSpPr>
            <p:nvPr/>
          </p:nvSpPr>
          <p:spPr bwMode="hidden">
            <a:xfrm rot="-84182">
              <a:off x="4368" y="784"/>
              <a:ext cx="244" cy="11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4" name="Freeform 200"/>
            <p:cNvSpPr>
              <a:spLocks/>
            </p:cNvSpPr>
            <p:nvPr/>
          </p:nvSpPr>
          <p:spPr bwMode="hidden">
            <a:xfrm rot="-802576">
              <a:off x="3902" y="739"/>
              <a:ext cx="398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5" name="Freeform 201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6" name="Freeform 202"/>
            <p:cNvSpPr>
              <a:spLocks/>
            </p:cNvSpPr>
            <p:nvPr/>
          </p:nvSpPr>
          <p:spPr bwMode="hidden">
            <a:xfrm rot="18888116" flipH="1">
              <a:off x="3235" y="1136"/>
              <a:ext cx="558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7" name="Freeform 203"/>
            <p:cNvSpPr>
              <a:spLocks/>
            </p:cNvSpPr>
            <p:nvPr/>
          </p:nvSpPr>
          <p:spPr bwMode="hidden">
            <a:xfrm rot="18888116" flipH="1">
              <a:off x="3088" y="1433"/>
              <a:ext cx="299" cy="157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8" name="Freeform 204"/>
            <p:cNvSpPr>
              <a:spLocks/>
            </p:cNvSpPr>
            <p:nvPr/>
          </p:nvSpPr>
          <p:spPr bwMode="hidden">
            <a:xfrm rot="19495919" flipH="1">
              <a:off x="3159" y="1086"/>
              <a:ext cx="587" cy="11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69" name="Freeform 205"/>
            <p:cNvSpPr>
              <a:spLocks/>
            </p:cNvSpPr>
            <p:nvPr/>
          </p:nvSpPr>
          <p:spPr bwMode="hidden">
            <a:xfrm rot="19495919" flipH="1">
              <a:off x="2950" y="1340"/>
              <a:ext cx="315" cy="17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0" name="Freeform 206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1" name="Freeform 207"/>
            <p:cNvSpPr>
              <a:spLocks/>
            </p:cNvSpPr>
            <p:nvPr/>
          </p:nvSpPr>
          <p:spPr bwMode="hidden">
            <a:xfrm rot="20017085" flipH="1">
              <a:off x="2936" y="1216"/>
              <a:ext cx="300" cy="15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2" name="Freeform 208"/>
            <p:cNvSpPr>
              <a:spLocks/>
            </p:cNvSpPr>
            <p:nvPr/>
          </p:nvSpPr>
          <p:spPr bwMode="hidden">
            <a:xfrm rot="20519637" flipH="1">
              <a:off x="3184" y="962"/>
              <a:ext cx="544" cy="10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3" name="Freeform 209"/>
            <p:cNvSpPr>
              <a:spLocks/>
            </p:cNvSpPr>
            <p:nvPr/>
          </p:nvSpPr>
          <p:spPr bwMode="hidden">
            <a:xfrm rot="20519637" flipH="1">
              <a:off x="2928" y="1090"/>
              <a:ext cx="290" cy="171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4" name="Freeform 210"/>
            <p:cNvSpPr>
              <a:spLocks/>
            </p:cNvSpPr>
            <p:nvPr/>
          </p:nvSpPr>
          <p:spPr bwMode="hidden">
            <a:xfrm rot="21136207" flipH="1">
              <a:off x="3217" y="890"/>
              <a:ext cx="498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5" name="Freeform 211"/>
            <p:cNvSpPr>
              <a:spLocks/>
            </p:cNvSpPr>
            <p:nvPr/>
          </p:nvSpPr>
          <p:spPr bwMode="hidden">
            <a:xfrm rot="21136207" flipH="1">
              <a:off x="2959" y="944"/>
              <a:ext cx="269" cy="157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6" name="Freeform 212"/>
            <p:cNvSpPr>
              <a:spLocks/>
            </p:cNvSpPr>
            <p:nvPr/>
          </p:nvSpPr>
          <p:spPr bwMode="hidden">
            <a:xfrm rot="84182" flipH="1">
              <a:off x="3254" y="847"/>
              <a:ext cx="453" cy="7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7" name="Freeform 213"/>
            <p:cNvSpPr>
              <a:spLocks/>
            </p:cNvSpPr>
            <p:nvPr/>
          </p:nvSpPr>
          <p:spPr bwMode="hidden">
            <a:xfrm rot="84182" flipH="1">
              <a:off x="3013" y="843"/>
              <a:ext cx="244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8" name="Freeform 214"/>
            <p:cNvSpPr>
              <a:spLocks/>
            </p:cNvSpPr>
            <p:nvPr/>
          </p:nvSpPr>
          <p:spPr bwMode="hidden">
            <a:xfrm rot="802576" flipH="1">
              <a:off x="3324" y="798"/>
              <a:ext cx="399" cy="6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79" name="Freeform 215"/>
            <p:cNvSpPr>
              <a:spLocks/>
            </p:cNvSpPr>
            <p:nvPr/>
          </p:nvSpPr>
          <p:spPr bwMode="hidden">
            <a:xfrm rot="802576" flipH="1">
              <a:off x="3114" y="728"/>
              <a:ext cx="214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0" name="Freeform 216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1" name="Freeform 217"/>
            <p:cNvSpPr>
              <a:spLocks/>
            </p:cNvSpPr>
            <p:nvPr/>
          </p:nvSpPr>
          <p:spPr bwMode="hidden">
            <a:xfrm rot="1277471" flipH="1">
              <a:off x="3152" y="665"/>
              <a:ext cx="213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2" name="Freeform 218"/>
            <p:cNvSpPr>
              <a:spLocks/>
            </p:cNvSpPr>
            <p:nvPr/>
          </p:nvSpPr>
          <p:spPr bwMode="hidden">
            <a:xfrm rot="2028410" flipH="1">
              <a:off x="3394" y="746"/>
              <a:ext cx="399" cy="6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3" name="Freeform 219"/>
            <p:cNvSpPr>
              <a:spLocks/>
            </p:cNvSpPr>
            <p:nvPr/>
          </p:nvSpPr>
          <p:spPr bwMode="hidden">
            <a:xfrm rot="2028410" flipH="1">
              <a:off x="3222" y="575"/>
              <a:ext cx="214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4" name="Freeform 220"/>
            <p:cNvSpPr>
              <a:spLocks/>
            </p:cNvSpPr>
            <p:nvPr/>
          </p:nvSpPr>
          <p:spPr bwMode="hidden">
            <a:xfrm rot="2664424" flipH="1">
              <a:off x="3433" y="701"/>
              <a:ext cx="404" cy="6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5" name="Freeform 221"/>
            <p:cNvSpPr>
              <a:spLocks/>
            </p:cNvSpPr>
            <p:nvPr/>
          </p:nvSpPr>
          <p:spPr bwMode="hidden">
            <a:xfrm rot="2664424" flipH="1">
              <a:off x="3290" y="481"/>
              <a:ext cx="217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6" name="Freeform 222"/>
            <p:cNvSpPr>
              <a:spLocks/>
            </p:cNvSpPr>
            <p:nvPr/>
          </p:nvSpPr>
          <p:spPr bwMode="hidden">
            <a:xfrm rot="3473776" flipH="1">
              <a:off x="3517" y="685"/>
              <a:ext cx="357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7" name="Freeform 223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8" name="Freeform 224"/>
            <p:cNvSpPr>
              <a:spLocks/>
            </p:cNvSpPr>
            <p:nvPr/>
          </p:nvSpPr>
          <p:spPr bwMode="hidden">
            <a:xfrm rot="4126480" flipH="1">
              <a:off x="3576" y="673"/>
              <a:ext cx="342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89" name="Freeform 225"/>
            <p:cNvSpPr>
              <a:spLocks/>
            </p:cNvSpPr>
            <p:nvPr/>
          </p:nvSpPr>
          <p:spPr bwMode="hidden">
            <a:xfrm rot="4126480" flipH="1">
              <a:off x="3541" y="422"/>
              <a:ext cx="184" cy="109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0" name="Freeform 226"/>
            <p:cNvSpPr>
              <a:spLocks/>
            </p:cNvSpPr>
            <p:nvPr/>
          </p:nvSpPr>
          <p:spPr bwMode="hidden">
            <a:xfrm rot="-1325434">
              <a:off x="3864" y="706"/>
              <a:ext cx="398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1" name="Freeform 227"/>
            <p:cNvSpPr>
              <a:spLocks/>
            </p:cNvSpPr>
            <p:nvPr/>
          </p:nvSpPr>
          <p:spPr bwMode="hidden">
            <a:xfrm rot="-1325434">
              <a:off x="4246" y="593"/>
              <a:ext cx="214" cy="10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2" name="Freeform 228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3" name="Freeform 229"/>
            <p:cNvSpPr>
              <a:spLocks/>
            </p:cNvSpPr>
            <p:nvPr/>
          </p:nvSpPr>
          <p:spPr bwMode="hidden">
            <a:xfrm rot="-1921064">
              <a:off x="4181" y="519"/>
              <a:ext cx="214" cy="110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4" name="Freeform 230"/>
            <p:cNvSpPr>
              <a:spLocks/>
            </p:cNvSpPr>
            <p:nvPr/>
          </p:nvSpPr>
          <p:spPr bwMode="hidden">
            <a:xfrm rot="4578755" flipH="1">
              <a:off x="3631" y="691"/>
              <a:ext cx="333" cy="4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5" name="Freeform 231"/>
            <p:cNvSpPr>
              <a:spLocks/>
            </p:cNvSpPr>
            <p:nvPr/>
          </p:nvSpPr>
          <p:spPr bwMode="hidden">
            <a:xfrm rot="4578755" flipH="1">
              <a:off x="3638" y="448"/>
              <a:ext cx="180" cy="7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6" name="Freeform 232"/>
            <p:cNvSpPr>
              <a:spLocks/>
            </p:cNvSpPr>
            <p:nvPr/>
          </p:nvSpPr>
          <p:spPr bwMode="hidden">
            <a:xfrm rot="-3857755">
              <a:off x="3716" y="677"/>
              <a:ext cx="342" cy="6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7" name="Freeform 233"/>
            <p:cNvSpPr>
              <a:spLocks/>
            </p:cNvSpPr>
            <p:nvPr/>
          </p:nvSpPr>
          <p:spPr bwMode="hidden">
            <a:xfrm rot="-3857755">
              <a:off x="3926" y="434"/>
              <a:ext cx="184" cy="9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8" name="Freeform 234"/>
            <p:cNvSpPr>
              <a:spLocks/>
            </p:cNvSpPr>
            <p:nvPr/>
          </p:nvSpPr>
          <p:spPr bwMode="hidden">
            <a:xfrm rot="-2777260">
              <a:off x="3759" y="671"/>
              <a:ext cx="373" cy="87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099" name="Freeform 235"/>
            <p:cNvSpPr>
              <a:spLocks/>
            </p:cNvSpPr>
            <p:nvPr/>
          </p:nvSpPr>
          <p:spPr bwMode="hidden">
            <a:xfrm rot="-2777260">
              <a:off x="4061" y="461"/>
              <a:ext cx="200" cy="137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0" name="Freeform 236"/>
            <p:cNvSpPr>
              <a:spLocks/>
            </p:cNvSpPr>
            <p:nvPr/>
          </p:nvSpPr>
          <p:spPr bwMode="hidden">
            <a:xfrm rot="-4903748">
              <a:off x="3695" y="686"/>
              <a:ext cx="308" cy="28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1" name="Freeform 237"/>
            <p:cNvSpPr>
              <a:spLocks/>
            </p:cNvSpPr>
            <p:nvPr/>
          </p:nvSpPr>
          <p:spPr bwMode="hidden">
            <a:xfrm rot="-4903748">
              <a:off x="3810" y="447"/>
              <a:ext cx="164" cy="4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2" name="Freeform 238"/>
            <p:cNvSpPr>
              <a:spLocks/>
            </p:cNvSpPr>
            <p:nvPr/>
          </p:nvSpPr>
          <p:spPr bwMode="hidden">
            <a:xfrm rot="18335692" flipH="1">
              <a:off x="3277" y="1174"/>
              <a:ext cx="558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3" name="Freeform 239"/>
            <p:cNvSpPr>
              <a:spLocks/>
            </p:cNvSpPr>
            <p:nvPr/>
          </p:nvSpPr>
          <p:spPr bwMode="hidden">
            <a:xfrm rot="18335692" flipH="1">
              <a:off x="3187" y="1509"/>
              <a:ext cx="299" cy="15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4" name="Freeform 240"/>
            <p:cNvSpPr>
              <a:spLocks/>
            </p:cNvSpPr>
            <p:nvPr/>
          </p:nvSpPr>
          <p:spPr bwMode="hidden">
            <a:xfrm rot="17542885" flipH="1">
              <a:off x="3362" y="1207"/>
              <a:ext cx="515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5" name="Freeform 241"/>
            <p:cNvSpPr>
              <a:spLocks/>
            </p:cNvSpPr>
            <p:nvPr/>
          </p:nvSpPr>
          <p:spPr bwMode="hidden">
            <a:xfrm rot="17542885" flipH="1">
              <a:off x="3364" y="1550"/>
              <a:ext cx="277" cy="157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6" name="Freeform 242"/>
            <p:cNvSpPr>
              <a:spLocks/>
            </p:cNvSpPr>
            <p:nvPr/>
          </p:nvSpPr>
          <p:spPr bwMode="hidden">
            <a:xfrm rot="16870650" flipH="1">
              <a:off x="3452" y="1219"/>
              <a:ext cx="495" cy="93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7" name="Freeform 243"/>
            <p:cNvSpPr>
              <a:spLocks/>
            </p:cNvSpPr>
            <p:nvPr/>
          </p:nvSpPr>
          <p:spPr bwMode="hidden">
            <a:xfrm rot="16870650" flipH="1">
              <a:off x="3526" y="1566"/>
              <a:ext cx="263" cy="143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8" name="Freeform 244"/>
            <p:cNvSpPr>
              <a:spLocks/>
            </p:cNvSpPr>
            <p:nvPr/>
          </p:nvSpPr>
          <p:spPr bwMode="hidden">
            <a:xfrm rot="3144576">
              <a:off x="3801" y="1159"/>
              <a:ext cx="558" cy="10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09" name="Freeform 245"/>
            <p:cNvSpPr>
              <a:spLocks/>
            </p:cNvSpPr>
            <p:nvPr/>
          </p:nvSpPr>
          <p:spPr bwMode="hidden">
            <a:xfrm rot="3144576">
              <a:off x="4165" y="1486"/>
              <a:ext cx="299" cy="158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0" name="Freeform 246"/>
            <p:cNvSpPr>
              <a:spLocks/>
            </p:cNvSpPr>
            <p:nvPr/>
          </p:nvSpPr>
          <p:spPr bwMode="hidden">
            <a:xfrm rot="3745735">
              <a:off x="3763" y="1194"/>
              <a:ext cx="533" cy="9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1" name="Freeform 247"/>
            <p:cNvSpPr>
              <a:spLocks/>
            </p:cNvSpPr>
            <p:nvPr/>
          </p:nvSpPr>
          <p:spPr bwMode="hidden">
            <a:xfrm rot="3745735">
              <a:off x="4048" y="1543"/>
              <a:ext cx="286" cy="152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2" name="Freeform 248"/>
            <p:cNvSpPr>
              <a:spLocks/>
            </p:cNvSpPr>
            <p:nvPr/>
          </p:nvSpPr>
          <p:spPr bwMode="hidden">
            <a:xfrm rot="4286818">
              <a:off x="3704" y="1235"/>
              <a:ext cx="517" cy="79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3" name="Freeform 249"/>
            <p:cNvSpPr>
              <a:spLocks/>
            </p:cNvSpPr>
            <p:nvPr/>
          </p:nvSpPr>
          <p:spPr bwMode="hidden">
            <a:xfrm rot="4286818">
              <a:off x="3921" y="1584"/>
              <a:ext cx="281" cy="124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4" name="Freeform 250"/>
            <p:cNvSpPr>
              <a:spLocks/>
            </p:cNvSpPr>
            <p:nvPr/>
          </p:nvSpPr>
          <p:spPr bwMode="hidden">
            <a:xfrm rot="4898956">
              <a:off x="3665" y="1250"/>
              <a:ext cx="474" cy="82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5" name="Freeform 251"/>
            <p:cNvSpPr>
              <a:spLocks/>
            </p:cNvSpPr>
            <p:nvPr/>
          </p:nvSpPr>
          <p:spPr bwMode="hidden">
            <a:xfrm rot="4898956">
              <a:off x="3803" y="1581"/>
              <a:ext cx="256" cy="124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6" name="Freeform 252"/>
            <p:cNvSpPr>
              <a:spLocks/>
            </p:cNvSpPr>
            <p:nvPr/>
          </p:nvSpPr>
          <p:spPr bwMode="hidden">
            <a:xfrm rot="5755659">
              <a:off x="3570" y="1267"/>
              <a:ext cx="463" cy="61"/>
            </a:xfrm>
            <a:custGeom>
              <a:avLst/>
              <a:gdLst>
                <a:gd name="T0" fmla="*/ 0 w 2736"/>
                <a:gd name="T1" fmla="*/ 504 h 504"/>
                <a:gd name="T2" fmla="*/ 864 w 2736"/>
                <a:gd name="T3" fmla="*/ 168 h 504"/>
                <a:gd name="T4" fmla="*/ 1776 w 2736"/>
                <a:gd name="T5" fmla="*/ 24 h 504"/>
                <a:gd name="T6" fmla="*/ 2736 w 2736"/>
                <a:gd name="T7" fmla="*/ 24 h 504"/>
                <a:gd name="T8" fmla="*/ 2720 w 2736"/>
                <a:gd name="T9" fmla="*/ 103 h 504"/>
                <a:gd name="T10" fmla="*/ 1764 w 2736"/>
                <a:gd name="T11" fmla="*/ 103 h 504"/>
                <a:gd name="T12" fmla="*/ 654 w 2736"/>
                <a:gd name="T13" fmla="*/ 292 h 504"/>
                <a:gd name="T14" fmla="*/ 0 w 2736"/>
                <a:gd name="T1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7" name="Freeform 253"/>
            <p:cNvSpPr>
              <a:spLocks/>
            </p:cNvSpPr>
            <p:nvPr/>
          </p:nvSpPr>
          <p:spPr bwMode="hidden">
            <a:xfrm rot="5755659">
              <a:off x="3618" y="1599"/>
              <a:ext cx="250" cy="95"/>
            </a:xfrm>
            <a:custGeom>
              <a:avLst/>
              <a:gdLst>
                <a:gd name="T0" fmla="*/ 5 w 1769"/>
                <a:gd name="T1" fmla="*/ 8 h 791"/>
                <a:gd name="T2" fmla="*/ 485 w 1769"/>
                <a:gd name="T3" fmla="*/ 56 h 791"/>
                <a:gd name="T4" fmla="*/ 1157 w 1769"/>
                <a:gd name="T5" fmla="*/ 200 h 791"/>
                <a:gd name="T6" fmla="*/ 1611 w 1769"/>
                <a:gd name="T7" fmla="*/ 432 h 791"/>
                <a:gd name="T8" fmla="*/ 1756 w 1769"/>
                <a:gd name="T9" fmla="*/ 609 h 791"/>
                <a:gd name="T10" fmla="*/ 1689 w 1769"/>
                <a:gd name="T11" fmla="*/ 787 h 791"/>
                <a:gd name="T12" fmla="*/ 1589 w 1769"/>
                <a:gd name="T13" fmla="*/ 632 h 791"/>
                <a:gd name="T14" fmla="*/ 1389 w 1769"/>
                <a:gd name="T15" fmla="*/ 454 h 791"/>
                <a:gd name="T16" fmla="*/ 1109 w 1769"/>
                <a:gd name="T17" fmla="*/ 296 h 791"/>
                <a:gd name="T18" fmla="*/ 581 w 1769"/>
                <a:gd name="T19" fmla="*/ 152 h 791"/>
                <a:gd name="T20" fmla="*/ 0 w 1769"/>
                <a:gd name="T21" fmla="*/ 76 h 791"/>
                <a:gd name="T22" fmla="*/ 5 w 1769"/>
                <a:gd name="T23" fmla="*/ 8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8" name="Freeform 254"/>
            <p:cNvSpPr>
              <a:spLocks/>
            </p:cNvSpPr>
            <p:nvPr/>
          </p:nvSpPr>
          <p:spPr bwMode="hidden">
            <a:xfrm flipH="1">
              <a:off x="3552" y="1153"/>
              <a:ext cx="158" cy="479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19" name="Arc 255"/>
            <p:cNvSpPr>
              <a:spLocks/>
            </p:cNvSpPr>
            <p:nvPr/>
          </p:nvSpPr>
          <p:spPr bwMode="hidden">
            <a:xfrm flipH="1">
              <a:off x="3268" y="982"/>
              <a:ext cx="686" cy="744"/>
            </a:xfrm>
            <a:custGeom>
              <a:avLst/>
              <a:gdLst>
                <a:gd name="G0" fmla="+- 0 0 0"/>
                <a:gd name="G1" fmla="+- 20897 0 0"/>
                <a:gd name="G2" fmla="+- 21600 0 0"/>
                <a:gd name="T0" fmla="*/ 5467 w 21600"/>
                <a:gd name="T1" fmla="*/ 0 h 21602"/>
                <a:gd name="T2" fmla="*/ 21589 w 21600"/>
                <a:gd name="T3" fmla="*/ 21602 h 21602"/>
                <a:gd name="T4" fmla="*/ 0 w 21600"/>
                <a:gd name="T5" fmla="*/ 20897 h 2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0" name="Arc 256"/>
            <p:cNvSpPr>
              <a:spLocks/>
            </p:cNvSpPr>
            <p:nvPr/>
          </p:nvSpPr>
          <p:spPr bwMode="hidden">
            <a:xfrm flipV="1">
              <a:off x="3888" y="532"/>
              <a:ext cx="829" cy="661"/>
            </a:xfrm>
            <a:custGeom>
              <a:avLst/>
              <a:gdLst>
                <a:gd name="G0" fmla="+- 17826 0 0"/>
                <a:gd name="G1" fmla="+- 0 0 0"/>
                <a:gd name="G2" fmla="+- 21600 0 0"/>
                <a:gd name="T0" fmla="*/ 36729 w 36729"/>
                <a:gd name="T1" fmla="*/ 10451 h 21600"/>
                <a:gd name="T2" fmla="*/ 0 w 36729"/>
                <a:gd name="T3" fmla="*/ 12197 h 21600"/>
                <a:gd name="T4" fmla="*/ 17826 w 3672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1" name="Arc 257"/>
            <p:cNvSpPr>
              <a:spLocks/>
            </p:cNvSpPr>
            <p:nvPr/>
          </p:nvSpPr>
          <p:spPr bwMode="hidden">
            <a:xfrm flipH="1">
              <a:off x="3338" y="863"/>
              <a:ext cx="401" cy="769"/>
            </a:xfrm>
            <a:custGeom>
              <a:avLst/>
              <a:gdLst>
                <a:gd name="G0" fmla="+- 7340 0 0"/>
                <a:gd name="G1" fmla="+- 21600 0 0"/>
                <a:gd name="G2" fmla="+- 21600 0 0"/>
                <a:gd name="T0" fmla="*/ 0 w 28940"/>
                <a:gd name="T1" fmla="*/ 1285 h 22305"/>
                <a:gd name="T2" fmla="*/ 28929 w 28940"/>
                <a:gd name="T3" fmla="*/ 22305 h 22305"/>
                <a:gd name="T4" fmla="*/ 7340 w 28940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2" name="Arc 258"/>
            <p:cNvSpPr>
              <a:spLocks/>
            </p:cNvSpPr>
            <p:nvPr/>
          </p:nvSpPr>
          <p:spPr bwMode="hidden">
            <a:xfrm flipH="1">
              <a:off x="3052" y="901"/>
              <a:ext cx="652" cy="769"/>
            </a:xfrm>
            <a:custGeom>
              <a:avLst/>
              <a:gdLst>
                <a:gd name="G0" fmla="+- 8873 0 0"/>
                <a:gd name="G1" fmla="+- 21600 0 0"/>
                <a:gd name="G2" fmla="+- 21600 0 0"/>
                <a:gd name="T0" fmla="*/ 0 w 30473"/>
                <a:gd name="T1" fmla="*/ 1907 h 22305"/>
                <a:gd name="T2" fmla="*/ 30462 w 30473"/>
                <a:gd name="T3" fmla="*/ 22305 h 22305"/>
                <a:gd name="T4" fmla="*/ 8873 w 30473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3" name="Arc 259"/>
            <p:cNvSpPr>
              <a:spLocks/>
            </p:cNvSpPr>
            <p:nvPr/>
          </p:nvSpPr>
          <p:spPr bwMode="hidden">
            <a:xfrm flipH="1">
              <a:off x="2996" y="762"/>
              <a:ext cx="767" cy="769"/>
            </a:xfrm>
            <a:custGeom>
              <a:avLst/>
              <a:gdLst>
                <a:gd name="G0" fmla="+- 12855 0 0"/>
                <a:gd name="G1" fmla="+- 21600 0 0"/>
                <a:gd name="G2" fmla="+- 21600 0 0"/>
                <a:gd name="T0" fmla="*/ 0 w 34455"/>
                <a:gd name="T1" fmla="*/ 4241 h 22305"/>
                <a:gd name="T2" fmla="*/ 34444 w 34455"/>
                <a:gd name="T3" fmla="*/ 22305 h 22305"/>
                <a:gd name="T4" fmla="*/ 12855 w 34455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4" name="Arc 260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5" name="Arc 261"/>
            <p:cNvSpPr>
              <a:spLocks/>
            </p:cNvSpPr>
            <p:nvPr/>
          </p:nvSpPr>
          <p:spPr bwMode="hidden">
            <a:xfrm>
              <a:off x="3878" y="865"/>
              <a:ext cx="325" cy="769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6" name="Arc 262"/>
            <p:cNvSpPr>
              <a:spLocks/>
            </p:cNvSpPr>
            <p:nvPr/>
          </p:nvSpPr>
          <p:spPr bwMode="hidden">
            <a:xfrm>
              <a:off x="3906" y="766"/>
              <a:ext cx="461" cy="769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4812"/>
                <a:gd name="T1" fmla="*/ 4512 h 22305"/>
                <a:gd name="T2" fmla="*/ 34801 w 34812"/>
                <a:gd name="T3" fmla="*/ 22305 h 22305"/>
                <a:gd name="T4" fmla="*/ 13212 w 34812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7" name="Freeform 263"/>
            <p:cNvSpPr>
              <a:spLocks/>
            </p:cNvSpPr>
            <p:nvPr/>
          </p:nvSpPr>
          <p:spPr bwMode="hidden">
            <a:xfrm>
              <a:off x="3996" y="1236"/>
              <a:ext cx="155" cy="479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8" name="Freeform 264"/>
            <p:cNvSpPr>
              <a:spLocks/>
            </p:cNvSpPr>
            <p:nvPr/>
          </p:nvSpPr>
          <p:spPr bwMode="hidden">
            <a:xfrm rot="19660755" flipV="1">
              <a:off x="3753" y="1079"/>
              <a:ext cx="141" cy="270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29" name="Arc 265"/>
            <p:cNvSpPr>
              <a:spLocks/>
            </p:cNvSpPr>
            <p:nvPr/>
          </p:nvSpPr>
          <p:spPr bwMode="hidden">
            <a:xfrm flipH="1">
              <a:off x="2951" y="647"/>
              <a:ext cx="822" cy="769"/>
            </a:xfrm>
            <a:custGeom>
              <a:avLst/>
              <a:gdLst>
                <a:gd name="G0" fmla="+- 15230 0 0"/>
                <a:gd name="G1" fmla="+- 21600 0 0"/>
                <a:gd name="G2" fmla="+- 21600 0 0"/>
                <a:gd name="T0" fmla="*/ 0 w 36830"/>
                <a:gd name="T1" fmla="*/ 6283 h 22305"/>
                <a:gd name="T2" fmla="*/ 36819 w 36830"/>
                <a:gd name="T3" fmla="*/ 22305 h 22305"/>
                <a:gd name="T4" fmla="*/ 15230 w 36830"/>
                <a:gd name="T5" fmla="*/ 21600 h 2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0" name="Arc 266"/>
            <p:cNvSpPr>
              <a:spLocks/>
            </p:cNvSpPr>
            <p:nvPr/>
          </p:nvSpPr>
          <p:spPr bwMode="hidden">
            <a:xfrm flipH="1">
              <a:off x="3184" y="485"/>
              <a:ext cx="596" cy="744"/>
            </a:xfrm>
            <a:custGeom>
              <a:avLst/>
              <a:gdLst>
                <a:gd name="G0" fmla="+- 18231 0 0"/>
                <a:gd name="G1" fmla="+- 21600 0 0"/>
                <a:gd name="G2" fmla="+- 21600 0 0"/>
                <a:gd name="T0" fmla="*/ 0 w 31881"/>
                <a:gd name="T1" fmla="*/ 10016 h 21600"/>
                <a:gd name="T2" fmla="*/ 31881 w 31881"/>
                <a:gd name="T3" fmla="*/ 4860 h 21600"/>
                <a:gd name="T4" fmla="*/ 18231 w 318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1" name="Arc 267"/>
            <p:cNvSpPr>
              <a:spLocks/>
            </p:cNvSpPr>
            <p:nvPr/>
          </p:nvSpPr>
          <p:spPr bwMode="hidden">
            <a:xfrm>
              <a:off x="3823" y="798"/>
              <a:ext cx="245" cy="744"/>
            </a:xfrm>
            <a:custGeom>
              <a:avLst/>
              <a:gdLst>
                <a:gd name="G0" fmla="+- 13212 0 0"/>
                <a:gd name="G1" fmla="+- 21600 0 0"/>
                <a:gd name="G2" fmla="+- 21600 0 0"/>
                <a:gd name="T0" fmla="*/ 0 w 31146"/>
                <a:gd name="T1" fmla="*/ 4512 h 21600"/>
                <a:gd name="T2" fmla="*/ 31146 w 31146"/>
                <a:gd name="T3" fmla="*/ 9561 h 21600"/>
                <a:gd name="T4" fmla="*/ 13212 w 3114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2" name="Freeform 268"/>
            <p:cNvSpPr>
              <a:spLocks/>
            </p:cNvSpPr>
            <p:nvPr/>
          </p:nvSpPr>
          <p:spPr bwMode="hidden">
            <a:xfrm flipH="1">
              <a:off x="3086" y="1193"/>
              <a:ext cx="351" cy="49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3" name="Freeform 269"/>
            <p:cNvSpPr>
              <a:spLocks/>
            </p:cNvSpPr>
            <p:nvPr/>
          </p:nvSpPr>
          <p:spPr bwMode="hidden">
            <a:xfrm flipH="1">
              <a:off x="3251" y="674"/>
              <a:ext cx="225" cy="490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4" name="Freeform 270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5" name="Freeform 271"/>
            <p:cNvSpPr>
              <a:spLocks/>
            </p:cNvSpPr>
            <p:nvPr/>
          </p:nvSpPr>
          <p:spPr bwMode="hidden">
            <a:xfrm>
              <a:off x="4351" y="1121"/>
              <a:ext cx="326" cy="517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6" name="Freeform 272"/>
            <p:cNvSpPr>
              <a:spLocks/>
            </p:cNvSpPr>
            <p:nvPr/>
          </p:nvSpPr>
          <p:spPr bwMode="hidden">
            <a:xfrm>
              <a:off x="4181" y="858"/>
              <a:ext cx="491" cy="346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7" name="Freeform 273"/>
            <p:cNvSpPr>
              <a:spLocks/>
            </p:cNvSpPr>
            <p:nvPr/>
          </p:nvSpPr>
          <p:spPr bwMode="hidden">
            <a:xfrm>
              <a:off x="4200" y="492"/>
              <a:ext cx="214" cy="463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8" name="Freeform 274"/>
            <p:cNvSpPr>
              <a:spLocks/>
            </p:cNvSpPr>
            <p:nvPr/>
          </p:nvSpPr>
          <p:spPr bwMode="hidden">
            <a:xfrm rot="20253369">
              <a:off x="3989" y="879"/>
              <a:ext cx="143" cy="270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7139" name="Freeform 275"/>
            <p:cNvSpPr>
              <a:spLocks/>
            </p:cNvSpPr>
            <p:nvPr/>
          </p:nvSpPr>
          <p:spPr bwMode="hidden">
            <a:xfrm rot="1346631" flipH="1">
              <a:off x="3479" y="870"/>
              <a:ext cx="141" cy="272"/>
            </a:xfrm>
            <a:custGeom>
              <a:avLst/>
              <a:gdLst>
                <a:gd name="T0" fmla="*/ 0 w 776"/>
                <a:gd name="T1" fmla="*/ 64 h 2368"/>
                <a:gd name="T2" fmla="*/ 240 w 776"/>
                <a:gd name="T3" fmla="*/ 16 h 2368"/>
                <a:gd name="T4" fmla="*/ 96 w 776"/>
                <a:gd name="T5" fmla="*/ 160 h 2368"/>
                <a:gd name="T6" fmla="*/ 336 w 776"/>
                <a:gd name="T7" fmla="*/ 160 h 2368"/>
                <a:gd name="T8" fmla="*/ 192 w 776"/>
                <a:gd name="T9" fmla="*/ 304 h 2368"/>
                <a:gd name="T10" fmla="*/ 384 w 776"/>
                <a:gd name="T11" fmla="*/ 352 h 2368"/>
                <a:gd name="T12" fmla="*/ 288 w 776"/>
                <a:gd name="T13" fmla="*/ 448 h 2368"/>
                <a:gd name="T14" fmla="*/ 480 w 776"/>
                <a:gd name="T15" fmla="*/ 496 h 2368"/>
                <a:gd name="T16" fmla="*/ 384 w 776"/>
                <a:gd name="T17" fmla="*/ 592 h 2368"/>
                <a:gd name="T18" fmla="*/ 528 w 776"/>
                <a:gd name="T19" fmla="*/ 640 h 2368"/>
                <a:gd name="T20" fmla="*/ 480 w 776"/>
                <a:gd name="T21" fmla="*/ 736 h 2368"/>
                <a:gd name="T22" fmla="*/ 576 w 776"/>
                <a:gd name="T23" fmla="*/ 832 h 2368"/>
                <a:gd name="T24" fmla="*/ 576 w 776"/>
                <a:gd name="T25" fmla="*/ 928 h 2368"/>
                <a:gd name="T26" fmla="*/ 672 w 776"/>
                <a:gd name="T27" fmla="*/ 1072 h 2368"/>
                <a:gd name="T28" fmla="*/ 624 w 776"/>
                <a:gd name="T29" fmla="*/ 1216 h 2368"/>
                <a:gd name="T30" fmla="*/ 720 w 776"/>
                <a:gd name="T31" fmla="*/ 1312 h 2368"/>
                <a:gd name="T32" fmla="*/ 672 w 776"/>
                <a:gd name="T33" fmla="*/ 1456 h 2368"/>
                <a:gd name="T34" fmla="*/ 720 w 776"/>
                <a:gd name="T35" fmla="*/ 1600 h 2368"/>
                <a:gd name="T36" fmla="*/ 672 w 776"/>
                <a:gd name="T37" fmla="*/ 1696 h 2368"/>
                <a:gd name="T38" fmla="*/ 768 w 776"/>
                <a:gd name="T39" fmla="*/ 1840 h 2368"/>
                <a:gd name="T40" fmla="*/ 720 w 776"/>
                <a:gd name="T41" fmla="*/ 1984 h 2368"/>
                <a:gd name="T42" fmla="*/ 768 w 776"/>
                <a:gd name="T43" fmla="*/ 2176 h 2368"/>
                <a:gd name="T44" fmla="*/ 720 w 776"/>
                <a:gd name="T45" fmla="*/ 2224 h 2368"/>
                <a:gd name="T46" fmla="*/ 768 w 776"/>
                <a:gd name="T47" fmla="*/ 2368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7140" name="WordArt 276"/>
          <p:cNvSpPr>
            <a:spLocks noChangeArrowheads="1" noChangeShapeType="1" noTextEdit="1"/>
          </p:cNvSpPr>
          <p:nvPr/>
        </p:nvSpPr>
        <p:spPr bwMode="auto">
          <a:xfrm>
            <a:off x="212725" y="1755775"/>
            <a:ext cx="8588375" cy="167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spc="-40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cs typeface="Arial"/>
              </a:rPr>
              <a:t>Kính chúc quí thầy cô sức khỏe !</a:t>
            </a:r>
          </a:p>
        </p:txBody>
      </p:sp>
      <p:sp>
        <p:nvSpPr>
          <p:cNvPr id="37141" name="WordArt 277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5994400" cy="1143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Chúc </a:t>
            </a:r>
            <a:r>
              <a:rPr lang="pt-BR" sz="36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các con </a:t>
            </a:r>
            <a:r>
              <a:rPr lang="pt-BR" sz="36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học giỏi !</a:t>
            </a:r>
            <a:endParaRPr lang="en-US" sz="3600" b="1" kern="10" dirty="0" smtClean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/>
            </a:endParaRPr>
          </a:p>
        </p:txBody>
      </p:sp>
      <p:pic>
        <p:nvPicPr>
          <p:cNvPr id="37142" name="Picture 278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16764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43" name="Picture 279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44" name="Picture 280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03588"/>
            <a:ext cx="16383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45" name="Picture 281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105400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46" name="Picture 282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1752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47" name="Picture 283" descr="DSTARS-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19800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84" descr="Picture 24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221">
            <a:off x="304800" y="5105400"/>
            <a:ext cx="16002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8516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7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7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40" grpId="0" animBg="1"/>
      <p:bldP spid="371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  <a:endParaRPr lang="en-US" sz="120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476672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? Chọn chữ Đ trước câu trả lời đúng, chữ S trước câu trả lời sai trước mỗi ý sau.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4" y="1916832"/>
            <a:ext cx="7776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Vùng biển nước ta không bao giờ đóng băng.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Ở vùng biển nước ta, mùa đông nước đóng băng.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Vùng biển ở miền Nam hay có bão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Nước biển hàng ngày có lúc dâng lên có lúc hạ xuống.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2204864"/>
            <a:ext cx="57606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1560" y="3068960"/>
            <a:ext cx="57606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1560" y="3933056"/>
            <a:ext cx="57606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560" y="4797152"/>
            <a:ext cx="57606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1560" y="2204864"/>
            <a:ext cx="576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Đ</a:t>
            </a:r>
          </a:p>
          <a:p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568" y="4797152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5576" y="3068960"/>
            <a:ext cx="354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5576" y="3933056"/>
            <a:ext cx="354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3" grpId="0" animBg="1"/>
      <p:bldP spid="14" grpId="0" animBg="1"/>
      <p:bldP spid="15" grpId="0" animBg="1"/>
      <p:bldP spid="16" grpId="0" animBg="1"/>
      <p:bldP spid="20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  <a:endParaRPr lang="en-US" sz="120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44" y="692696"/>
            <a:ext cx="8064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200" b="1" dirty="0"/>
              <a:t> </a:t>
            </a:r>
            <a:r>
              <a:rPr lang="en-US" sz="3200" b="1" dirty="0" smtClean="0"/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đời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? Khoanh vào câu trả lời đúng.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852936"/>
            <a:ext cx="7920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Điều hòa khí hậu.</a:t>
            </a:r>
          </a:p>
          <a:p>
            <a:pPr marL="342900" indent="-342900"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Tạo ra nhiều nơi du lịch và nghỉ mát.</a:t>
            </a:r>
          </a:p>
          <a:p>
            <a:pPr marL="342900" indent="-342900"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Cung cấp tài nguyên.</a:t>
            </a:r>
          </a:p>
          <a:p>
            <a:pPr marL="342900" indent="-342900"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Tạo điều kiện phát triển giao thông biển.</a:t>
            </a:r>
          </a:p>
          <a:p>
            <a:pPr marL="342900" indent="-342900">
              <a:buAutoNum type="alphaL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Tất cả các ý trên.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9552" y="4581128"/>
            <a:ext cx="720080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TRƯỜNG TiỂU HỌC ĐỨC GIANG</a:t>
            </a:r>
            <a:endParaRPr lang="en-US" sz="120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411760" y="332656"/>
            <a:ext cx="4248472" cy="792088"/>
          </a:xfrm>
          <a:prstGeom prst="wedgeRoundRectCallou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71800" y="40466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TIÊU BÀI HỌC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9552" y="1916832"/>
            <a:ext cx="8064896" cy="3960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7584" y="2132856"/>
            <a:ext cx="76328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Chỉ được trên bản đồ (lược đồ) vùng phân bố của đất phe-ra-lít, đất phù sa, rừng rậm nhiệt đới, rừng ngập mặn.</a:t>
            </a:r>
          </a:p>
          <a:p>
            <a:pPr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Nêu được 1 số đặc điểm của đất phe-ra-lít và đất phù sa, rừng rậm nhiệt đới và rừng ngập mặn.</a:t>
            </a:r>
          </a:p>
          <a:p>
            <a:pPr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- Biết được vai trò của đất, rừng đối với đời sống của con người.</a:t>
            </a:r>
          </a:p>
          <a:p>
            <a:pPr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- Thấy được sự cần thiết phải bảo vệ và khai thác đất,rừng một cách hợp lí.</a:t>
            </a: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n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5283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571998" y="830297"/>
            <a:ext cx="3816425" cy="7200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6102" y="10426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CÂU HỎI THẢO LUẬN NHÓM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3447403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ta.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ở </a:t>
            </a:r>
            <a:r>
              <a:rPr lang="en-US" dirty="0" err="1" smtClean="0"/>
              <a:t>đâu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83748" y="2204864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b="1" dirty="0" err="1" smtClean="0">
                <a:solidFill>
                  <a:srgbClr val="7030A0"/>
                </a:solidFill>
              </a:rPr>
              <a:t>Quan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sát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lược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đồ</a:t>
            </a:r>
            <a:r>
              <a:rPr lang="en-US" b="1" dirty="0" smtClean="0">
                <a:solidFill>
                  <a:srgbClr val="7030A0"/>
                </a:solidFill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</a:rPr>
              <a:t>kết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hợp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đọc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thầm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thông</a:t>
            </a:r>
            <a:r>
              <a:rPr lang="en-US" b="1" dirty="0" smtClean="0">
                <a:solidFill>
                  <a:srgbClr val="7030A0"/>
                </a:solidFill>
              </a:rPr>
              <a:t> tin </a:t>
            </a:r>
            <a:r>
              <a:rPr lang="en-US" b="1" dirty="0" err="1" smtClean="0">
                <a:solidFill>
                  <a:srgbClr val="7030A0"/>
                </a:solidFill>
              </a:rPr>
              <a:t>trong</a:t>
            </a:r>
            <a:r>
              <a:rPr lang="en-US" b="1" dirty="0" smtClean="0">
                <a:solidFill>
                  <a:srgbClr val="7030A0"/>
                </a:solidFill>
              </a:rPr>
              <a:t> SGK  </a:t>
            </a:r>
            <a:r>
              <a:rPr lang="en-US" b="1" dirty="0" err="1" smtClean="0">
                <a:solidFill>
                  <a:srgbClr val="7030A0"/>
                </a:solidFill>
              </a:rPr>
              <a:t>trang</a:t>
            </a:r>
            <a:r>
              <a:rPr lang="en-US" b="1" dirty="0" smtClean="0">
                <a:solidFill>
                  <a:srgbClr val="7030A0"/>
                </a:solidFill>
              </a:rPr>
              <a:t> 79, </a:t>
            </a:r>
            <a:r>
              <a:rPr lang="en-US" b="1" dirty="0" err="1" smtClean="0">
                <a:solidFill>
                  <a:srgbClr val="7030A0"/>
                </a:solidFill>
              </a:rPr>
              <a:t>thảo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luận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nhóm</a:t>
            </a:r>
            <a:r>
              <a:rPr lang="en-US" b="1" dirty="0" smtClean="0">
                <a:solidFill>
                  <a:srgbClr val="7030A0"/>
                </a:solidFill>
              </a:rPr>
              <a:t> 2, </a:t>
            </a:r>
            <a:r>
              <a:rPr lang="en-US" b="1" dirty="0" err="1" smtClean="0">
                <a:solidFill>
                  <a:srgbClr val="7030A0"/>
                </a:solidFill>
              </a:rPr>
              <a:t>trả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lời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các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câu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hỏi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sau</a:t>
            </a:r>
            <a:r>
              <a:rPr lang="en-US" b="1" dirty="0" smtClean="0">
                <a:solidFill>
                  <a:srgbClr val="7030A0"/>
                </a:solidFill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32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251520" y="6315075"/>
            <a:ext cx="4176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</a:rPr>
              <a:t>Hình 1: </a:t>
            </a:r>
            <a:r>
              <a:rPr lang="vi-VN" sz="2800" b="1" smtClean="0">
                <a:solidFill>
                  <a:srgbClr val="0000FF"/>
                </a:solidFill>
              </a:rPr>
              <a:t>Đất </a:t>
            </a:r>
            <a:r>
              <a:rPr lang="vi-VN" sz="2800" b="1">
                <a:solidFill>
                  <a:srgbClr val="0000FF"/>
                </a:solidFill>
              </a:rPr>
              <a:t>phe-ra - l</a:t>
            </a:r>
            <a:r>
              <a:rPr lang="en-US" sz="2800" b="1">
                <a:solidFill>
                  <a:srgbClr val="0000FF"/>
                </a:solidFill>
              </a:rPr>
              <a:t>ít</a:t>
            </a:r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4644008" y="6300788"/>
            <a:ext cx="438093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</a:rPr>
              <a:t>Hình 2: </a:t>
            </a:r>
            <a:r>
              <a:rPr lang="vi-VN" sz="2800" b="1" smtClean="0">
                <a:solidFill>
                  <a:srgbClr val="0000FF"/>
                </a:solidFill>
              </a:rPr>
              <a:t>Đất </a:t>
            </a:r>
            <a:r>
              <a:rPr lang="vi-VN" sz="2800" b="1">
                <a:solidFill>
                  <a:srgbClr val="0000FF"/>
                </a:solidFill>
              </a:rPr>
              <a:t>phù sa</a:t>
            </a:r>
            <a:endParaRPr lang="en-US" sz="2800" b="1">
              <a:solidFill>
                <a:srgbClr val="0000FF"/>
              </a:solidFill>
            </a:endParaRPr>
          </a:p>
        </p:txBody>
      </p:sp>
      <p:pic>
        <p:nvPicPr>
          <p:cNvPr id="4101" name="Picture 12" descr="18_21_1295860095_6_wumengpotatocropchina28658600x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13"/>
          <p:cNvSpPr txBox="1">
            <a:spLocks noChangeArrowheads="1"/>
          </p:cNvSpPr>
          <p:nvPr/>
        </p:nvSpPr>
        <p:spPr bwMode="auto">
          <a:xfrm>
            <a:off x="762000" y="12192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103" name="Picture 15" descr="images443985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0648"/>
            <a:ext cx="4191000" cy="278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6" descr="rau an toan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260648"/>
            <a:ext cx="4343400" cy="590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ài 36: Đặc điểm đất Việt N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62264" y="332656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có nhận xét gì về nguồn tài nguyên đất?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0012" y="1195380"/>
            <a:ext cx="42484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052" y="2186907"/>
            <a:ext cx="41044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3216949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414908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5441343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phèn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1374</Words>
  <Application>Microsoft Office PowerPoint</Application>
  <PresentationFormat>On-screen Show (4:3)</PresentationFormat>
  <Paragraphs>357</Paragraphs>
  <Slides>32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Truong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</dc:creator>
  <cp:lastModifiedBy>Nguyen</cp:lastModifiedBy>
  <cp:revision>83</cp:revision>
  <dcterms:created xsi:type="dcterms:W3CDTF">2020-10-10T22:39:06Z</dcterms:created>
  <dcterms:modified xsi:type="dcterms:W3CDTF">2021-06-03T09:32:42Z</dcterms:modified>
</cp:coreProperties>
</file>