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Override1.xml" ContentType="application/vnd.openxmlformats-officedocument.themeOverr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33"/>
  </p:notesMasterIdLst>
  <p:sldIdLst>
    <p:sldId id="2676" r:id="rId3"/>
    <p:sldId id="2645" r:id="rId4"/>
    <p:sldId id="315" r:id="rId5"/>
    <p:sldId id="2678" r:id="rId6"/>
    <p:sldId id="307" r:id="rId7"/>
    <p:sldId id="2646" r:id="rId8"/>
    <p:sldId id="2669" r:id="rId9"/>
    <p:sldId id="2647" r:id="rId10"/>
    <p:sldId id="2686" r:id="rId11"/>
    <p:sldId id="2662" r:id="rId12"/>
    <p:sldId id="2679" r:id="rId13"/>
    <p:sldId id="2680" r:id="rId14"/>
    <p:sldId id="2681" r:id="rId15"/>
    <p:sldId id="2682" r:id="rId16"/>
    <p:sldId id="2683" r:id="rId17"/>
    <p:sldId id="2684" r:id="rId18"/>
    <p:sldId id="2685" r:id="rId19"/>
    <p:sldId id="2665" r:id="rId20"/>
    <p:sldId id="2664" r:id="rId21"/>
    <p:sldId id="2666" r:id="rId22"/>
    <p:sldId id="2667" r:id="rId23"/>
    <p:sldId id="2670" r:id="rId24"/>
    <p:sldId id="2671" r:id="rId25"/>
    <p:sldId id="2672" r:id="rId26"/>
    <p:sldId id="2673" r:id="rId27"/>
    <p:sldId id="2674" r:id="rId28"/>
    <p:sldId id="2675" r:id="rId29"/>
    <p:sldId id="2677" r:id="rId30"/>
    <p:sldId id="2687" r:id="rId31"/>
    <p:sldId id="339"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5" d="100"/>
          <a:sy n="65" d="100"/>
        </p:scale>
        <p:origin x="234"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viewProps" Target="viewProps.xml"/><Relationship Id="rId8" Type="http://schemas.openxmlformats.org/officeDocument/2006/relationships/slide" Target="slides/slide6.xml"/><Relationship Id="rId3" Type="http://schemas.openxmlformats.org/officeDocument/2006/relationships/slide" Target="slides/slide1.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B5B2229-5E49-4160-B3AD-24C1438F96E0}"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305159B2-59B4-4767-82C9-B9F227508AAB}">
      <dgm:prSet custT="1"/>
      <dgm:spPr/>
      <dgm:t>
        <a:bodyPr/>
        <a:lstStyle/>
        <a:p>
          <a:r>
            <a:rPr lang="en-US" sz="3600" b="1" dirty="0">
              <a:solidFill>
                <a:schemeClr val="tx1"/>
              </a:solidFill>
            </a:rPr>
            <a:t>1.</a:t>
          </a:r>
          <a:r>
            <a:rPr lang="vi-VN" sz="3600" b="1" dirty="0">
              <a:solidFill>
                <a:schemeClr val="tx1"/>
              </a:solidFill>
            </a:rPr>
            <a:t> Đọc đúng từ ngữ, câu, đoạn và toàn bộ bài đọc </a:t>
          </a:r>
          <a:r>
            <a:rPr lang="en-US" sz="3600" b="1" i="1" dirty="0" err="1">
              <a:solidFill>
                <a:schemeClr val="tx1"/>
              </a:solidFill>
            </a:rPr>
            <a:t>Lời</a:t>
          </a:r>
          <a:r>
            <a:rPr lang="en-US" sz="3600" b="1" i="1" dirty="0">
              <a:solidFill>
                <a:schemeClr val="tx1"/>
              </a:solidFill>
            </a:rPr>
            <a:t> </a:t>
          </a:r>
          <a:r>
            <a:rPr lang="en-US" sz="3600" b="1" i="1" dirty="0" err="1">
              <a:solidFill>
                <a:schemeClr val="tx1"/>
              </a:solidFill>
            </a:rPr>
            <a:t>giải</a:t>
          </a:r>
          <a:r>
            <a:rPr lang="en-US" sz="3600" b="1" i="1" dirty="0">
              <a:solidFill>
                <a:schemeClr val="tx1"/>
              </a:solidFill>
            </a:rPr>
            <a:t> </a:t>
          </a:r>
          <a:r>
            <a:rPr lang="en-US" sz="3600" b="1" i="1" dirty="0" err="1">
              <a:solidFill>
                <a:schemeClr val="tx1"/>
              </a:solidFill>
            </a:rPr>
            <a:t>toán</a:t>
          </a:r>
          <a:r>
            <a:rPr lang="en-US" sz="3600" b="1" i="1" dirty="0">
              <a:solidFill>
                <a:schemeClr val="tx1"/>
              </a:solidFill>
            </a:rPr>
            <a:t> </a:t>
          </a:r>
          <a:r>
            <a:rPr lang="en-US" sz="3600" b="1" i="1" dirty="0" err="1">
              <a:solidFill>
                <a:schemeClr val="tx1"/>
              </a:solidFill>
            </a:rPr>
            <a:t>đặc</a:t>
          </a:r>
          <a:r>
            <a:rPr lang="en-US" sz="3600" b="1" i="1" dirty="0">
              <a:solidFill>
                <a:schemeClr val="tx1"/>
              </a:solidFill>
            </a:rPr>
            <a:t> </a:t>
          </a:r>
          <a:r>
            <a:rPr lang="en-US" sz="3600" b="1" i="1" dirty="0" err="1">
              <a:solidFill>
                <a:schemeClr val="tx1"/>
              </a:solidFill>
            </a:rPr>
            <a:t>biệt</a:t>
          </a:r>
          <a:r>
            <a:rPr lang="en-US" sz="3600" b="1" i="1" dirty="0">
              <a:solidFill>
                <a:schemeClr val="tx1"/>
              </a:solidFill>
            </a:rPr>
            <a:t>.</a:t>
          </a:r>
          <a:endParaRPr lang="en-US" sz="3600" b="1" dirty="0">
            <a:solidFill>
              <a:schemeClr val="tx1"/>
            </a:solidFill>
          </a:endParaRPr>
        </a:p>
      </dgm:t>
    </dgm:pt>
    <dgm:pt modelId="{3B829F5F-8772-4B85-9C27-81A99E8A1EDE}" type="parTrans" cxnId="{146B24DF-9C8C-44F2-96D5-E2A5082FD1A4}">
      <dgm:prSet/>
      <dgm:spPr/>
      <dgm:t>
        <a:bodyPr/>
        <a:lstStyle/>
        <a:p>
          <a:endParaRPr lang="en-US"/>
        </a:p>
      </dgm:t>
    </dgm:pt>
    <dgm:pt modelId="{08CC8F11-8FAD-4D64-99BA-22864018F931}" type="sibTrans" cxnId="{146B24DF-9C8C-44F2-96D5-E2A5082FD1A4}">
      <dgm:prSet/>
      <dgm:spPr/>
      <dgm:t>
        <a:bodyPr/>
        <a:lstStyle/>
        <a:p>
          <a:endParaRPr lang="en-US"/>
        </a:p>
      </dgm:t>
    </dgm:pt>
    <dgm:pt modelId="{6EB2AFBF-2032-430E-9108-E342BB131C07}">
      <dgm:prSet custT="1"/>
      <dgm:spPr/>
      <dgm:t>
        <a:bodyPr/>
        <a:lstStyle/>
        <a:p>
          <a:r>
            <a:rPr lang="en-US" sz="500" dirty="0"/>
            <a:t>2.</a:t>
          </a:r>
          <a:r>
            <a:rPr lang="vi-VN" sz="500" dirty="0"/>
            <a:t> </a:t>
          </a:r>
          <a:r>
            <a:rPr lang="en-US" sz="3600" b="1" dirty="0" err="1">
              <a:solidFill>
                <a:schemeClr val="tx1"/>
              </a:solidFill>
            </a:rPr>
            <a:t>Hiểu</a:t>
          </a:r>
          <a:r>
            <a:rPr lang="en-US" sz="3600" b="1" dirty="0">
              <a:solidFill>
                <a:schemeClr val="tx1"/>
              </a:solidFill>
            </a:rPr>
            <a:t> </a:t>
          </a:r>
          <a:r>
            <a:rPr lang="en-US" sz="3600" b="1" dirty="0" err="1">
              <a:solidFill>
                <a:schemeClr val="tx1"/>
              </a:solidFill>
            </a:rPr>
            <a:t>nghĩa</a:t>
          </a:r>
          <a:r>
            <a:rPr lang="en-US" sz="3600" b="1" dirty="0">
              <a:solidFill>
                <a:schemeClr val="tx1"/>
              </a:solidFill>
            </a:rPr>
            <a:t> </a:t>
          </a:r>
          <a:r>
            <a:rPr lang="en-US" sz="3600" b="1" dirty="0" err="1">
              <a:solidFill>
                <a:schemeClr val="tx1"/>
              </a:solidFill>
            </a:rPr>
            <a:t>các</a:t>
          </a:r>
          <a:r>
            <a:rPr lang="en-US" sz="3600" b="1" dirty="0">
              <a:solidFill>
                <a:schemeClr val="tx1"/>
              </a:solidFill>
            </a:rPr>
            <a:t> </a:t>
          </a:r>
          <a:r>
            <a:rPr lang="en-US" sz="3600" b="1" dirty="0" err="1">
              <a:solidFill>
                <a:schemeClr val="tx1"/>
              </a:solidFill>
            </a:rPr>
            <a:t>từ</a:t>
          </a:r>
          <a:r>
            <a:rPr lang="en-US" sz="3600" b="1" dirty="0">
              <a:solidFill>
                <a:schemeClr val="tx1"/>
              </a:solidFill>
            </a:rPr>
            <a:t> </a:t>
          </a:r>
          <a:r>
            <a:rPr lang="en-US" sz="3600" b="1" dirty="0" err="1">
              <a:solidFill>
                <a:schemeClr val="tx1"/>
              </a:solidFill>
            </a:rPr>
            <a:t>khó</a:t>
          </a:r>
          <a:r>
            <a:rPr lang="en-US" sz="3600" b="1" dirty="0">
              <a:solidFill>
                <a:schemeClr val="tx1"/>
              </a:solidFill>
            </a:rPr>
            <a:t>, </a:t>
          </a:r>
          <a:r>
            <a:rPr lang="en-US" sz="3600" b="1" dirty="0" err="1">
              <a:solidFill>
                <a:schemeClr val="tx1"/>
              </a:solidFill>
            </a:rPr>
            <a:t>hiểu</a:t>
          </a:r>
          <a:r>
            <a:rPr lang="en-US" sz="3600" b="1" dirty="0">
              <a:solidFill>
                <a:schemeClr val="tx1"/>
              </a:solidFill>
            </a:rPr>
            <a:t> </a:t>
          </a:r>
          <a:r>
            <a:rPr lang="vi-VN" sz="3600" b="1" dirty="0">
              <a:solidFill>
                <a:schemeClr val="tx1"/>
              </a:solidFill>
            </a:rPr>
            <a:t>nội dung bài đọc</a:t>
          </a:r>
          <a:r>
            <a:rPr lang="en-US" sz="3600" b="1" dirty="0">
              <a:solidFill>
                <a:schemeClr val="tx1"/>
              </a:solidFill>
            </a:rPr>
            <a:t>.</a:t>
          </a:r>
        </a:p>
      </dgm:t>
    </dgm:pt>
    <dgm:pt modelId="{CC3AC4BD-9CF4-4716-A038-1A731FD629C3}" type="parTrans" cxnId="{9511FE37-99B1-4B82-9A01-79C6284FB179}">
      <dgm:prSet/>
      <dgm:spPr/>
      <dgm:t>
        <a:bodyPr/>
        <a:lstStyle/>
        <a:p>
          <a:endParaRPr lang="en-US"/>
        </a:p>
      </dgm:t>
    </dgm:pt>
    <dgm:pt modelId="{F3A13632-E9D1-4D51-8E46-269520369940}" type="sibTrans" cxnId="{9511FE37-99B1-4B82-9A01-79C6284FB179}">
      <dgm:prSet/>
      <dgm:spPr/>
      <dgm:t>
        <a:bodyPr/>
        <a:lstStyle/>
        <a:p>
          <a:endParaRPr lang="en-US"/>
        </a:p>
      </dgm:t>
    </dgm:pt>
    <dgm:pt modelId="{9CE9A893-F07A-4D04-9EFF-FE79C9381F27}">
      <dgm:prSet custT="1"/>
      <dgm:spPr>
        <a:solidFill>
          <a:schemeClr val="accent4">
            <a:lumMod val="75000"/>
          </a:schemeClr>
        </a:solidFill>
      </dgm:spPr>
      <dgm:t>
        <a:bodyPr/>
        <a:lstStyle/>
        <a:p>
          <a:r>
            <a:rPr lang="en-US" sz="500" dirty="0"/>
            <a:t>3</a:t>
          </a:r>
          <a:r>
            <a:rPr lang="en-US" sz="3600" b="1" dirty="0">
              <a:solidFill>
                <a:schemeClr val="tx1"/>
              </a:solidFill>
            </a:rPr>
            <a:t>.</a:t>
          </a:r>
          <a:r>
            <a:rPr lang="vi-VN" sz="3600" b="1" dirty="0">
              <a:solidFill>
                <a:schemeClr val="tx1"/>
              </a:solidFill>
            </a:rPr>
            <a:t> </a:t>
          </a:r>
          <a:r>
            <a:rPr lang="en-US" sz="3600" b="1" dirty="0" err="1">
              <a:solidFill>
                <a:schemeClr val="tx1"/>
              </a:solidFill>
            </a:rPr>
            <a:t>Bước</a:t>
          </a:r>
          <a:r>
            <a:rPr lang="en-US" sz="3600" b="1" dirty="0">
              <a:solidFill>
                <a:schemeClr val="tx1"/>
              </a:solidFill>
            </a:rPr>
            <a:t> </a:t>
          </a:r>
          <a:r>
            <a:rPr lang="en-US" sz="3600" b="1" dirty="0" err="1">
              <a:solidFill>
                <a:schemeClr val="tx1"/>
              </a:solidFill>
            </a:rPr>
            <a:t>đầu</a:t>
          </a:r>
          <a:r>
            <a:rPr lang="en-US" sz="3600" b="1" dirty="0">
              <a:solidFill>
                <a:schemeClr val="tx1"/>
              </a:solidFill>
            </a:rPr>
            <a:t> </a:t>
          </a:r>
          <a:r>
            <a:rPr lang="en-US" sz="3600" b="1" dirty="0" err="1">
              <a:solidFill>
                <a:schemeClr val="tx1"/>
              </a:solidFill>
            </a:rPr>
            <a:t>biết</a:t>
          </a:r>
          <a:r>
            <a:rPr lang="en-US" sz="3600" b="1" dirty="0">
              <a:solidFill>
                <a:schemeClr val="tx1"/>
              </a:solidFill>
            </a:rPr>
            <a:t> </a:t>
          </a:r>
          <a:r>
            <a:rPr lang="en-US" sz="3600" b="1" dirty="0" err="1">
              <a:solidFill>
                <a:schemeClr val="tx1"/>
              </a:solidFill>
            </a:rPr>
            <a:t>thể</a:t>
          </a:r>
          <a:r>
            <a:rPr lang="en-US" sz="3600" b="1" dirty="0">
              <a:solidFill>
                <a:schemeClr val="tx1"/>
              </a:solidFill>
            </a:rPr>
            <a:t> </a:t>
          </a:r>
          <a:r>
            <a:rPr lang="en-US" sz="3600" b="1" dirty="0" err="1">
              <a:solidFill>
                <a:schemeClr val="tx1"/>
              </a:solidFill>
            </a:rPr>
            <a:t>hiện</a:t>
          </a:r>
          <a:r>
            <a:rPr lang="en-US" sz="3600" b="1" dirty="0">
              <a:solidFill>
                <a:schemeClr val="tx1"/>
              </a:solidFill>
            </a:rPr>
            <a:t> </a:t>
          </a:r>
          <a:r>
            <a:rPr lang="en-US" sz="3600" b="1" dirty="0" err="1">
              <a:solidFill>
                <a:schemeClr val="tx1"/>
              </a:solidFill>
            </a:rPr>
            <a:t>giọng</a:t>
          </a:r>
          <a:r>
            <a:rPr lang="en-US" sz="3600" b="1" dirty="0">
              <a:solidFill>
                <a:schemeClr val="tx1"/>
              </a:solidFill>
            </a:rPr>
            <a:t> </a:t>
          </a:r>
          <a:r>
            <a:rPr lang="en-US" sz="3600" b="1" dirty="0" err="1">
              <a:solidFill>
                <a:schemeClr val="tx1"/>
              </a:solidFill>
            </a:rPr>
            <a:t>đọc</a:t>
          </a:r>
          <a:r>
            <a:rPr lang="en-US" sz="3600" b="1" dirty="0">
              <a:solidFill>
                <a:schemeClr val="tx1"/>
              </a:solidFill>
            </a:rPr>
            <a:t> </a:t>
          </a:r>
          <a:r>
            <a:rPr lang="en-US" sz="3600" b="1" dirty="0" err="1">
              <a:solidFill>
                <a:schemeClr val="tx1"/>
              </a:solidFill>
            </a:rPr>
            <a:t>của</a:t>
          </a:r>
          <a:r>
            <a:rPr lang="en-US" sz="3600" b="1" dirty="0">
              <a:solidFill>
                <a:schemeClr val="tx1"/>
              </a:solidFill>
            </a:rPr>
            <a:t> </a:t>
          </a:r>
          <a:r>
            <a:rPr lang="en-US" sz="3600" b="1" dirty="0" err="1">
              <a:solidFill>
                <a:schemeClr val="tx1"/>
              </a:solidFill>
            </a:rPr>
            <a:t>bài</a:t>
          </a:r>
          <a:r>
            <a:rPr lang="en-US" sz="3600" b="1" dirty="0">
              <a:solidFill>
                <a:schemeClr val="tx1"/>
              </a:solidFill>
            </a:rPr>
            <a:t>.</a:t>
          </a:r>
        </a:p>
      </dgm:t>
    </dgm:pt>
    <dgm:pt modelId="{001F76E2-2FBB-4CBC-8A0B-89465143119E}" type="parTrans" cxnId="{C1F9C112-C51F-4209-85C0-7776EBEF9A68}">
      <dgm:prSet/>
      <dgm:spPr/>
      <dgm:t>
        <a:bodyPr/>
        <a:lstStyle/>
        <a:p>
          <a:endParaRPr lang="en-US"/>
        </a:p>
      </dgm:t>
    </dgm:pt>
    <dgm:pt modelId="{5186259B-DB37-4AEE-9F51-6D98A1FDF76A}" type="sibTrans" cxnId="{C1F9C112-C51F-4209-85C0-7776EBEF9A68}">
      <dgm:prSet/>
      <dgm:spPr/>
      <dgm:t>
        <a:bodyPr/>
        <a:lstStyle/>
        <a:p>
          <a:endParaRPr lang="en-US"/>
        </a:p>
      </dgm:t>
    </dgm:pt>
    <dgm:pt modelId="{15E5A8F8-F0BE-4703-9F14-626065D7065C}" type="pres">
      <dgm:prSet presAssocID="{4B5B2229-5E49-4160-B3AD-24C1438F96E0}" presName="linear" presStyleCnt="0">
        <dgm:presLayoutVars>
          <dgm:animLvl val="lvl"/>
          <dgm:resizeHandles val="exact"/>
        </dgm:presLayoutVars>
      </dgm:prSet>
      <dgm:spPr/>
    </dgm:pt>
    <dgm:pt modelId="{C96EC219-E676-4598-84D1-D3202F1A4F3A}" type="pres">
      <dgm:prSet presAssocID="{305159B2-59B4-4767-82C9-B9F227508AAB}" presName="parentText" presStyleLbl="node1" presStyleIdx="0" presStyleCnt="3">
        <dgm:presLayoutVars>
          <dgm:chMax val="0"/>
          <dgm:bulletEnabled val="1"/>
        </dgm:presLayoutVars>
      </dgm:prSet>
      <dgm:spPr/>
    </dgm:pt>
    <dgm:pt modelId="{B334CB86-B062-4C7D-B003-31EEEF57F722}" type="pres">
      <dgm:prSet presAssocID="{08CC8F11-8FAD-4D64-99BA-22864018F931}" presName="spacer" presStyleCnt="0"/>
      <dgm:spPr/>
    </dgm:pt>
    <dgm:pt modelId="{C0558356-92C6-451E-BEC5-324ACEE2AA1B}" type="pres">
      <dgm:prSet presAssocID="{6EB2AFBF-2032-430E-9108-E342BB131C07}" presName="parentText" presStyleLbl="node1" presStyleIdx="1" presStyleCnt="3">
        <dgm:presLayoutVars>
          <dgm:chMax val="0"/>
          <dgm:bulletEnabled val="1"/>
        </dgm:presLayoutVars>
      </dgm:prSet>
      <dgm:spPr/>
    </dgm:pt>
    <dgm:pt modelId="{B3F5FBC7-4D3B-4D14-AEB8-35B2925FA4A8}" type="pres">
      <dgm:prSet presAssocID="{F3A13632-E9D1-4D51-8E46-269520369940}" presName="spacer" presStyleCnt="0"/>
      <dgm:spPr/>
    </dgm:pt>
    <dgm:pt modelId="{5C14C2DD-02CC-444F-8176-5060A103A828}" type="pres">
      <dgm:prSet presAssocID="{9CE9A893-F07A-4D04-9EFF-FE79C9381F27}" presName="parentText" presStyleLbl="node1" presStyleIdx="2" presStyleCnt="3">
        <dgm:presLayoutVars>
          <dgm:chMax val="0"/>
          <dgm:bulletEnabled val="1"/>
        </dgm:presLayoutVars>
      </dgm:prSet>
      <dgm:spPr/>
    </dgm:pt>
  </dgm:ptLst>
  <dgm:cxnLst>
    <dgm:cxn modelId="{C1F9C112-C51F-4209-85C0-7776EBEF9A68}" srcId="{4B5B2229-5E49-4160-B3AD-24C1438F96E0}" destId="{9CE9A893-F07A-4D04-9EFF-FE79C9381F27}" srcOrd="2" destOrd="0" parTransId="{001F76E2-2FBB-4CBC-8A0B-89465143119E}" sibTransId="{5186259B-DB37-4AEE-9F51-6D98A1FDF76A}"/>
    <dgm:cxn modelId="{A6FC9515-29AF-4D48-8DE0-9DEC0C6A803D}" type="presOf" srcId="{4B5B2229-5E49-4160-B3AD-24C1438F96E0}" destId="{15E5A8F8-F0BE-4703-9F14-626065D7065C}" srcOrd="0" destOrd="0" presId="urn:microsoft.com/office/officeart/2005/8/layout/vList2"/>
    <dgm:cxn modelId="{9511FE37-99B1-4B82-9A01-79C6284FB179}" srcId="{4B5B2229-5E49-4160-B3AD-24C1438F96E0}" destId="{6EB2AFBF-2032-430E-9108-E342BB131C07}" srcOrd="1" destOrd="0" parTransId="{CC3AC4BD-9CF4-4716-A038-1A731FD629C3}" sibTransId="{F3A13632-E9D1-4D51-8E46-269520369940}"/>
    <dgm:cxn modelId="{F3E6FD6E-A8FD-4936-8634-3665697B6C45}" type="presOf" srcId="{305159B2-59B4-4767-82C9-B9F227508AAB}" destId="{C96EC219-E676-4598-84D1-D3202F1A4F3A}" srcOrd="0" destOrd="0" presId="urn:microsoft.com/office/officeart/2005/8/layout/vList2"/>
    <dgm:cxn modelId="{49381F74-D607-43CD-BF90-B1C892AD3F23}" type="presOf" srcId="{9CE9A893-F07A-4D04-9EFF-FE79C9381F27}" destId="{5C14C2DD-02CC-444F-8176-5060A103A828}" srcOrd="0" destOrd="0" presId="urn:microsoft.com/office/officeart/2005/8/layout/vList2"/>
    <dgm:cxn modelId="{C8E0CDC5-1FA4-413C-8DD2-961F1EFFD308}" type="presOf" srcId="{6EB2AFBF-2032-430E-9108-E342BB131C07}" destId="{C0558356-92C6-451E-BEC5-324ACEE2AA1B}" srcOrd="0" destOrd="0" presId="urn:microsoft.com/office/officeart/2005/8/layout/vList2"/>
    <dgm:cxn modelId="{146B24DF-9C8C-44F2-96D5-E2A5082FD1A4}" srcId="{4B5B2229-5E49-4160-B3AD-24C1438F96E0}" destId="{305159B2-59B4-4767-82C9-B9F227508AAB}" srcOrd="0" destOrd="0" parTransId="{3B829F5F-8772-4B85-9C27-81A99E8A1EDE}" sibTransId="{08CC8F11-8FAD-4D64-99BA-22864018F931}"/>
    <dgm:cxn modelId="{91E3F27B-F764-45E0-88EE-9401FFB44CB5}" type="presParOf" srcId="{15E5A8F8-F0BE-4703-9F14-626065D7065C}" destId="{C96EC219-E676-4598-84D1-D3202F1A4F3A}" srcOrd="0" destOrd="0" presId="urn:microsoft.com/office/officeart/2005/8/layout/vList2"/>
    <dgm:cxn modelId="{173E51DF-D93B-4BBD-ABE2-5FE706F14276}" type="presParOf" srcId="{15E5A8F8-F0BE-4703-9F14-626065D7065C}" destId="{B334CB86-B062-4C7D-B003-31EEEF57F722}" srcOrd="1" destOrd="0" presId="urn:microsoft.com/office/officeart/2005/8/layout/vList2"/>
    <dgm:cxn modelId="{33818696-AD6E-40FD-A421-486A870A91DC}" type="presParOf" srcId="{15E5A8F8-F0BE-4703-9F14-626065D7065C}" destId="{C0558356-92C6-451E-BEC5-324ACEE2AA1B}" srcOrd="2" destOrd="0" presId="urn:microsoft.com/office/officeart/2005/8/layout/vList2"/>
    <dgm:cxn modelId="{A5E61679-A2E3-4ACA-83FA-E7521AFB298D}" type="presParOf" srcId="{15E5A8F8-F0BE-4703-9F14-626065D7065C}" destId="{B3F5FBC7-4D3B-4D14-AEB8-35B2925FA4A8}" srcOrd="3" destOrd="0" presId="urn:microsoft.com/office/officeart/2005/8/layout/vList2"/>
    <dgm:cxn modelId="{9179AF46-DD7C-4B73-91D2-708864E3A621}" type="presParOf" srcId="{15E5A8F8-F0BE-4703-9F14-626065D7065C}" destId="{5C14C2DD-02CC-444F-8176-5060A103A828}" srcOrd="4"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96EC219-E676-4598-84D1-D3202F1A4F3A}">
      <dsp:nvSpPr>
        <dsp:cNvPr id="0" name=""/>
        <dsp:cNvSpPr/>
      </dsp:nvSpPr>
      <dsp:spPr>
        <a:xfrm>
          <a:off x="0" y="382"/>
          <a:ext cx="8639033" cy="1218262"/>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en-US" sz="3600" b="1" kern="1200" dirty="0">
              <a:solidFill>
                <a:schemeClr val="tx1"/>
              </a:solidFill>
            </a:rPr>
            <a:t>1.</a:t>
          </a:r>
          <a:r>
            <a:rPr lang="vi-VN" sz="3600" b="1" kern="1200" dirty="0">
              <a:solidFill>
                <a:schemeClr val="tx1"/>
              </a:solidFill>
            </a:rPr>
            <a:t> Đọc đúng từ ngữ, câu, đoạn và toàn bộ bài đọc </a:t>
          </a:r>
          <a:r>
            <a:rPr lang="en-US" sz="3600" b="1" i="1" kern="1200" dirty="0" err="1">
              <a:solidFill>
                <a:schemeClr val="tx1"/>
              </a:solidFill>
            </a:rPr>
            <a:t>Lời</a:t>
          </a:r>
          <a:r>
            <a:rPr lang="en-US" sz="3600" b="1" i="1" kern="1200" dirty="0">
              <a:solidFill>
                <a:schemeClr val="tx1"/>
              </a:solidFill>
            </a:rPr>
            <a:t> </a:t>
          </a:r>
          <a:r>
            <a:rPr lang="en-US" sz="3600" b="1" i="1" kern="1200" dirty="0" err="1">
              <a:solidFill>
                <a:schemeClr val="tx1"/>
              </a:solidFill>
            </a:rPr>
            <a:t>giải</a:t>
          </a:r>
          <a:r>
            <a:rPr lang="en-US" sz="3600" b="1" i="1" kern="1200" dirty="0">
              <a:solidFill>
                <a:schemeClr val="tx1"/>
              </a:solidFill>
            </a:rPr>
            <a:t> </a:t>
          </a:r>
          <a:r>
            <a:rPr lang="en-US" sz="3600" b="1" i="1" kern="1200" dirty="0" err="1">
              <a:solidFill>
                <a:schemeClr val="tx1"/>
              </a:solidFill>
            </a:rPr>
            <a:t>toán</a:t>
          </a:r>
          <a:r>
            <a:rPr lang="en-US" sz="3600" b="1" i="1" kern="1200" dirty="0">
              <a:solidFill>
                <a:schemeClr val="tx1"/>
              </a:solidFill>
            </a:rPr>
            <a:t> </a:t>
          </a:r>
          <a:r>
            <a:rPr lang="en-US" sz="3600" b="1" i="1" kern="1200" dirty="0" err="1">
              <a:solidFill>
                <a:schemeClr val="tx1"/>
              </a:solidFill>
            </a:rPr>
            <a:t>đặc</a:t>
          </a:r>
          <a:r>
            <a:rPr lang="en-US" sz="3600" b="1" i="1" kern="1200" dirty="0">
              <a:solidFill>
                <a:schemeClr val="tx1"/>
              </a:solidFill>
            </a:rPr>
            <a:t> </a:t>
          </a:r>
          <a:r>
            <a:rPr lang="en-US" sz="3600" b="1" i="1" kern="1200" dirty="0" err="1">
              <a:solidFill>
                <a:schemeClr val="tx1"/>
              </a:solidFill>
            </a:rPr>
            <a:t>biệt</a:t>
          </a:r>
          <a:r>
            <a:rPr lang="en-US" sz="3600" b="1" i="1" kern="1200" dirty="0">
              <a:solidFill>
                <a:schemeClr val="tx1"/>
              </a:solidFill>
            </a:rPr>
            <a:t>.</a:t>
          </a:r>
          <a:endParaRPr lang="en-US" sz="3600" b="1" kern="1200" dirty="0">
            <a:solidFill>
              <a:schemeClr val="tx1"/>
            </a:solidFill>
          </a:endParaRPr>
        </a:p>
      </dsp:txBody>
      <dsp:txXfrm>
        <a:off x="59471" y="59853"/>
        <a:ext cx="8520091" cy="1099320"/>
      </dsp:txXfrm>
    </dsp:sp>
    <dsp:sp modelId="{C0558356-92C6-451E-BEC5-324ACEE2AA1B}">
      <dsp:nvSpPr>
        <dsp:cNvPr id="0" name=""/>
        <dsp:cNvSpPr/>
      </dsp:nvSpPr>
      <dsp:spPr>
        <a:xfrm>
          <a:off x="0" y="1229670"/>
          <a:ext cx="8639033" cy="1218262"/>
        </a:xfrm>
        <a:prstGeom prst="roundRect">
          <a:avLst/>
        </a:prstGeom>
        <a:solidFill>
          <a:schemeClr val="accent2">
            <a:hueOff val="-727682"/>
            <a:satOff val="-41964"/>
            <a:lumOff val="431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l" defTabSz="222250">
            <a:lnSpc>
              <a:spcPct val="90000"/>
            </a:lnSpc>
            <a:spcBef>
              <a:spcPct val="0"/>
            </a:spcBef>
            <a:spcAft>
              <a:spcPct val="35000"/>
            </a:spcAft>
            <a:buNone/>
          </a:pPr>
          <a:r>
            <a:rPr lang="en-US" sz="500" kern="1200" dirty="0"/>
            <a:t>2.</a:t>
          </a:r>
          <a:r>
            <a:rPr lang="vi-VN" sz="500" kern="1200" dirty="0"/>
            <a:t> </a:t>
          </a:r>
          <a:r>
            <a:rPr lang="en-US" sz="3600" b="1" kern="1200" dirty="0" err="1">
              <a:solidFill>
                <a:schemeClr val="tx1"/>
              </a:solidFill>
            </a:rPr>
            <a:t>Hiểu</a:t>
          </a:r>
          <a:r>
            <a:rPr lang="en-US" sz="3600" b="1" kern="1200" dirty="0">
              <a:solidFill>
                <a:schemeClr val="tx1"/>
              </a:solidFill>
            </a:rPr>
            <a:t> </a:t>
          </a:r>
          <a:r>
            <a:rPr lang="en-US" sz="3600" b="1" kern="1200" dirty="0" err="1">
              <a:solidFill>
                <a:schemeClr val="tx1"/>
              </a:solidFill>
            </a:rPr>
            <a:t>nghĩa</a:t>
          </a:r>
          <a:r>
            <a:rPr lang="en-US" sz="3600" b="1" kern="1200" dirty="0">
              <a:solidFill>
                <a:schemeClr val="tx1"/>
              </a:solidFill>
            </a:rPr>
            <a:t> </a:t>
          </a:r>
          <a:r>
            <a:rPr lang="en-US" sz="3600" b="1" kern="1200" dirty="0" err="1">
              <a:solidFill>
                <a:schemeClr val="tx1"/>
              </a:solidFill>
            </a:rPr>
            <a:t>các</a:t>
          </a:r>
          <a:r>
            <a:rPr lang="en-US" sz="3600" b="1" kern="1200" dirty="0">
              <a:solidFill>
                <a:schemeClr val="tx1"/>
              </a:solidFill>
            </a:rPr>
            <a:t> </a:t>
          </a:r>
          <a:r>
            <a:rPr lang="en-US" sz="3600" b="1" kern="1200" dirty="0" err="1">
              <a:solidFill>
                <a:schemeClr val="tx1"/>
              </a:solidFill>
            </a:rPr>
            <a:t>từ</a:t>
          </a:r>
          <a:r>
            <a:rPr lang="en-US" sz="3600" b="1" kern="1200" dirty="0">
              <a:solidFill>
                <a:schemeClr val="tx1"/>
              </a:solidFill>
            </a:rPr>
            <a:t> </a:t>
          </a:r>
          <a:r>
            <a:rPr lang="en-US" sz="3600" b="1" kern="1200" dirty="0" err="1">
              <a:solidFill>
                <a:schemeClr val="tx1"/>
              </a:solidFill>
            </a:rPr>
            <a:t>khó</a:t>
          </a:r>
          <a:r>
            <a:rPr lang="en-US" sz="3600" b="1" kern="1200" dirty="0">
              <a:solidFill>
                <a:schemeClr val="tx1"/>
              </a:solidFill>
            </a:rPr>
            <a:t>, </a:t>
          </a:r>
          <a:r>
            <a:rPr lang="en-US" sz="3600" b="1" kern="1200" dirty="0" err="1">
              <a:solidFill>
                <a:schemeClr val="tx1"/>
              </a:solidFill>
            </a:rPr>
            <a:t>hiểu</a:t>
          </a:r>
          <a:r>
            <a:rPr lang="en-US" sz="3600" b="1" kern="1200" dirty="0">
              <a:solidFill>
                <a:schemeClr val="tx1"/>
              </a:solidFill>
            </a:rPr>
            <a:t> </a:t>
          </a:r>
          <a:r>
            <a:rPr lang="vi-VN" sz="3600" b="1" kern="1200" dirty="0">
              <a:solidFill>
                <a:schemeClr val="tx1"/>
              </a:solidFill>
            </a:rPr>
            <a:t>nội dung bài đọc</a:t>
          </a:r>
          <a:r>
            <a:rPr lang="en-US" sz="3600" b="1" kern="1200" dirty="0">
              <a:solidFill>
                <a:schemeClr val="tx1"/>
              </a:solidFill>
            </a:rPr>
            <a:t>.</a:t>
          </a:r>
        </a:p>
      </dsp:txBody>
      <dsp:txXfrm>
        <a:off x="59471" y="1289141"/>
        <a:ext cx="8520091" cy="1099320"/>
      </dsp:txXfrm>
    </dsp:sp>
    <dsp:sp modelId="{5C14C2DD-02CC-444F-8176-5060A103A828}">
      <dsp:nvSpPr>
        <dsp:cNvPr id="0" name=""/>
        <dsp:cNvSpPr/>
      </dsp:nvSpPr>
      <dsp:spPr>
        <a:xfrm>
          <a:off x="0" y="2458957"/>
          <a:ext cx="8639033" cy="1218262"/>
        </a:xfrm>
        <a:prstGeom prst="roundRect">
          <a:avLst/>
        </a:prstGeom>
        <a:solidFill>
          <a:schemeClr val="accent4">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l" defTabSz="222250">
            <a:lnSpc>
              <a:spcPct val="90000"/>
            </a:lnSpc>
            <a:spcBef>
              <a:spcPct val="0"/>
            </a:spcBef>
            <a:spcAft>
              <a:spcPct val="35000"/>
            </a:spcAft>
            <a:buNone/>
          </a:pPr>
          <a:r>
            <a:rPr lang="en-US" sz="500" kern="1200" dirty="0"/>
            <a:t>3</a:t>
          </a:r>
          <a:r>
            <a:rPr lang="en-US" sz="3600" b="1" kern="1200" dirty="0">
              <a:solidFill>
                <a:schemeClr val="tx1"/>
              </a:solidFill>
            </a:rPr>
            <a:t>.</a:t>
          </a:r>
          <a:r>
            <a:rPr lang="vi-VN" sz="3600" b="1" kern="1200" dirty="0">
              <a:solidFill>
                <a:schemeClr val="tx1"/>
              </a:solidFill>
            </a:rPr>
            <a:t> </a:t>
          </a:r>
          <a:r>
            <a:rPr lang="en-US" sz="3600" b="1" kern="1200" dirty="0" err="1">
              <a:solidFill>
                <a:schemeClr val="tx1"/>
              </a:solidFill>
            </a:rPr>
            <a:t>Bước</a:t>
          </a:r>
          <a:r>
            <a:rPr lang="en-US" sz="3600" b="1" kern="1200" dirty="0">
              <a:solidFill>
                <a:schemeClr val="tx1"/>
              </a:solidFill>
            </a:rPr>
            <a:t> </a:t>
          </a:r>
          <a:r>
            <a:rPr lang="en-US" sz="3600" b="1" kern="1200" dirty="0" err="1">
              <a:solidFill>
                <a:schemeClr val="tx1"/>
              </a:solidFill>
            </a:rPr>
            <a:t>đầu</a:t>
          </a:r>
          <a:r>
            <a:rPr lang="en-US" sz="3600" b="1" kern="1200" dirty="0">
              <a:solidFill>
                <a:schemeClr val="tx1"/>
              </a:solidFill>
            </a:rPr>
            <a:t> </a:t>
          </a:r>
          <a:r>
            <a:rPr lang="en-US" sz="3600" b="1" kern="1200" dirty="0" err="1">
              <a:solidFill>
                <a:schemeClr val="tx1"/>
              </a:solidFill>
            </a:rPr>
            <a:t>biết</a:t>
          </a:r>
          <a:r>
            <a:rPr lang="en-US" sz="3600" b="1" kern="1200" dirty="0">
              <a:solidFill>
                <a:schemeClr val="tx1"/>
              </a:solidFill>
            </a:rPr>
            <a:t> </a:t>
          </a:r>
          <a:r>
            <a:rPr lang="en-US" sz="3600" b="1" kern="1200" dirty="0" err="1">
              <a:solidFill>
                <a:schemeClr val="tx1"/>
              </a:solidFill>
            </a:rPr>
            <a:t>thể</a:t>
          </a:r>
          <a:r>
            <a:rPr lang="en-US" sz="3600" b="1" kern="1200" dirty="0">
              <a:solidFill>
                <a:schemeClr val="tx1"/>
              </a:solidFill>
            </a:rPr>
            <a:t> </a:t>
          </a:r>
          <a:r>
            <a:rPr lang="en-US" sz="3600" b="1" kern="1200" dirty="0" err="1">
              <a:solidFill>
                <a:schemeClr val="tx1"/>
              </a:solidFill>
            </a:rPr>
            <a:t>hiện</a:t>
          </a:r>
          <a:r>
            <a:rPr lang="en-US" sz="3600" b="1" kern="1200" dirty="0">
              <a:solidFill>
                <a:schemeClr val="tx1"/>
              </a:solidFill>
            </a:rPr>
            <a:t> </a:t>
          </a:r>
          <a:r>
            <a:rPr lang="en-US" sz="3600" b="1" kern="1200" dirty="0" err="1">
              <a:solidFill>
                <a:schemeClr val="tx1"/>
              </a:solidFill>
            </a:rPr>
            <a:t>giọng</a:t>
          </a:r>
          <a:r>
            <a:rPr lang="en-US" sz="3600" b="1" kern="1200" dirty="0">
              <a:solidFill>
                <a:schemeClr val="tx1"/>
              </a:solidFill>
            </a:rPr>
            <a:t> </a:t>
          </a:r>
          <a:r>
            <a:rPr lang="en-US" sz="3600" b="1" kern="1200" dirty="0" err="1">
              <a:solidFill>
                <a:schemeClr val="tx1"/>
              </a:solidFill>
            </a:rPr>
            <a:t>đọc</a:t>
          </a:r>
          <a:r>
            <a:rPr lang="en-US" sz="3600" b="1" kern="1200" dirty="0">
              <a:solidFill>
                <a:schemeClr val="tx1"/>
              </a:solidFill>
            </a:rPr>
            <a:t> </a:t>
          </a:r>
          <a:r>
            <a:rPr lang="en-US" sz="3600" b="1" kern="1200" dirty="0" err="1">
              <a:solidFill>
                <a:schemeClr val="tx1"/>
              </a:solidFill>
            </a:rPr>
            <a:t>của</a:t>
          </a:r>
          <a:r>
            <a:rPr lang="en-US" sz="3600" b="1" kern="1200" dirty="0">
              <a:solidFill>
                <a:schemeClr val="tx1"/>
              </a:solidFill>
            </a:rPr>
            <a:t> </a:t>
          </a:r>
          <a:r>
            <a:rPr lang="en-US" sz="3600" b="1" kern="1200" dirty="0" err="1">
              <a:solidFill>
                <a:schemeClr val="tx1"/>
              </a:solidFill>
            </a:rPr>
            <a:t>bài</a:t>
          </a:r>
          <a:r>
            <a:rPr lang="en-US" sz="3600" b="1" kern="1200" dirty="0">
              <a:solidFill>
                <a:schemeClr val="tx1"/>
              </a:solidFill>
            </a:rPr>
            <a:t>.</a:t>
          </a:r>
        </a:p>
      </dsp:txBody>
      <dsp:txXfrm>
        <a:off x="59471" y="2518428"/>
        <a:ext cx="8520091" cy="1099320"/>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3161E6F-F7D4-424D-BF32-A0188A8D8785}" type="datetimeFigureOut">
              <a:rPr lang="en-US" smtClean="0"/>
              <a:t>10/9/2022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7768F7A-D9C9-4931-96DF-E2A17AE71283}" type="slidenum">
              <a:rPr lang="en-US" smtClean="0"/>
              <a:t>‹#›</a:t>
            </a:fld>
            <a:endParaRPr lang="en-US"/>
          </a:p>
        </p:txBody>
      </p:sp>
    </p:spTree>
    <p:extLst>
      <p:ext uri="{BB962C8B-B14F-4D97-AF65-F5344CB8AC3E}">
        <p14:creationId xmlns:p14="http://schemas.microsoft.com/office/powerpoint/2010/main" val="17521697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 Id="rId5" Type="http://schemas.openxmlformats.org/officeDocument/2006/relationships/image" Target="../media/image9.png"/><Relationship Id="rId4" Type="http://schemas.openxmlformats.org/officeDocument/2006/relationships/image" Target="../media/image7.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Master" Target="../slideMasters/slideMaster2.xml"/><Relationship Id="rId5" Type="http://schemas.openxmlformats.org/officeDocument/2006/relationships/image" Target="../media/image9.png"/><Relationship Id="rId4" Type="http://schemas.openxmlformats.org/officeDocument/2006/relationships/image" Target="../media/image10.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2.xml"/><Relationship Id="rId4" Type="http://schemas.openxmlformats.org/officeDocument/2006/relationships/image" Target="../media/image13.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2.xml"/><Relationship Id="rId4" Type="http://schemas.openxmlformats.org/officeDocument/2006/relationships/image" Target="../media/image13.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microsoft.com/office/2007/relationships/hdphoto" Target="../media/hdphoto1.wdp"/></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ED1F5A9-BA18-46D8-B817-185174307E6E}"/>
              </a:ext>
            </a:extLst>
          </p:cNvPr>
          <p:cNvSpPr>
            <a:spLocks noGrp="1"/>
          </p:cNvSpPr>
          <p:nvPr>
            <p:ph type="ctrTitle"/>
          </p:nvPr>
        </p:nvSpPr>
        <p:spPr>
          <a:xfrm>
            <a:off x="1524001"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1749AA6E-1759-4977-B956-D572DAD0E944}"/>
              </a:ext>
            </a:extLst>
          </p:cNvPr>
          <p:cNvSpPr>
            <a:spLocks noGrp="1"/>
          </p:cNvSpPr>
          <p:nvPr>
            <p:ph type="subTitle" idx="1"/>
          </p:nvPr>
        </p:nvSpPr>
        <p:spPr>
          <a:xfrm>
            <a:off x="1524001"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188D6A9C-99ED-43B0-8962-765A7938EB03}"/>
              </a:ext>
            </a:extLst>
          </p:cNvPr>
          <p:cNvSpPr>
            <a:spLocks noGrp="1"/>
          </p:cNvSpPr>
          <p:nvPr>
            <p:ph type="dt" sz="half" idx="10"/>
          </p:nvPr>
        </p:nvSpPr>
        <p:spPr/>
        <p:txBody>
          <a:bodyPr/>
          <a:lstStyle/>
          <a:p>
            <a:fld id="{26BE4B9A-5FE1-41C6-A85A-9B353800DEA3}" type="datetimeFigureOut">
              <a:rPr lang="zh-CN" altLang="en-US" smtClean="0">
                <a:solidFill>
                  <a:prstClr val="black">
                    <a:tint val="75000"/>
                  </a:prstClr>
                </a:solidFill>
              </a:rPr>
              <a:pPr/>
              <a:t>2022/10/9</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C94C73B2-67E4-48BD-B26F-411D53453C6C}"/>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E05C24E0-B169-4B9D-8DFB-2FE9BA3DE381}"/>
              </a:ext>
            </a:extLst>
          </p:cNvPr>
          <p:cNvSpPr>
            <a:spLocks noGrp="1"/>
          </p:cNvSpPr>
          <p:nvPr>
            <p:ph type="sldNum" sz="quarter" idx="12"/>
          </p:nvPr>
        </p:nvSpPr>
        <p:spPr/>
        <p:txBody>
          <a:bodyPr/>
          <a:lstStyle/>
          <a:p>
            <a:fld id="{23579F0F-EE30-458B-B3E0-374930A59BB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192584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55CCAB6-0640-4449-8FF4-67B868090995}"/>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26562272-DC12-4341-90B2-404828BAA52D}"/>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5696AA0-9B88-4898-9B23-848A3A52244F}"/>
              </a:ext>
            </a:extLst>
          </p:cNvPr>
          <p:cNvSpPr>
            <a:spLocks noGrp="1"/>
          </p:cNvSpPr>
          <p:nvPr>
            <p:ph type="dt" sz="half" idx="10"/>
          </p:nvPr>
        </p:nvSpPr>
        <p:spPr/>
        <p:txBody>
          <a:bodyPr/>
          <a:lstStyle/>
          <a:p>
            <a:fld id="{26BE4B9A-5FE1-41C6-A85A-9B353800DEA3}" type="datetimeFigureOut">
              <a:rPr lang="zh-CN" altLang="en-US" smtClean="0">
                <a:solidFill>
                  <a:prstClr val="black">
                    <a:tint val="75000"/>
                  </a:prstClr>
                </a:solidFill>
              </a:rPr>
              <a:pPr/>
              <a:t>2022/10/9</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8EEAE22B-9369-4331-BEEE-C9B0B9540C7A}"/>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BA6276F2-F118-4EE5-A909-F926FE9B96D8}"/>
              </a:ext>
            </a:extLst>
          </p:cNvPr>
          <p:cNvSpPr>
            <a:spLocks noGrp="1"/>
          </p:cNvSpPr>
          <p:nvPr>
            <p:ph type="sldNum" sz="quarter" idx="12"/>
          </p:nvPr>
        </p:nvSpPr>
        <p:spPr/>
        <p:txBody>
          <a:bodyPr/>
          <a:lstStyle/>
          <a:p>
            <a:fld id="{23579F0F-EE30-458B-B3E0-374930A59BB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2104799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834E13E-2327-45ED-8F7B-11D481E988A3}"/>
              </a:ext>
            </a:extLst>
          </p:cNvPr>
          <p:cNvSpPr>
            <a:spLocks noGrp="1"/>
          </p:cNvSpPr>
          <p:nvPr>
            <p:ph type="title" orient="vert"/>
          </p:nvPr>
        </p:nvSpPr>
        <p:spPr>
          <a:xfrm>
            <a:off x="8724901"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1854E8CB-6D13-42A9-B46A-A67D886A370C}"/>
              </a:ext>
            </a:extLst>
          </p:cNvPr>
          <p:cNvSpPr>
            <a:spLocks noGrp="1"/>
          </p:cNvSpPr>
          <p:nvPr>
            <p:ph type="body" orient="vert" idx="1"/>
          </p:nvPr>
        </p:nvSpPr>
        <p:spPr>
          <a:xfrm>
            <a:off x="838201"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53AC699A-1729-498E-9476-5D6494C22775}"/>
              </a:ext>
            </a:extLst>
          </p:cNvPr>
          <p:cNvSpPr>
            <a:spLocks noGrp="1"/>
          </p:cNvSpPr>
          <p:nvPr>
            <p:ph type="dt" sz="half" idx="10"/>
          </p:nvPr>
        </p:nvSpPr>
        <p:spPr/>
        <p:txBody>
          <a:bodyPr/>
          <a:lstStyle/>
          <a:p>
            <a:fld id="{26BE4B9A-5FE1-41C6-A85A-9B353800DEA3}" type="datetimeFigureOut">
              <a:rPr lang="zh-CN" altLang="en-US" smtClean="0">
                <a:solidFill>
                  <a:prstClr val="black">
                    <a:tint val="75000"/>
                  </a:prstClr>
                </a:solidFill>
              </a:rPr>
              <a:pPr/>
              <a:t>2022/10/9</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0D18B888-7158-48B1-815D-01FCBFCC26B7}"/>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030225D4-F47C-44A0-B8F7-3036A95779A8}"/>
              </a:ext>
            </a:extLst>
          </p:cNvPr>
          <p:cNvSpPr>
            <a:spLocks noGrp="1"/>
          </p:cNvSpPr>
          <p:nvPr>
            <p:ph type="sldNum" sz="quarter" idx="12"/>
          </p:nvPr>
        </p:nvSpPr>
        <p:spPr/>
        <p:txBody>
          <a:bodyPr/>
          <a:lstStyle/>
          <a:p>
            <a:fld id="{23579F0F-EE30-458B-B3E0-374930A59BB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5039823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21" name="图片 20">
            <a:extLst>
              <a:ext uri="{FF2B5EF4-FFF2-40B4-BE49-F238E27FC236}">
                <a16:creationId xmlns:a16="http://schemas.microsoft.com/office/drawing/2014/main" id="{C3DB632B-2A60-44F1-A556-DB0BB951A78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990" y="690827"/>
            <a:ext cx="12192000" cy="4336094"/>
          </a:xfrm>
          <a:prstGeom prst="rect">
            <a:avLst/>
          </a:prstGeom>
        </p:spPr>
      </p:pic>
      <p:pic>
        <p:nvPicPr>
          <p:cNvPr id="23" name="图片 22" descr="图片包含 植物&#10;&#10;描述已自动生成">
            <a:extLst>
              <a:ext uri="{FF2B5EF4-FFF2-40B4-BE49-F238E27FC236}">
                <a16:creationId xmlns:a16="http://schemas.microsoft.com/office/drawing/2014/main" id="{15673818-6D56-4D6B-8882-416237C0599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54636" y="160942"/>
            <a:ext cx="3868629" cy="6006231"/>
          </a:xfrm>
          <a:prstGeom prst="rect">
            <a:avLst/>
          </a:prstGeom>
        </p:spPr>
      </p:pic>
      <p:pic>
        <p:nvPicPr>
          <p:cNvPr id="7" name="图片 6">
            <a:extLst>
              <a:ext uri="{FF2B5EF4-FFF2-40B4-BE49-F238E27FC236}">
                <a16:creationId xmlns:a16="http://schemas.microsoft.com/office/drawing/2014/main" id="{EA2A3867-3FF5-476B-8F31-2A3486365232}"/>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8344" t="46836" r="15250" b="23996"/>
          <a:stretch/>
        </p:blipFill>
        <p:spPr>
          <a:xfrm flipH="1">
            <a:off x="0" y="4926563"/>
            <a:ext cx="12192000" cy="1931437"/>
          </a:xfrm>
          <a:prstGeom prst="rect">
            <a:avLst/>
          </a:prstGeom>
        </p:spPr>
      </p:pic>
      <p:pic>
        <p:nvPicPr>
          <p:cNvPr id="9" name="图片 8">
            <a:extLst>
              <a:ext uri="{FF2B5EF4-FFF2-40B4-BE49-F238E27FC236}">
                <a16:creationId xmlns:a16="http://schemas.microsoft.com/office/drawing/2014/main" id="{A633D0F8-FD95-4142-AE45-CA9EAE15A3D2}"/>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31619" t="1905" r="11056" b="52108"/>
          <a:stretch/>
        </p:blipFill>
        <p:spPr>
          <a:xfrm rot="2786184">
            <a:off x="8864771" y="2355931"/>
            <a:ext cx="3703032" cy="3960839"/>
          </a:xfrm>
          <a:prstGeom prst="rect">
            <a:avLst/>
          </a:prstGeom>
        </p:spPr>
      </p:pic>
      <p:grpSp>
        <p:nvGrpSpPr>
          <p:cNvPr id="16" name="组合 15">
            <a:extLst>
              <a:ext uri="{FF2B5EF4-FFF2-40B4-BE49-F238E27FC236}">
                <a16:creationId xmlns:a16="http://schemas.microsoft.com/office/drawing/2014/main" id="{DE53D522-57D9-42D8-9AA9-4C5BD55B42EF}"/>
              </a:ext>
            </a:extLst>
          </p:cNvPr>
          <p:cNvGrpSpPr/>
          <p:nvPr userDrawn="1"/>
        </p:nvGrpSpPr>
        <p:grpSpPr>
          <a:xfrm>
            <a:off x="6956640" y="5026921"/>
            <a:ext cx="1272960" cy="1272960"/>
            <a:chOff x="1771650" y="1931437"/>
            <a:chExt cx="1409700" cy="1409700"/>
          </a:xfrm>
        </p:grpSpPr>
        <p:sp>
          <p:nvSpPr>
            <p:cNvPr id="14" name="椭圆 13">
              <a:extLst>
                <a:ext uri="{FF2B5EF4-FFF2-40B4-BE49-F238E27FC236}">
                  <a16:creationId xmlns:a16="http://schemas.microsoft.com/office/drawing/2014/main" id="{38D021EB-9771-4AC7-A311-0528816EB856}"/>
                </a:ext>
              </a:extLst>
            </p:cNvPr>
            <p:cNvSpPr/>
            <p:nvPr userDrawn="1"/>
          </p:nvSpPr>
          <p:spPr>
            <a:xfrm>
              <a:off x="1771650" y="1931437"/>
              <a:ext cx="1409700" cy="1409700"/>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椭圆 14">
              <a:extLst>
                <a:ext uri="{FF2B5EF4-FFF2-40B4-BE49-F238E27FC236}">
                  <a16:creationId xmlns:a16="http://schemas.microsoft.com/office/drawing/2014/main" id="{DDB83887-64A6-40A7-8497-2E165337ABC7}"/>
                </a:ext>
              </a:extLst>
            </p:cNvPr>
            <p:cNvSpPr/>
            <p:nvPr userDrawn="1"/>
          </p:nvSpPr>
          <p:spPr>
            <a:xfrm>
              <a:off x="1995173" y="2154960"/>
              <a:ext cx="962654" cy="962654"/>
            </a:xfrm>
            <a:prstGeom prst="ellipse">
              <a:avLst/>
            </a:prstGeom>
            <a:solidFill>
              <a:srgbClr val="75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7" name="组合 16">
            <a:extLst>
              <a:ext uri="{FF2B5EF4-FFF2-40B4-BE49-F238E27FC236}">
                <a16:creationId xmlns:a16="http://schemas.microsoft.com/office/drawing/2014/main" id="{7F5DD946-4C43-4837-9952-B64DF6E869A6}"/>
              </a:ext>
            </a:extLst>
          </p:cNvPr>
          <p:cNvGrpSpPr/>
          <p:nvPr userDrawn="1"/>
        </p:nvGrpSpPr>
        <p:grpSpPr>
          <a:xfrm>
            <a:off x="10246751" y="569041"/>
            <a:ext cx="939072" cy="939072"/>
            <a:chOff x="1771650" y="1931437"/>
            <a:chExt cx="1409700" cy="1409700"/>
          </a:xfrm>
        </p:grpSpPr>
        <p:sp>
          <p:nvSpPr>
            <p:cNvPr id="18" name="椭圆 17">
              <a:extLst>
                <a:ext uri="{FF2B5EF4-FFF2-40B4-BE49-F238E27FC236}">
                  <a16:creationId xmlns:a16="http://schemas.microsoft.com/office/drawing/2014/main" id="{0A2B7561-2BF2-4440-B2CA-0499C21CAFE3}"/>
                </a:ext>
              </a:extLst>
            </p:cNvPr>
            <p:cNvSpPr/>
            <p:nvPr userDrawn="1"/>
          </p:nvSpPr>
          <p:spPr>
            <a:xfrm>
              <a:off x="1771650" y="1931437"/>
              <a:ext cx="1409700" cy="1409700"/>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椭圆 18">
              <a:extLst>
                <a:ext uri="{FF2B5EF4-FFF2-40B4-BE49-F238E27FC236}">
                  <a16:creationId xmlns:a16="http://schemas.microsoft.com/office/drawing/2014/main" id="{80FD4E5E-7D23-48C9-A4EC-8695BA722407}"/>
                </a:ext>
              </a:extLst>
            </p:cNvPr>
            <p:cNvSpPr/>
            <p:nvPr userDrawn="1"/>
          </p:nvSpPr>
          <p:spPr>
            <a:xfrm>
              <a:off x="1995173" y="2154960"/>
              <a:ext cx="962655" cy="962655"/>
            </a:xfrm>
            <a:prstGeom prst="ellipse">
              <a:avLst/>
            </a:prstGeom>
            <a:solidFill>
              <a:srgbClr val="75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24" name="图片 23">
            <a:extLst>
              <a:ext uri="{FF2B5EF4-FFF2-40B4-BE49-F238E27FC236}">
                <a16:creationId xmlns:a16="http://schemas.microsoft.com/office/drawing/2014/main" id="{E7887E5A-AAC5-41AD-A4EC-5F578AA3C45B}"/>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653418" y="3795610"/>
            <a:ext cx="1587302" cy="1765079"/>
          </a:xfrm>
          <a:prstGeom prst="rect">
            <a:avLst/>
          </a:prstGeom>
        </p:spPr>
      </p:pic>
    </p:spTree>
    <p:extLst>
      <p:ext uri="{BB962C8B-B14F-4D97-AF65-F5344CB8AC3E}">
        <p14:creationId xmlns:p14="http://schemas.microsoft.com/office/powerpoint/2010/main" val="3448806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10" presetClass="entr" presetSubtype="0"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par>
                                <p:cTn id="17" presetID="10" presetClass="entr" presetSubtype="0"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500"/>
                                        <p:tgtEl>
                                          <p:spTgt spid="16"/>
                                        </p:tgtEl>
                                      </p:cBhvr>
                                    </p:animEffect>
                                  </p:childTnLst>
                                </p:cTn>
                              </p:par>
                              <p:par>
                                <p:cTn id="20" presetID="10" presetClass="entr" presetSubtype="0" fill="hold"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childTnLst>
                                </p:cTn>
                              </p:par>
                              <p:par>
                                <p:cTn id="23" presetID="10" presetClass="entr" presetSubtype="0" fill="hold" nodeType="with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fade">
                                      <p:cBhvr>
                                        <p:cTn id="25"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41994D17-4365-41C4-A3F4-80D8018C907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990" y="690827"/>
            <a:ext cx="12192000" cy="4336094"/>
          </a:xfrm>
          <a:prstGeom prst="rect">
            <a:avLst/>
          </a:prstGeom>
        </p:spPr>
      </p:pic>
      <p:pic>
        <p:nvPicPr>
          <p:cNvPr id="10" name="图片 9" descr="图片包含 植物&#10;&#10;描述已自动生成">
            <a:extLst>
              <a:ext uri="{FF2B5EF4-FFF2-40B4-BE49-F238E27FC236}">
                <a16:creationId xmlns:a16="http://schemas.microsoft.com/office/drawing/2014/main" id="{6A47777B-0298-4695-83D5-92E5F0FF982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H="1">
            <a:off x="8308381" y="160942"/>
            <a:ext cx="3868629" cy="6006231"/>
          </a:xfrm>
          <a:prstGeom prst="rect">
            <a:avLst/>
          </a:prstGeom>
        </p:spPr>
      </p:pic>
      <p:pic>
        <p:nvPicPr>
          <p:cNvPr id="11" name="图片 10">
            <a:extLst>
              <a:ext uri="{FF2B5EF4-FFF2-40B4-BE49-F238E27FC236}">
                <a16:creationId xmlns:a16="http://schemas.microsoft.com/office/drawing/2014/main" id="{81A717C9-37E1-4161-8B3B-2C039CDDCF61}"/>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8344" t="46836" r="15250" b="23996"/>
          <a:stretch/>
        </p:blipFill>
        <p:spPr>
          <a:xfrm flipH="1">
            <a:off x="0" y="4926563"/>
            <a:ext cx="12192000" cy="1931437"/>
          </a:xfrm>
          <a:prstGeom prst="rect">
            <a:avLst/>
          </a:prstGeom>
        </p:spPr>
      </p:pic>
      <p:grpSp>
        <p:nvGrpSpPr>
          <p:cNvPr id="16" name="组合 15">
            <a:extLst>
              <a:ext uri="{FF2B5EF4-FFF2-40B4-BE49-F238E27FC236}">
                <a16:creationId xmlns:a16="http://schemas.microsoft.com/office/drawing/2014/main" id="{5996D3E9-648B-4BD2-A686-D34B5BE9AC0C}"/>
              </a:ext>
            </a:extLst>
          </p:cNvPr>
          <p:cNvGrpSpPr/>
          <p:nvPr userDrawn="1"/>
        </p:nvGrpSpPr>
        <p:grpSpPr>
          <a:xfrm>
            <a:off x="6008610" y="5003388"/>
            <a:ext cx="939072" cy="939072"/>
            <a:chOff x="1771650" y="1931437"/>
            <a:chExt cx="1409700" cy="1409700"/>
          </a:xfrm>
        </p:grpSpPr>
        <p:sp>
          <p:nvSpPr>
            <p:cNvPr id="17" name="椭圆 16">
              <a:extLst>
                <a:ext uri="{FF2B5EF4-FFF2-40B4-BE49-F238E27FC236}">
                  <a16:creationId xmlns:a16="http://schemas.microsoft.com/office/drawing/2014/main" id="{6D3D291D-1B64-42F9-BCDB-031065EF8EA8}"/>
                </a:ext>
              </a:extLst>
            </p:cNvPr>
            <p:cNvSpPr/>
            <p:nvPr userDrawn="1"/>
          </p:nvSpPr>
          <p:spPr>
            <a:xfrm>
              <a:off x="1771650" y="1931437"/>
              <a:ext cx="1409700" cy="1409700"/>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椭圆 17">
              <a:extLst>
                <a:ext uri="{FF2B5EF4-FFF2-40B4-BE49-F238E27FC236}">
                  <a16:creationId xmlns:a16="http://schemas.microsoft.com/office/drawing/2014/main" id="{4903750C-A2B3-4959-BE9D-2AB2694CCDCD}"/>
                </a:ext>
              </a:extLst>
            </p:cNvPr>
            <p:cNvSpPr/>
            <p:nvPr userDrawn="1"/>
          </p:nvSpPr>
          <p:spPr>
            <a:xfrm>
              <a:off x="1995173" y="2154960"/>
              <a:ext cx="962655" cy="962655"/>
            </a:xfrm>
            <a:prstGeom prst="ellipse">
              <a:avLst/>
            </a:prstGeom>
            <a:solidFill>
              <a:srgbClr val="75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9" name="椭圆 18">
            <a:extLst>
              <a:ext uri="{FF2B5EF4-FFF2-40B4-BE49-F238E27FC236}">
                <a16:creationId xmlns:a16="http://schemas.microsoft.com/office/drawing/2014/main" id="{07DB9AC2-F056-4CD2-96F4-3D77714135CE}"/>
              </a:ext>
            </a:extLst>
          </p:cNvPr>
          <p:cNvSpPr/>
          <p:nvPr userDrawn="1"/>
        </p:nvSpPr>
        <p:spPr>
          <a:xfrm>
            <a:off x="3041954" y="5921229"/>
            <a:ext cx="394238" cy="394238"/>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3" name="组合 22">
            <a:extLst>
              <a:ext uri="{FF2B5EF4-FFF2-40B4-BE49-F238E27FC236}">
                <a16:creationId xmlns:a16="http://schemas.microsoft.com/office/drawing/2014/main" id="{2AB9D2DB-C49F-431A-AF48-057B054400CF}"/>
              </a:ext>
            </a:extLst>
          </p:cNvPr>
          <p:cNvGrpSpPr/>
          <p:nvPr userDrawn="1"/>
        </p:nvGrpSpPr>
        <p:grpSpPr>
          <a:xfrm>
            <a:off x="567813" y="1258178"/>
            <a:ext cx="1890574" cy="3201392"/>
            <a:chOff x="8632521" y="1671488"/>
            <a:chExt cx="2185526" cy="3700847"/>
          </a:xfrm>
        </p:grpSpPr>
        <p:grpSp>
          <p:nvGrpSpPr>
            <p:cNvPr id="13" name="组合 12">
              <a:extLst>
                <a:ext uri="{FF2B5EF4-FFF2-40B4-BE49-F238E27FC236}">
                  <a16:creationId xmlns:a16="http://schemas.microsoft.com/office/drawing/2014/main" id="{B02F1362-4C48-489A-8544-24A506C34C4B}"/>
                </a:ext>
              </a:extLst>
            </p:cNvPr>
            <p:cNvGrpSpPr/>
            <p:nvPr userDrawn="1"/>
          </p:nvGrpSpPr>
          <p:grpSpPr>
            <a:xfrm>
              <a:off x="8632521" y="1671488"/>
              <a:ext cx="2170536" cy="2170536"/>
              <a:chOff x="1771650" y="1931437"/>
              <a:chExt cx="1409700" cy="1409700"/>
            </a:xfrm>
          </p:grpSpPr>
          <p:sp>
            <p:nvSpPr>
              <p:cNvPr id="14" name="椭圆 13">
                <a:extLst>
                  <a:ext uri="{FF2B5EF4-FFF2-40B4-BE49-F238E27FC236}">
                    <a16:creationId xmlns:a16="http://schemas.microsoft.com/office/drawing/2014/main" id="{5E62B975-F914-4D5C-B861-888BB6B2AA18}"/>
                  </a:ext>
                </a:extLst>
              </p:cNvPr>
              <p:cNvSpPr/>
              <p:nvPr userDrawn="1"/>
            </p:nvSpPr>
            <p:spPr>
              <a:xfrm>
                <a:off x="1771650" y="1931437"/>
                <a:ext cx="1409700" cy="1409700"/>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椭圆 14">
                <a:extLst>
                  <a:ext uri="{FF2B5EF4-FFF2-40B4-BE49-F238E27FC236}">
                    <a16:creationId xmlns:a16="http://schemas.microsoft.com/office/drawing/2014/main" id="{DB95E1D0-B27A-455D-8E7D-5C46F06D612A}"/>
                  </a:ext>
                </a:extLst>
              </p:cNvPr>
              <p:cNvSpPr/>
              <p:nvPr userDrawn="1"/>
            </p:nvSpPr>
            <p:spPr>
              <a:xfrm>
                <a:off x="1936802" y="2094452"/>
                <a:ext cx="1083670" cy="1083670"/>
              </a:xfrm>
              <a:prstGeom prst="ellipse">
                <a:avLst/>
              </a:prstGeom>
              <a:solidFill>
                <a:srgbClr val="75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0" name="组合 19">
              <a:extLst>
                <a:ext uri="{FF2B5EF4-FFF2-40B4-BE49-F238E27FC236}">
                  <a16:creationId xmlns:a16="http://schemas.microsoft.com/office/drawing/2014/main" id="{EDA9AE87-6F7C-409A-BA20-77931900BEB1}"/>
                </a:ext>
              </a:extLst>
            </p:cNvPr>
            <p:cNvGrpSpPr/>
            <p:nvPr userDrawn="1"/>
          </p:nvGrpSpPr>
          <p:grpSpPr>
            <a:xfrm>
              <a:off x="8647511" y="3201799"/>
              <a:ext cx="2170536" cy="2170536"/>
              <a:chOff x="1771650" y="1931437"/>
              <a:chExt cx="1409700" cy="1409700"/>
            </a:xfrm>
          </p:grpSpPr>
          <p:sp>
            <p:nvSpPr>
              <p:cNvPr id="21" name="椭圆 20">
                <a:extLst>
                  <a:ext uri="{FF2B5EF4-FFF2-40B4-BE49-F238E27FC236}">
                    <a16:creationId xmlns:a16="http://schemas.microsoft.com/office/drawing/2014/main" id="{F03330F1-117A-4CD5-B030-6B93EFBA2031}"/>
                  </a:ext>
                </a:extLst>
              </p:cNvPr>
              <p:cNvSpPr/>
              <p:nvPr userDrawn="1"/>
            </p:nvSpPr>
            <p:spPr>
              <a:xfrm>
                <a:off x="1771650" y="1931437"/>
                <a:ext cx="1409700" cy="1409700"/>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椭圆 21">
                <a:extLst>
                  <a:ext uri="{FF2B5EF4-FFF2-40B4-BE49-F238E27FC236}">
                    <a16:creationId xmlns:a16="http://schemas.microsoft.com/office/drawing/2014/main" id="{A790B097-0C6B-4D59-BA8D-5255D45B3505}"/>
                  </a:ext>
                </a:extLst>
              </p:cNvPr>
              <p:cNvSpPr/>
              <p:nvPr userDrawn="1"/>
            </p:nvSpPr>
            <p:spPr>
              <a:xfrm>
                <a:off x="1936802" y="2094452"/>
                <a:ext cx="1083670" cy="1083670"/>
              </a:xfrm>
              <a:prstGeom prst="ellipse">
                <a:avLst/>
              </a:prstGeom>
              <a:solidFill>
                <a:srgbClr val="75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pic>
        <p:nvPicPr>
          <p:cNvPr id="24" name="图片 23">
            <a:extLst>
              <a:ext uri="{FF2B5EF4-FFF2-40B4-BE49-F238E27FC236}">
                <a16:creationId xmlns:a16="http://schemas.microsoft.com/office/drawing/2014/main" id="{434703C1-DA16-47DF-8216-2FFDC08E3926}"/>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8655393" y="4242447"/>
            <a:ext cx="1587302" cy="1765079"/>
          </a:xfrm>
          <a:prstGeom prst="rect">
            <a:avLst/>
          </a:prstGeom>
        </p:spPr>
      </p:pic>
    </p:spTree>
    <p:extLst>
      <p:ext uri="{BB962C8B-B14F-4D97-AF65-F5344CB8AC3E}">
        <p14:creationId xmlns:p14="http://schemas.microsoft.com/office/powerpoint/2010/main" val="34613833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500"/>
                                        <p:tgtEl>
                                          <p:spTgt spid="19"/>
                                        </p:tgtEl>
                                      </p:cBhvr>
                                    </p:animEffect>
                                  </p:childTnLst>
                                </p:cTn>
                              </p:par>
                              <p:par>
                                <p:cTn id="20" presetID="10" presetClass="entr" presetSubtype="0" fill="hold"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500"/>
                                        <p:tgtEl>
                                          <p:spTgt spid="23"/>
                                        </p:tgtEl>
                                      </p:cBhvr>
                                    </p:animEffect>
                                  </p:childTnLst>
                                </p:cTn>
                              </p:par>
                              <p:par>
                                <p:cTn id="23" presetID="10" presetClass="entr" presetSubtype="0" fill="hold" nodeType="with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fade">
                                      <p:cBhvr>
                                        <p:cTn id="25"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10" name="矩形: 圆角 9">
            <a:extLst>
              <a:ext uri="{FF2B5EF4-FFF2-40B4-BE49-F238E27FC236}">
                <a16:creationId xmlns:a16="http://schemas.microsoft.com/office/drawing/2014/main" id="{A0220A13-2F6A-4E97-8B1E-8F1974501E26}"/>
              </a:ext>
            </a:extLst>
          </p:cNvPr>
          <p:cNvSpPr/>
          <p:nvPr userDrawn="1"/>
        </p:nvSpPr>
        <p:spPr>
          <a:xfrm>
            <a:off x="697463" y="914338"/>
            <a:ext cx="10797073" cy="5016043"/>
          </a:xfrm>
          <a:prstGeom prst="roundRect">
            <a:avLst>
              <a:gd name="adj" fmla="val 5377"/>
            </a:avLst>
          </a:prstGeom>
          <a:noFill/>
          <a:ln w="635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 name="图片 6">
            <a:extLst>
              <a:ext uri="{FF2B5EF4-FFF2-40B4-BE49-F238E27FC236}">
                <a16:creationId xmlns:a16="http://schemas.microsoft.com/office/drawing/2014/main" id="{CF4D948A-7807-4D9B-99FF-FA9DD84E24B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344" t="46836" r="15250" b="23996"/>
          <a:stretch/>
        </p:blipFill>
        <p:spPr>
          <a:xfrm flipH="1">
            <a:off x="0" y="4926563"/>
            <a:ext cx="12192000" cy="1931437"/>
          </a:xfrm>
          <a:prstGeom prst="rect">
            <a:avLst/>
          </a:prstGeom>
        </p:spPr>
      </p:pic>
      <p:pic>
        <p:nvPicPr>
          <p:cNvPr id="11" name="图片 10">
            <a:extLst>
              <a:ext uri="{FF2B5EF4-FFF2-40B4-BE49-F238E27FC236}">
                <a16:creationId xmlns:a16="http://schemas.microsoft.com/office/drawing/2014/main" id="{7B9225F2-E840-4BC8-AE37-EFE3E69E244B}"/>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3881" r="666"/>
          <a:stretch/>
        </p:blipFill>
        <p:spPr>
          <a:xfrm>
            <a:off x="873386" y="1169653"/>
            <a:ext cx="10445225" cy="3891822"/>
          </a:xfrm>
          <a:prstGeom prst="rect">
            <a:avLst/>
          </a:prstGeom>
        </p:spPr>
      </p:pic>
      <p:pic>
        <p:nvPicPr>
          <p:cNvPr id="9" name="图片 8">
            <a:extLst>
              <a:ext uri="{FF2B5EF4-FFF2-40B4-BE49-F238E27FC236}">
                <a16:creationId xmlns:a16="http://schemas.microsoft.com/office/drawing/2014/main" id="{28C5EF30-C349-497F-A3AC-A83A3979E5F5}"/>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27877"/>
          <a:stretch/>
        </p:blipFill>
        <p:spPr>
          <a:xfrm flipH="1">
            <a:off x="7378181" y="2228850"/>
            <a:ext cx="4813818" cy="4629150"/>
          </a:xfrm>
          <a:prstGeom prst="rect">
            <a:avLst/>
          </a:prstGeom>
          <a:effectLst/>
        </p:spPr>
      </p:pic>
      <p:grpSp>
        <p:nvGrpSpPr>
          <p:cNvPr id="12" name="组合 11">
            <a:extLst>
              <a:ext uri="{FF2B5EF4-FFF2-40B4-BE49-F238E27FC236}">
                <a16:creationId xmlns:a16="http://schemas.microsoft.com/office/drawing/2014/main" id="{0A63FDAD-8B55-4251-9156-7959BDDAED9A}"/>
              </a:ext>
            </a:extLst>
          </p:cNvPr>
          <p:cNvGrpSpPr/>
          <p:nvPr userDrawn="1"/>
        </p:nvGrpSpPr>
        <p:grpSpPr>
          <a:xfrm>
            <a:off x="6041759" y="5143253"/>
            <a:ext cx="1277918" cy="1277918"/>
            <a:chOff x="1771650" y="1931437"/>
            <a:chExt cx="1409700" cy="1409700"/>
          </a:xfrm>
        </p:grpSpPr>
        <p:sp>
          <p:nvSpPr>
            <p:cNvPr id="13" name="椭圆 12">
              <a:extLst>
                <a:ext uri="{FF2B5EF4-FFF2-40B4-BE49-F238E27FC236}">
                  <a16:creationId xmlns:a16="http://schemas.microsoft.com/office/drawing/2014/main" id="{EBF01810-8E0B-46B1-91BA-3537FECB3A88}"/>
                </a:ext>
              </a:extLst>
            </p:cNvPr>
            <p:cNvSpPr/>
            <p:nvPr userDrawn="1"/>
          </p:nvSpPr>
          <p:spPr>
            <a:xfrm>
              <a:off x="1771650" y="1931437"/>
              <a:ext cx="1409700" cy="1409700"/>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椭圆 13">
              <a:extLst>
                <a:ext uri="{FF2B5EF4-FFF2-40B4-BE49-F238E27FC236}">
                  <a16:creationId xmlns:a16="http://schemas.microsoft.com/office/drawing/2014/main" id="{F5C75916-D656-4EB5-AD16-0C067EF294AF}"/>
                </a:ext>
              </a:extLst>
            </p:cNvPr>
            <p:cNvSpPr/>
            <p:nvPr userDrawn="1"/>
          </p:nvSpPr>
          <p:spPr>
            <a:xfrm>
              <a:off x="1995173" y="2154960"/>
              <a:ext cx="962654" cy="962654"/>
            </a:xfrm>
            <a:prstGeom prst="ellipse">
              <a:avLst/>
            </a:prstGeom>
            <a:solidFill>
              <a:srgbClr val="75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a:extLst>
              <a:ext uri="{FF2B5EF4-FFF2-40B4-BE49-F238E27FC236}">
                <a16:creationId xmlns:a16="http://schemas.microsoft.com/office/drawing/2014/main" id="{EFBB48F3-3871-413A-9131-79271D5E78C4}"/>
              </a:ext>
            </a:extLst>
          </p:cNvPr>
          <p:cNvGrpSpPr/>
          <p:nvPr userDrawn="1"/>
        </p:nvGrpSpPr>
        <p:grpSpPr>
          <a:xfrm>
            <a:off x="10246751" y="569041"/>
            <a:ext cx="939072" cy="939072"/>
            <a:chOff x="1771650" y="1931437"/>
            <a:chExt cx="1409700" cy="1409700"/>
          </a:xfrm>
        </p:grpSpPr>
        <p:sp>
          <p:nvSpPr>
            <p:cNvPr id="16" name="椭圆 15">
              <a:extLst>
                <a:ext uri="{FF2B5EF4-FFF2-40B4-BE49-F238E27FC236}">
                  <a16:creationId xmlns:a16="http://schemas.microsoft.com/office/drawing/2014/main" id="{E591CB1B-5A57-43AC-A766-FE185A151D4D}"/>
                </a:ext>
              </a:extLst>
            </p:cNvPr>
            <p:cNvSpPr/>
            <p:nvPr userDrawn="1"/>
          </p:nvSpPr>
          <p:spPr>
            <a:xfrm>
              <a:off x="1771650" y="1931437"/>
              <a:ext cx="1409700" cy="1409700"/>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椭圆 16">
              <a:extLst>
                <a:ext uri="{FF2B5EF4-FFF2-40B4-BE49-F238E27FC236}">
                  <a16:creationId xmlns:a16="http://schemas.microsoft.com/office/drawing/2014/main" id="{2B9648F7-43FC-40D9-B65E-44F2C4B7ED17}"/>
                </a:ext>
              </a:extLst>
            </p:cNvPr>
            <p:cNvSpPr/>
            <p:nvPr userDrawn="1"/>
          </p:nvSpPr>
          <p:spPr>
            <a:xfrm>
              <a:off x="1995173" y="2154960"/>
              <a:ext cx="962655" cy="962655"/>
            </a:xfrm>
            <a:prstGeom prst="ellipse">
              <a:avLst/>
            </a:prstGeom>
            <a:solidFill>
              <a:srgbClr val="75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8" name="图片 17">
            <a:extLst>
              <a:ext uri="{FF2B5EF4-FFF2-40B4-BE49-F238E27FC236}">
                <a16:creationId xmlns:a16="http://schemas.microsoft.com/office/drawing/2014/main" id="{B400C15C-A04C-473E-9EAD-0FC1F9BE1508}"/>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648038" y="4093528"/>
            <a:ext cx="1434190" cy="1594819"/>
          </a:xfrm>
          <a:prstGeom prst="rect">
            <a:avLst/>
          </a:prstGeom>
        </p:spPr>
      </p:pic>
      <p:grpSp>
        <p:nvGrpSpPr>
          <p:cNvPr id="19" name="组合 18">
            <a:extLst>
              <a:ext uri="{FF2B5EF4-FFF2-40B4-BE49-F238E27FC236}">
                <a16:creationId xmlns:a16="http://schemas.microsoft.com/office/drawing/2014/main" id="{93B22471-CE4A-467F-9609-491CB557468F}"/>
              </a:ext>
            </a:extLst>
          </p:cNvPr>
          <p:cNvGrpSpPr/>
          <p:nvPr userDrawn="1"/>
        </p:nvGrpSpPr>
        <p:grpSpPr>
          <a:xfrm>
            <a:off x="1648038" y="1359214"/>
            <a:ext cx="791983" cy="791983"/>
            <a:chOff x="1771650" y="1931437"/>
            <a:chExt cx="1409700" cy="1409700"/>
          </a:xfrm>
        </p:grpSpPr>
        <p:sp>
          <p:nvSpPr>
            <p:cNvPr id="20" name="椭圆 19">
              <a:extLst>
                <a:ext uri="{FF2B5EF4-FFF2-40B4-BE49-F238E27FC236}">
                  <a16:creationId xmlns:a16="http://schemas.microsoft.com/office/drawing/2014/main" id="{3F300F67-1DFA-48E4-8C6D-F36F1672B998}"/>
                </a:ext>
              </a:extLst>
            </p:cNvPr>
            <p:cNvSpPr/>
            <p:nvPr userDrawn="1"/>
          </p:nvSpPr>
          <p:spPr>
            <a:xfrm>
              <a:off x="1771650" y="1931437"/>
              <a:ext cx="1409700" cy="1409700"/>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椭圆 20">
              <a:extLst>
                <a:ext uri="{FF2B5EF4-FFF2-40B4-BE49-F238E27FC236}">
                  <a16:creationId xmlns:a16="http://schemas.microsoft.com/office/drawing/2014/main" id="{53B406C7-FC1B-42CF-8356-EF324D53AA82}"/>
                </a:ext>
              </a:extLst>
            </p:cNvPr>
            <p:cNvSpPr/>
            <p:nvPr userDrawn="1"/>
          </p:nvSpPr>
          <p:spPr>
            <a:xfrm>
              <a:off x="1995173" y="2154960"/>
              <a:ext cx="962654" cy="962654"/>
            </a:xfrm>
            <a:prstGeom prst="ellipse">
              <a:avLst/>
            </a:prstGeom>
            <a:solidFill>
              <a:srgbClr val="75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3541000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par>
                                <p:cTn id="17" presetID="10"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par>
                                <p:cTn id="20" presetID="10" presetClass="entr" presetSubtype="0"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par>
                                <p:cTn id="23" presetID="10" presetClass="entr" presetSubtype="0" fill="hold" nodeType="with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500"/>
                                        <p:tgtEl>
                                          <p:spTgt spid="18"/>
                                        </p:tgtEl>
                                      </p:cBhvr>
                                    </p:animEffect>
                                  </p:childTnLst>
                                </p:cTn>
                              </p:par>
                              <p:par>
                                <p:cTn id="26" presetID="10" presetClass="entr" presetSubtype="0" fill="hold" nodeType="with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BD44F3E0-3461-4C59-A2FB-541CA82739D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438" r="15223" b="41583"/>
          <a:stretch/>
        </p:blipFill>
        <p:spPr>
          <a:xfrm>
            <a:off x="0" y="4631190"/>
            <a:ext cx="12192000" cy="2226811"/>
          </a:xfrm>
          <a:prstGeom prst="rect">
            <a:avLst/>
          </a:prstGeom>
        </p:spPr>
      </p:pic>
      <p:sp>
        <p:nvSpPr>
          <p:cNvPr id="9" name="矩形: 圆角 8">
            <a:extLst>
              <a:ext uri="{FF2B5EF4-FFF2-40B4-BE49-F238E27FC236}">
                <a16:creationId xmlns:a16="http://schemas.microsoft.com/office/drawing/2014/main" id="{38821910-21F7-4CCC-90DA-5CCDD0725C48}"/>
              </a:ext>
            </a:extLst>
          </p:cNvPr>
          <p:cNvSpPr/>
          <p:nvPr userDrawn="1"/>
        </p:nvSpPr>
        <p:spPr>
          <a:xfrm>
            <a:off x="697463" y="565606"/>
            <a:ext cx="10797073" cy="5726787"/>
          </a:xfrm>
          <a:prstGeom prst="roundRect">
            <a:avLst>
              <a:gd name="adj" fmla="val 5377"/>
            </a:avLst>
          </a:prstGeom>
          <a:solidFill>
            <a:schemeClr val="bg1"/>
          </a:solidFill>
          <a:ln w="635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3" name="图片 12">
            <a:extLst>
              <a:ext uri="{FF2B5EF4-FFF2-40B4-BE49-F238E27FC236}">
                <a16:creationId xmlns:a16="http://schemas.microsoft.com/office/drawing/2014/main" id="{F5DC0F8A-D06F-4B45-BEB6-4A997F778AC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399953" y="5665577"/>
            <a:ext cx="1425890" cy="909620"/>
          </a:xfrm>
          <a:prstGeom prst="rect">
            <a:avLst/>
          </a:prstGeom>
        </p:spPr>
      </p:pic>
      <p:pic>
        <p:nvPicPr>
          <p:cNvPr id="19" name="图片 18">
            <a:extLst>
              <a:ext uri="{FF2B5EF4-FFF2-40B4-BE49-F238E27FC236}">
                <a16:creationId xmlns:a16="http://schemas.microsoft.com/office/drawing/2014/main" id="{1F583E76-B147-4553-ADFF-B03A705441FD}"/>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31461" y="3175000"/>
            <a:ext cx="2762250" cy="3683000"/>
          </a:xfrm>
          <a:prstGeom prst="rect">
            <a:avLst/>
          </a:prstGeom>
        </p:spPr>
      </p:pic>
    </p:spTree>
    <p:extLst>
      <p:ext uri="{BB962C8B-B14F-4D97-AF65-F5344CB8AC3E}">
        <p14:creationId xmlns:p14="http://schemas.microsoft.com/office/powerpoint/2010/main" val="39578617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par>
                                <p:cTn id="14" presetID="10" presetClass="entr" presetSubtype="0" fill="hold"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5DF97A78-03D1-44B4-B550-5F0E46EC67C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438" r="15223" b="41583"/>
          <a:stretch/>
        </p:blipFill>
        <p:spPr>
          <a:xfrm>
            <a:off x="0" y="4631190"/>
            <a:ext cx="12192000" cy="2226811"/>
          </a:xfrm>
          <a:prstGeom prst="rect">
            <a:avLst/>
          </a:prstGeom>
        </p:spPr>
      </p:pic>
      <p:sp>
        <p:nvSpPr>
          <p:cNvPr id="11" name="矩形: 圆角 10">
            <a:extLst>
              <a:ext uri="{FF2B5EF4-FFF2-40B4-BE49-F238E27FC236}">
                <a16:creationId xmlns:a16="http://schemas.microsoft.com/office/drawing/2014/main" id="{7F7545AA-422F-450F-88CE-4F2074379672}"/>
              </a:ext>
            </a:extLst>
          </p:cNvPr>
          <p:cNvSpPr/>
          <p:nvPr userDrawn="1"/>
        </p:nvSpPr>
        <p:spPr>
          <a:xfrm>
            <a:off x="697463" y="565606"/>
            <a:ext cx="10797073" cy="5726787"/>
          </a:xfrm>
          <a:prstGeom prst="roundRect">
            <a:avLst>
              <a:gd name="adj" fmla="val 5377"/>
            </a:avLst>
          </a:prstGeom>
          <a:solidFill>
            <a:schemeClr val="bg1"/>
          </a:solidFill>
          <a:ln w="635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6" name="图片 15" descr="图片包含 植物&#10;&#10;描述已自动生成">
            <a:extLst>
              <a:ext uri="{FF2B5EF4-FFF2-40B4-BE49-F238E27FC236}">
                <a16:creationId xmlns:a16="http://schemas.microsoft.com/office/drawing/2014/main" id="{F3B888A3-AB27-4BC6-AB66-F3A55E2C1DA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 y="3886200"/>
            <a:ext cx="2041788" cy="3169973"/>
          </a:xfrm>
          <a:prstGeom prst="rect">
            <a:avLst/>
          </a:prstGeom>
        </p:spPr>
      </p:pic>
    </p:spTree>
    <p:extLst>
      <p:ext uri="{BB962C8B-B14F-4D97-AF65-F5344CB8AC3E}">
        <p14:creationId xmlns:p14="http://schemas.microsoft.com/office/powerpoint/2010/main" val="10765160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145F2D06-0341-4795-A5E5-237C29FFCFF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438" r="15223" b="41583"/>
          <a:stretch/>
        </p:blipFill>
        <p:spPr>
          <a:xfrm>
            <a:off x="0" y="4631190"/>
            <a:ext cx="12192000" cy="2226811"/>
          </a:xfrm>
          <a:prstGeom prst="rect">
            <a:avLst/>
          </a:prstGeom>
        </p:spPr>
      </p:pic>
      <p:sp>
        <p:nvSpPr>
          <p:cNvPr id="7" name="矩形: 圆角 6">
            <a:extLst>
              <a:ext uri="{FF2B5EF4-FFF2-40B4-BE49-F238E27FC236}">
                <a16:creationId xmlns:a16="http://schemas.microsoft.com/office/drawing/2014/main" id="{7F50053E-D3B3-4C69-8472-5CEF50E8471B}"/>
              </a:ext>
            </a:extLst>
          </p:cNvPr>
          <p:cNvSpPr/>
          <p:nvPr userDrawn="1"/>
        </p:nvSpPr>
        <p:spPr>
          <a:xfrm>
            <a:off x="697463" y="565606"/>
            <a:ext cx="10797073" cy="5726787"/>
          </a:xfrm>
          <a:prstGeom prst="roundRect">
            <a:avLst>
              <a:gd name="adj" fmla="val 5377"/>
            </a:avLst>
          </a:prstGeom>
          <a:solidFill>
            <a:schemeClr val="bg1"/>
          </a:solidFill>
          <a:ln w="635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id="{FF355723-7EA6-462A-9603-9803C929782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48731" y="5665577"/>
            <a:ext cx="1425890" cy="909620"/>
          </a:xfrm>
          <a:prstGeom prst="rect">
            <a:avLst/>
          </a:prstGeom>
        </p:spPr>
      </p:pic>
      <p:pic>
        <p:nvPicPr>
          <p:cNvPr id="12" name="图片 11">
            <a:extLst>
              <a:ext uri="{FF2B5EF4-FFF2-40B4-BE49-F238E27FC236}">
                <a16:creationId xmlns:a16="http://schemas.microsoft.com/office/drawing/2014/main" id="{A668F49C-4817-43DA-A1A5-38F9980253D4}"/>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9778482" y="3175000"/>
            <a:ext cx="2762250" cy="3683000"/>
          </a:xfrm>
          <a:prstGeom prst="rect">
            <a:avLst/>
          </a:prstGeom>
        </p:spPr>
      </p:pic>
    </p:spTree>
    <p:extLst>
      <p:ext uri="{BB962C8B-B14F-4D97-AF65-F5344CB8AC3E}">
        <p14:creationId xmlns:p14="http://schemas.microsoft.com/office/powerpoint/2010/main" val="15604098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9AD1BEC9-2AFB-4247-8FE9-817C7961E84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438" r="15223" b="41583"/>
          <a:stretch/>
        </p:blipFill>
        <p:spPr>
          <a:xfrm>
            <a:off x="0" y="4631190"/>
            <a:ext cx="12192000" cy="2226811"/>
          </a:xfrm>
          <a:prstGeom prst="rect">
            <a:avLst/>
          </a:prstGeom>
        </p:spPr>
      </p:pic>
      <p:sp>
        <p:nvSpPr>
          <p:cNvPr id="6" name="矩形: 圆角 5">
            <a:extLst>
              <a:ext uri="{FF2B5EF4-FFF2-40B4-BE49-F238E27FC236}">
                <a16:creationId xmlns:a16="http://schemas.microsoft.com/office/drawing/2014/main" id="{41913052-56A4-4506-88F6-541F5ABC6C96}"/>
              </a:ext>
            </a:extLst>
          </p:cNvPr>
          <p:cNvSpPr/>
          <p:nvPr userDrawn="1"/>
        </p:nvSpPr>
        <p:spPr>
          <a:xfrm>
            <a:off x="697463" y="565606"/>
            <a:ext cx="10797073" cy="5726787"/>
          </a:xfrm>
          <a:prstGeom prst="roundRect">
            <a:avLst>
              <a:gd name="adj" fmla="val 5377"/>
            </a:avLst>
          </a:prstGeom>
          <a:solidFill>
            <a:schemeClr val="bg1"/>
          </a:solidFill>
          <a:ln w="635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 name="图片 9">
            <a:extLst>
              <a:ext uri="{FF2B5EF4-FFF2-40B4-BE49-F238E27FC236}">
                <a16:creationId xmlns:a16="http://schemas.microsoft.com/office/drawing/2014/main" id="{FD27E546-C75C-4949-AB2E-772E6D8E1BF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049709" y="4348386"/>
            <a:ext cx="2002528" cy="2226811"/>
          </a:xfrm>
          <a:prstGeom prst="rect">
            <a:avLst/>
          </a:prstGeom>
        </p:spPr>
      </p:pic>
    </p:spTree>
    <p:extLst>
      <p:ext uri="{BB962C8B-B14F-4D97-AF65-F5344CB8AC3E}">
        <p14:creationId xmlns:p14="http://schemas.microsoft.com/office/powerpoint/2010/main" val="30935938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C73E2934-7956-4B7D-A5AB-49F397324DD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990" y="690827"/>
            <a:ext cx="12192000" cy="4336094"/>
          </a:xfrm>
          <a:prstGeom prst="rect">
            <a:avLst/>
          </a:prstGeom>
        </p:spPr>
      </p:pic>
      <p:pic>
        <p:nvPicPr>
          <p:cNvPr id="9" name="图片 8" descr="图片包含 植物&#10;&#10;描述已自动生成">
            <a:extLst>
              <a:ext uri="{FF2B5EF4-FFF2-40B4-BE49-F238E27FC236}">
                <a16:creationId xmlns:a16="http://schemas.microsoft.com/office/drawing/2014/main" id="{7097CB3A-A2D9-4C38-82F5-9D39EAE71E7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54636" y="160942"/>
            <a:ext cx="3868629" cy="6006231"/>
          </a:xfrm>
          <a:prstGeom prst="rect">
            <a:avLst/>
          </a:prstGeom>
        </p:spPr>
      </p:pic>
      <p:pic>
        <p:nvPicPr>
          <p:cNvPr id="10" name="图片 9">
            <a:extLst>
              <a:ext uri="{FF2B5EF4-FFF2-40B4-BE49-F238E27FC236}">
                <a16:creationId xmlns:a16="http://schemas.microsoft.com/office/drawing/2014/main" id="{34EB0EB2-9CEA-4816-9FBF-7D8BFC7BCEC8}"/>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8344" t="46836" r="15250" b="23996"/>
          <a:stretch/>
        </p:blipFill>
        <p:spPr>
          <a:xfrm flipH="1">
            <a:off x="0" y="4926563"/>
            <a:ext cx="12192000" cy="1931437"/>
          </a:xfrm>
          <a:prstGeom prst="rect">
            <a:avLst/>
          </a:prstGeom>
        </p:spPr>
      </p:pic>
      <p:pic>
        <p:nvPicPr>
          <p:cNvPr id="11" name="图片 10">
            <a:extLst>
              <a:ext uri="{FF2B5EF4-FFF2-40B4-BE49-F238E27FC236}">
                <a16:creationId xmlns:a16="http://schemas.microsoft.com/office/drawing/2014/main" id="{5C7DCF24-CD8B-492F-9B53-8F1A941190DC}"/>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31619" t="1905" r="11056" b="52108"/>
          <a:stretch/>
        </p:blipFill>
        <p:spPr>
          <a:xfrm rot="2786184">
            <a:off x="8864771" y="2355931"/>
            <a:ext cx="3703032" cy="3960839"/>
          </a:xfrm>
          <a:prstGeom prst="rect">
            <a:avLst/>
          </a:prstGeom>
        </p:spPr>
      </p:pic>
      <p:grpSp>
        <p:nvGrpSpPr>
          <p:cNvPr id="12" name="组合 11">
            <a:extLst>
              <a:ext uri="{FF2B5EF4-FFF2-40B4-BE49-F238E27FC236}">
                <a16:creationId xmlns:a16="http://schemas.microsoft.com/office/drawing/2014/main" id="{01AA029B-EC53-4B76-A554-5FEC4D09BD72}"/>
              </a:ext>
            </a:extLst>
          </p:cNvPr>
          <p:cNvGrpSpPr/>
          <p:nvPr userDrawn="1"/>
        </p:nvGrpSpPr>
        <p:grpSpPr>
          <a:xfrm>
            <a:off x="1711675" y="4480363"/>
            <a:ext cx="1277918" cy="1277918"/>
            <a:chOff x="1771650" y="1931437"/>
            <a:chExt cx="1409700" cy="1409700"/>
          </a:xfrm>
        </p:grpSpPr>
        <p:sp>
          <p:nvSpPr>
            <p:cNvPr id="13" name="椭圆 12">
              <a:extLst>
                <a:ext uri="{FF2B5EF4-FFF2-40B4-BE49-F238E27FC236}">
                  <a16:creationId xmlns:a16="http://schemas.microsoft.com/office/drawing/2014/main" id="{C3D5DE8E-7553-4CF4-9219-A1A64DB4AD21}"/>
                </a:ext>
              </a:extLst>
            </p:cNvPr>
            <p:cNvSpPr/>
            <p:nvPr userDrawn="1"/>
          </p:nvSpPr>
          <p:spPr>
            <a:xfrm>
              <a:off x="1771650" y="1931437"/>
              <a:ext cx="1409700" cy="1409700"/>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椭圆 13">
              <a:extLst>
                <a:ext uri="{FF2B5EF4-FFF2-40B4-BE49-F238E27FC236}">
                  <a16:creationId xmlns:a16="http://schemas.microsoft.com/office/drawing/2014/main" id="{874A8CFD-D31D-4B24-B48A-638BBDEFB164}"/>
                </a:ext>
              </a:extLst>
            </p:cNvPr>
            <p:cNvSpPr/>
            <p:nvPr userDrawn="1"/>
          </p:nvSpPr>
          <p:spPr>
            <a:xfrm>
              <a:off x="1995173" y="2154960"/>
              <a:ext cx="962654" cy="962654"/>
            </a:xfrm>
            <a:prstGeom prst="ellipse">
              <a:avLst/>
            </a:prstGeom>
            <a:solidFill>
              <a:srgbClr val="75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a:extLst>
              <a:ext uri="{FF2B5EF4-FFF2-40B4-BE49-F238E27FC236}">
                <a16:creationId xmlns:a16="http://schemas.microsoft.com/office/drawing/2014/main" id="{C77D047B-B50B-4601-ADE3-0C20B0D200C4}"/>
              </a:ext>
            </a:extLst>
          </p:cNvPr>
          <p:cNvGrpSpPr/>
          <p:nvPr userDrawn="1"/>
        </p:nvGrpSpPr>
        <p:grpSpPr>
          <a:xfrm>
            <a:off x="10246751" y="569041"/>
            <a:ext cx="939072" cy="939072"/>
            <a:chOff x="1771650" y="1931437"/>
            <a:chExt cx="1409700" cy="1409700"/>
          </a:xfrm>
        </p:grpSpPr>
        <p:sp>
          <p:nvSpPr>
            <p:cNvPr id="16" name="椭圆 15">
              <a:extLst>
                <a:ext uri="{FF2B5EF4-FFF2-40B4-BE49-F238E27FC236}">
                  <a16:creationId xmlns:a16="http://schemas.microsoft.com/office/drawing/2014/main" id="{57302FBB-F309-44BE-A860-62ED04A55CDB}"/>
                </a:ext>
              </a:extLst>
            </p:cNvPr>
            <p:cNvSpPr/>
            <p:nvPr userDrawn="1"/>
          </p:nvSpPr>
          <p:spPr>
            <a:xfrm>
              <a:off x="1771650" y="1931437"/>
              <a:ext cx="1409700" cy="1409700"/>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椭圆 16">
              <a:extLst>
                <a:ext uri="{FF2B5EF4-FFF2-40B4-BE49-F238E27FC236}">
                  <a16:creationId xmlns:a16="http://schemas.microsoft.com/office/drawing/2014/main" id="{9449D7D8-8440-486C-A3F1-8EBDCAEDD2F9}"/>
                </a:ext>
              </a:extLst>
            </p:cNvPr>
            <p:cNvSpPr/>
            <p:nvPr userDrawn="1"/>
          </p:nvSpPr>
          <p:spPr>
            <a:xfrm>
              <a:off x="1995173" y="2154960"/>
              <a:ext cx="962655" cy="962655"/>
            </a:xfrm>
            <a:prstGeom prst="ellipse">
              <a:avLst/>
            </a:prstGeom>
            <a:solidFill>
              <a:srgbClr val="75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8" name="图片 17">
            <a:extLst>
              <a:ext uri="{FF2B5EF4-FFF2-40B4-BE49-F238E27FC236}">
                <a16:creationId xmlns:a16="http://schemas.microsoft.com/office/drawing/2014/main" id="{321A8197-CEFE-408B-A433-27C72EE7F614}"/>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8140700" y="4846249"/>
            <a:ext cx="1127468" cy="1253744"/>
          </a:xfrm>
          <a:prstGeom prst="rect">
            <a:avLst/>
          </a:prstGeom>
        </p:spPr>
      </p:pic>
    </p:spTree>
    <p:extLst>
      <p:ext uri="{BB962C8B-B14F-4D97-AF65-F5344CB8AC3E}">
        <p14:creationId xmlns:p14="http://schemas.microsoft.com/office/powerpoint/2010/main" val="19470915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par>
                                <p:cTn id="14" presetID="10" presetClass="entr" presetSubtype="0"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par>
                                <p:cTn id="17" presetID="10"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par>
                                <p:cTn id="20" presetID="10" presetClass="entr" presetSubtype="0"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par>
                                <p:cTn id="23" presetID="10" presetClass="entr" presetSubtype="0" fill="hold" nodeType="with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ED06620-7D6B-473B-85DC-6C7B2BBCB231}"/>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F80DE881-E7B1-442D-ACB2-C85BC3C4C9E8}"/>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F117FF65-BF48-4B7E-8DD4-ED3BD83D9ADA}"/>
              </a:ext>
            </a:extLst>
          </p:cNvPr>
          <p:cNvSpPr>
            <a:spLocks noGrp="1"/>
          </p:cNvSpPr>
          <p:nvPr>
            <p:ph type="dt" sz="half" idx="10"/>
          </p:nvPr>
        </p:nvSpPr>
        <p:spPr/>
        <p:txBody>
          <a:bodyPr/>
          <a:lstStyle/>
          <a:p>
            <a:fld id="{26BE4B9A-5FE1-41C6-A85A-9B353800DEA3}" type="datetimeFigureOut">
              <a:rPr lang="zh-CN" altLang="en-US" smtClean="0">
                <a:solidFill>
                  <a:prstClr val="black">
                    <a:tint val="75000"/>
                  </a:prstClr>
                </a:solidFill>
              </a:rPr>
              <a:pPr/>
              <a:t>2022/10/9</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E62B445E-F817-4095-A9A8-C54895942B88}"/>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BCF8503E-A895-462D-8ED8-7DECD1D267B6}"/>
              </a:ext>
            </a:extLst>
          </p:cNvPr>
          <p:cNvSpPr>
            <a:spLocks noGrp="1"/>
          </p:cNvSpPr>
          <p:nvPr>
            <p:ph type="sldNum" sz="quarter" idx="12"/>
          </p:nvPr>
        </p:nvSpPr>
        <p:spPr/>
        <p:txBody>
          <a:bodyPr/>
          <a:lstStyle/>
          <a:p>
            <a:fld id="{23579F0F-EE30-458B-B3E0-374930A59BB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91040620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CF9AFA02-22FC-418B-825A-AFDBD2C6EB3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438" r="15223" b="41583"/>
          <a:stretch/>
        </p:blipFill>
        <p:spPr>
          <a:xfrm>
            <a:off x="0" y="4631190"/>
            <a:ext cx="12192000" cy="2226811"/>
          </a:xfrm>
          <a:prstGeom prst="rect">
            <a:avLst/>
          </a:prstGeom>
        </p:spPr>
      </p:pic>
      <p:sp>
        <p:nvSpPr>
          <p:cNvPr id="9" name="矩形: 圆角 8">
            <a:extLst>
              <a:ext uri="{FF2B5EF4-FFF2-40B4-BE49-F238E27FC236}">
                <a16:creationId xmlns:a16="http://schemas.microsoft.com/office/drawing/2014/main" id="{AEDF950D-B842-476C-B3D8-EC8DD65DC6C9}"/>
              </a:ext>
            </a:extLst>
          </p:cNvPr>
          <p:cNvSpPr/>
          <p:nvPr userDrawn="1"/>
        </p:nvSpPr>
        <p:spPr>
          <a:xfrm>
            <a:off x="697463" y="565606"/>
            <a:ext cx="10797073" cy="5726787"/>
          </a:xfrm>
          <a:prstGeom prst="roundRect">
            <a:avLst>
              <a:gd name="adj" fmla="val 5377"/>
            </a:avLst>
          </a:prstGeom>
          <a:solidFill>
            <a:schemeClr val="bg1"/>
          </a:solidFill>
          <a:ln w="635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3" name="图片 12">
            <a:extLst>
              <a:ext uri="{FF2B5EF4-FFF2-40B4-BE49-F238E27FC236}">
                <a16:creationId xmlns:a16="http://schemas.microsoft.com/office/drawing/2014/main" id="{E9B4C0C9-93A4-4250-A800-8B969D6011A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399953" y="5665577"/>
            <a:ext cx="1425890" cy="909620"/>
          </a:xfrm>
          <a:prstGeom prst="rect">
            <a:avLst/>
          </a:prstGeom>
        </p:spPr>
      </p:pic>
    </p:spTree>
    <p:extLst>
      <p:ext uri="{BB962C8B-B14F-4D97-AF65-F5344CB8AC3E}">
        <p14:creationId xmlns:p14="http://schemas.microsoft.com/office/powerpoint/2010/main" val="27190844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7702B53-05C4-417A-8603-1A8098AC7189}"/>
              </a:ext>
            </a:extLst>
          </p:cNvPr>
          <p:cNvSpPr>
            <a:spLocks noGrp="1"/>
          </p:cNvSpPr>
          <p:nvPr>
            <p:ph type="title"/>
          </p:nvPr>
        </p:nvSpPr>
        <p:spPr>
          <a:xfrm>
            <a:off x="831852" y="1709741"/>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27029D73-437E-4E2B-A5C6-FF5A908E6081}"/>
              </a:ext>
            </a:extLst>
          </p:cNvPr>
          <p:cNvSpPr>
            <a:spLocks noGrp="1"/>
          </p:cNvSpPr>
          <p:nvPr>
            <p:ph type="body" idx="1"/>
          </p:nvPr>
        </p:nvSpPr>
        <p:spPr>
          <a:xfrm>
            <a:off x="831852" y="4589466"/>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B961EA72-6481-4F7A-B4F6-B323011828F6}"/>
              </a:ext>
            </a:extLst>
          </p:cNvPr>
          <p:cNvSpPr>
            <a:spLocks noGrp="1"/>
          </p:cNvSpPr>
          <p:nvPr>
            <p:ph type="dt" sz="half" idx="10"/>
          </p:nvPr>
        </p:nvSpPr>
        <p:spPr/>
        <p:txBody>
          <a:bodyPr/>
          <a:lstStyle/>
          <a:p>
            <a:fld id="{26BE4B9A-5FE1-41C6-A85A-9B353800DEA3}" type="datetimeFigureOut">
              <a:rPr lang="zh-CN" altLang="en-US" smtClean="0">
                <a:solidFill>
                  <a:prstClr val="black">
                    <a:tint val="75000"/>
                  </a:prstClr>
                </a:solidFill>
              </a:rPr>
              <a:pPr/>
              <a:t>2022/10/9</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57FFB00E-DD80-4BA1-B540-80E9550EA5C7}"/>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ADA54000-377F-4297-9F62-C023697DE762}"/>
              </a:ext>
            </a:extLst>
          </p:cNvPr>
          <p:cNvSpPr>
            <a:spLocks noGrp="1"/>
          </p:cNvSpPr>
          <p:nvPr>
            <p:ph type="sldNum" sz="quarter" idx="12"/>
          </p:nvPr>
        </p:nvSpPr>
        <p:spPr/>
        <p:txBody>
          <a:bodyPr/>
          <a:lstStyle/>
          <a:p>
            <a:fld id="{23579F0F-EE30-458B-B3E0-374930A59BB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7116032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AB1EF18-0EFB-4AAB-95AC-4A8799C3B973}"/>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E5E90134-DA3F-4CF2-BD8D-8C8DC43A67AE}"/>
              </a:ext>
            </a:extLst>
          </p:cNvPr>
          <p:cNvSpPr>
            <a:spLocks noGrp="1"/>
          </p:cNvSpPr>
          <p:nvPr>
            <p:ph sz="half" idx="1"/>
          </p:nvPr>
        </p:nvSpPr>
        <p:spPr>
          <a:xfrm>
            <a:off x="838201"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74EE5052-066D-42F6-B43C-0A1FC62FDD88}"/>
              </a:ext>
            </a:extLst>
          </p:cNvPr>
          <p:cNvSpPr>
            <a:spLocks noGrp="1"/>
          </p:cNvSpPr>
          <p:nvPr>
            <p:ph sz="half" idx="2"/>
          </p:nvPr>
        </p:nvSpPr>
        <p:spPr>
          <a:xfrm>
            <a:off x="6172201"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7A197B82-7021-435C-9F88-D3CA55968F68}"/>
              </a:ext>
            </a:extLst>
          </p:cNvPr>
          <p:cNvSpPr>
            <a:spLocks noGrp="1"/>
          </p:cNvSpPr>
          <p:nvPr>
            <p:ph type="dt" sz="half" idx="10"/>
          </p:nvPr>
        </p:nvSpPr>
        <p:spPr/>
        <p:txBody>
          <a:bodyPr/>
          <a:lstStyle/>
          <a:p>
            <a:fld id="{26BE4B9A-5FE1-41C6-A85A-9B353800DEA3}" type="datetimeFigureOut">
              <a:rPr lang="zh-CN" altLang="en-US" smtClean="0">
                <a:solidFill>
                  <a:prstClr val="black">
                    <a:tint val="75000"/>
                  </a:prstClr>
                </a:solidFill>
              </a:rPr>
              <a:pPr/>
              <a:t>2022/10/9</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240E0DD5-B7DF-4C23-A429-5EB760E43B3B}"/>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E7E37B5D-462E-455A-9499-4428238CE401}"/>
              </a:ext>
            </a:extLst>
          </p:cNvPr>
          <p:cNvSpPr>
            <a:spLocks noGrp="1"/>
          </p:cNvSpPr>
          <p:nvPr>
            <p:ph type="sldNum" sz="quarter" idx="12"/>
          </p:nvPr>
        </p:nvSpPr>
        <p:spPr/>
        <p:txBody>
          <a:bodyPr/>
          <a:lstStyle/>
          <a:p>
            <a:fld id="{23579F0F-EE30-458B-B3E0-374930A59BB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6097180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B38F0C8-5968-44A1-901B-97EEA57FE814}"/>
              </a:ext>
            </a:extLst>
          </p:cNvPr>
          <p:cNvSpPr>
            <a:spLocks noGrp="1"/>
          </p:cNvSpPr>
          <p:nvPr>
            <p:ph type="title"/>
          </p:nvPr>
        </p:nvSpPr>
        <p:spPr>
          <a:xfrm>
            <a:off x="839790" y="365127"/>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A285400B-5970-45DC-8D0A-723CAE9ABAF1}"/>
              </a:ext>
            </a:extLst>
          </p:cNvPr>
          <p:cNvSpPr>
            <a:spLocks noGrp="1"/>
          </p:cNvSpPr>
          <p:nvPr>
            <p:ph type="body" idx="1"/>
          </p:nvPr>
        </p:nvSpPr>
        <p:spPr>
          <a:xfrm>
            <a:off x="839790" y="1681164"/>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E901E978-BF2B-4B50-849E-EB48817187B2}"/>
              </a:ext>
            </a:extLst>
          </p:cNvPr>
          <p:cNvSpPr>
            <a:spLocks noGrp="1"/>
          </p:cNvSpPr>
          <p:nvPr>
            <p:ph sz="half" idx="2"/>
          </p:nvPr>
        </p:nvSpPr>
        <p:spPr>
          <a:xfrm>
            <a:off x="839790"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B7190553-FAE7-4EB8-B4CD-D169EDF673CF}"/>
              </a:ext>
            </a:extLst>
          </p:cNvPr>
          <p:cNvSpPr>
            <a:spLocks noGrp="1"/>
          </p:cNvSpPr>
          <p:nvPr>
            <p:ph type="body" sz="quarter" idx="3"/>
          </p:nvPr>
        </p:nvSpPr>
        <p:spPr>
          <a:xfrm>
            <a:off x="6172200" y="1681164"/>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BBE8D990-0A0C-4A76-B5BD-977086D0058B}"/>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C7DC7EAE-51AB-4778-BCC7-086613716B0D}"/>
              </a:ext>
            </a:extLst>
          </p:cNvPr>
          <p:cNvSpPr>
            <a:spLocks noGrp="1"/>
          </p:cNvSpPr>
          <p:nvPr>
            <p:ph type="dt" sz="half" idx="10"/>
          </p:nvPr>
        </p:nvSpPr>
        <p:spPr/>
        <p:txBody>
          <a:bodyPr/>
          <a:lstStyle/>
          <a:p>
            <a:fld id="{26BE4B9A-5FE1-41C6-A85A-9B353800DEA3}" type="datetimeFigureOut">
              <a:rPr lang="zh-CN" altLang="en-US" smtClean="0">
                <a:solidFill>
                  <a:prstClr val="black">
                    <a:tint val="75000"/>
                  </a:prstClr>
                </a:solidFill>
              </a:rPr>
              <a:pPr/>
              <a:t>2022/10/9</a:t>
            </a:fld>
            <a:endParaRPr lang="zh-CN" altLang="en-US">
              <a:solidFill>
                <a:prstClr val="black">
                  <a:tint val="75000"/>
                </a:prstClr>
              </a:solidFill>
            </a:endParaRPr>
          </a:p>
        </p:txBody>
      </p:sp>
      <p:sp>
        <p:nvSpPr>
          <p:cNvPr id="8" name="页脚占位符 7">
            <a:extLst>
              <a:ext uri="{FF2B5EF4-FFF2-40B4-BE49-F238E27FC236}">
                <a16:creationId xmlns:a16="http://schemas.microsoft.com/office/drawing/2014/main" id="{AB95F603-15F6-405A-846D-EA8CEABF580D}"/>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a:extLst>
              <a:ext uri="{FF2B5EF4-FFF2-40B4-BE49-F238E27FC236}">
                <a16:creationId xmlns:a16="http://schemas.microsoft.com/office/drawing/2014/main" id="{5515A81D-BABC-4549-A962-02A3855F9D5F}"/>
              </a:ext>
            </a:extLst>
          </p:cNvPr>
          <p:cNvSpPr>
            <a:spLocks noGrp="1"/>
          </p:cNvSpPr>
          <p:nvPr>
            <p:ph type="sldNum" sz="quarter" idx="12"/>
          </p:nvPr>
        </p:nvSpPr>
        <p:spPr/>
        <p:txBody>
          <a:bodyPr/>
          <a:lstStyle/>
          <a:p>
            <a:fld id="{23579F0F-EE30-458B-B3E0-374930A59BB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1576247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B955E8C-5569-4871-AB1F-64022F345FF7}"/>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31EDED3D-CCCF-41A1-B081-2EB4D413E0BB}"/>
              </a:ext>
            </a:extLst>
          </p:cNvPr>
          <p:cNvSpPr>
            <a:spLocks noGrp="1"/>
          </p:cNvSpPr>
          <p:nvPr>
            <p:ph type="dt" sz="half" idx="10"/>
          </p:nvPr>
        </p:nvSpPr>
        <p:spPr/>
        <p:txBody>
          <a:bodyPr/>
          <a:lstStyle/>
          <a:p>
            <a:fld id="{26BE4B9A-5FE1-41C6-A85A-9B353800DEA3}" type="datetimeFigureOut">
              <a:rPr lang="zh-CN" altLang="en-US" smtClean="0">
                <a:solidFill>
                  <a:prstClr val="black">
                    <a:tint val="75000"/>
                  </a:prstClr>
                </a:solidFill>
              </a:rPr>
              <a:pPr/>
              <a:t>2022/10/9</a:t>
            </a:fld>
            <a:endParaRPr lang="zh-CN" altLang="en-US">
              <a:solidFill>
                <a:prstClr val="black">
                  <a:tint val="75000"/>
                </a:prstClr>
              </a:solidFill>
            </a:endParaRPr>
          </a:p>
        </p:txBody>
      </p:sp>
      <p:sp>
        <p:nvSpPr>
          <p:cNvPr id="4" name="页脚占位符 3">
            <a:extLst>
              <a:ext uri="{FF2B5EF4-FFF2-40B4-BE49-F238E27FC236}">
                <a16:creationId xmlns:a16="http://schemas.microsoft.com/office/drawing/2014/main" id="{3B99B15B-095D-4410-9AE5-55B3666CFE80}"/>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a:extLst>
              <a:ext uri="{FF2B5EF4-FFF2-40B4-BE49-F238E27FC236}">
                <a16:creationId xmlns:a16="http://schemas.microsoft.com/office/drawing/2014/main" id="{FFF9EE8A-999C-4914-9849-31F9AFE144A1}"/>
              </a:ext>
            </a:extLst>
          </p:cNvPr>
          <p:cNvSpPr>
            <a:spLocks noGrp="1"/>
          </p:cNvSpPr>
          <p:nvPr>
            <p:ph type="sldNum" sz="quarter" idx="12"/>
          </p:nvPr>
        </p:nvSpPr>
        <p:spPr/>
        <p:txBody>
          <a:bodyPr/>
          <a:lstStyle/>
          <a:p>
            <a:fld id="{23579F0F-EE30-458B-B3E0-374930A59BB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4210277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99F6F71-6481-4BCD-8437-839CC6E5AEDE}"/>
              </a:ext>
            </a:extLst>
          </p:cNvPr>
          <p:cNvSpPr>
            <a:spLocks noGrp="1"/>
          </p:cNvSpPr>
          <p:nvPr>
            <p:ph type="dt" sz="half" idx="10"/>
          </p:nvPr>
        </p:nvSpPr>
        <p:spPr/>
        <p:txBody>
          <a:bodyPr/>
          <a:lstStyle/>
          <a:p>
            <a:fld id="{26BE4B9A-5FE1-41C6-A85A-9B353800DEA3}" type="datetimeFigureOut">
              <a:rPr lang="zh-CN" altLang="en-US" smtClean="0">
                <a:solidFill>
                  <a:prstClr val="black">
                    <a:tint val="75000"/>
                  </a:prstClr>
                </a:solidFill>
              </a:rPr>
              <a:pPr/>
              <a:t>2022/10/9</a:t>
            </a:fld>
            <a:endParaRPr lang="zh-CN" altLang="en-US">
              <a:solidFill>
                <a:prstClr val="black">
                  <a:tint val="75000"/>
                </a:prstClr>
              </a:solidFill>
            </a:endParaRPr>
          </a:p>
        </p:txBody>
      </p:sp>
      <p:sp>
        <p:nvSpPr>
          <p:cNvPr id="3" name="页脚占位符 2">
            <a:extLst>
              <a:ext uri="{FF2B5EF4-FFF2-40B4-BE49-F238E27FC236}">
                <a16:creationId xmlns:a16="http://schemas.microsoft.com/office/drawing/2014/main" id="{7ED1E033-33C1-48ED-B4F3-C586C9BB0D9D}"/>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a:extLst>
              <a:ext uri="{FF2B5EF4-FFF2-40B4-BE49-F238E27FC236}">
                <a16:creationId xmlns:a16="http://schemas.microsoft.com/office/drawing/2014/main" id="{847CE355-20F3-42A2-AE00-CF50FD68A215}"/>
              </a:ext>
            </a:extLst>
          </p:cNvPr>
          <p:cNvSpPr>
            <a:spLocks noGrp="1"/>
          </p:cNvSpPr>
          <p:nvPr>
            <p:ph type="sldNum" sz="quarter" idx="12"/>
          </p:nvPr>
        </p:nvSpPr>
        <p:spPr/>
        <p:txBody>
          <a:bodyPr/>
          <a:lstStyle/>
          <a:p>
            <a:fld id="{23579F0F-EE30-458B-B3E0-374930A59BBB}" type="slidenum">
              <a:rPr lang="zh-CN" altLang="en-US" smtClean="0">
                <a:solidFill>
                  <a:prstClr val="black">
                    <a:tint val="75000"/>
                  </a:prstClr>
                </a:solidFill>
              </a:rPr>
              <a:pPr/>
              <a:t>‹#›</a:t>
            </a:fld>
            <a:endParaRPr lang="zh-CN" altLang="en-US">
              <a:solidFill>
                <a:prstClr val="black">
                  <a:tint val="75000"/>
                </a:prstClr>
              </a:solidFill>
            </a:endParaRPr>
          </a:p>
        </p:txBody>
      </p:sp>
      <p:pic>
        <p:nvPicPr>
          <p:cNvPr id="6" name="图片 4">
            <a:extLst>
              <a:ext uri="{FF2B5EF4-FFF2-40B4-BE49-F238E27FC236}">
                <a16:creationId xmlns:a16="http://schemas.microsoft.com/office/drawing/2014/main" id="{34D0E137-BFAE-471A-B898-C3C1DEB1C27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46" y="0"/>
            <a:ext cx="12190710" cy="6858000"/>
          </a:xfrm>
          <a:prstGeom prst="rect">
            <a:avLst/>
          </a:prstGeom>
        </p:spPr>
      </p:pic>
      <p:pic>
        <p:nvPicPr>
          <p:cNvPr id="7" name="图片 6">
            <a:extLst>
              <a:ext uri="{FF2B5EF4-FFF2-40B4-BE49-F238E27FC236}">
                <a16:creationId xmlns:a16="http://schemas.microsoft.com/office/drawing/2014/main" id="{A3909A3E-39AE-4F56-8BDF-6BE9D97DBFC9}"/>
              </a:ext>
            </a:extLst>
          </p:cNvPr>
          <p:cNvPicPr>
            <a:picLocks noChangeAspect="1"/>
          </p:cNvPicPr>
          <p:nvPr userDrawn="1"/>
        </p:nvPicPr>
        <p:blipFill>
          <a:blip r:embed="rId3" cstate="print">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tretch>
            <a:fillRect/>
          </a:stretch>
        </p:blipFill>
        <p:spPr>
          <a:xfrm>
            <a:off x="646" y="0"/>
            <a:ext cx="12190710" cy="6858000"/>
          </a:xfrm>
          <a:prstGeom prst="rect">
            <a:avLst/>
          </a:prstGeom>
        </p:spPr>
      </p:pic>
      <p:sp>
        <p:nvSpPr>
          <p:cNvPr id="8" name="矩形 17">
            <a:extLst>
              <a:ext uri="{FF2B5EF4-FFF2-40B4-BE49-F238E27FC236}">
                <a16:creationId xmlns:a16="http://schemas.microsoft.com/office/drawing/2014/main" id="{F0ADDAE2-E6E2-4CC2-8EC5-06536B71918A}"/>
              </a:ext>
            </a:extLst>
          </p:cNvPr>
          <p:cNvSpPr/>
          <p:nvPr userDrawn="1"/>
        </p:nvSpPr>
        <p:spPr>
          <a:xfrm>
            <a:off x="643031" y="646179"/>
            <a:ext cx="10905940" cy="5308283"/>
          </a:xfrm>
          <a:prstGeom prst="rect">
            <a:avLst/>
          </a:prstGeom>
          <a:solidFill>
            <a:schemeClr val="bg1"/>
          </a:solidFill>
          <a:ln>
            <a:noFill/>
          </a:ln>
          <a:effectLst>
            <a:outerShdw blurRad="63500" sx="102000" sy="102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9" name="图片 20">
            <a:extLst>
              <a:ext uri="{FF2B5EF4-FFF2-40B4-BE49-F238E27FC236}">
                <a16:creationId xmlns:a16="http://schemas.microsoft.com/office/drawing/2014/main" id="{164FCEA1-44E1-4F7F-9437-AC54BCA88557}"/>
              </a:ext>
            </a:extLst>
          </p:cNvPr>
          <p:cNvPicPr>
            <a:picLocks noChangeAspect="1"/>
          </p:cNvPicPr>
          <p:nvPr userDrawn="1"/>
        </p:nvPicPr>
        <p:blipFill>
          <a:blip r:embed="rId5" cstate="print">
            <a:extLst>
              <a:ext uri="{28A0092B-C50C-407E-A947-70E740481C1C}">
                <a14:useLocalDpi xmlns:a14="http://schemas.microsoft.com/office/drawing/2010/main" val="0"/>
              </a:ext>
            </a:extLst>
          </a:blip>
          <a:srcRect/>
          <a:stretch>
            <a:fillRect/>
          </a:stretch>
        </p:blipFill>
        <p:spPr>
          <a:xfrm rot="10800000" flipH="1">
            <a:off x="0" y="16630"/>
            <a:ext cx="1349184" cy="1518246"/>
          </a:xfrm>
          <a:custGeom>
            <a:avLst/>
            <a:gdLst>
              <a:gd name="connsiteX0" fmla="*/ 1386037 w 2801257"/>
              <a:gd name="connsiteY0" fmla="*/ 0 h 3152274"/>
              <a:gd name="connsiteX1" fmla="*/ 2801257 w 2801257"/>
              <a:gd name="connsiteY1" fmla="*/ 190351 h 3152274"/>
              <a:gd name="connsiteX2" fmla="*/ 2801257 w 2801257"/>
              <a:gd name="connsiteY2" fmla="*/ 3152274 h 3152274"/>
              <a:gd name="connsiteX3" fmla="*/ 0 w 2801257"/>
              <a:gd name="connsiteY3" fmla="*/ 3152274 h 3152274"/>
              <a:gd name="connsiteX4" fmla="*/ 0 w 2801257"/>
              <a:gd name="connsiteY4" fmla="*/ 924025 h 3152274"/>
              <a:gd name="connsiteX5" fmla="*/ 529388 w 2801257"/>
              <a:gd name="connsiteY5" fmla="*/ 404261 h 3152274"/>
              <a:gd name="connsiteX6" fmla="*/ 1386037 w 2801257"/>
              <a:gd name="connsiteY6" fmla="*/ 0 h 3152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01257" h="3152274">
                <a:moveTo>
                  <a:pt x="1386037" y="0"/>
                </a:moveTo>
                <a:lnTo>
                  <a:pt x="2801257" y="190351"/>
                </a:lnTo>
                <a:lnTo>
                  <a:pt x="2801257" y="3152274"/>
                </a:lnTo>
                <a:lnTo>
                  <a:pt x="0" y="3152274"/>
                </a:lnTo>
                <a:lnTo>
                  <a:pt x="0" y="924025"/>
                </a:lnTo>
                <a:lnTo>
                  <a:pt x="529388" y="404261"/>
                </a:lnTo>
                <a:lnTo>
                  <a:pt x="1386037" y="0"/>
                </a:lnTo>
                <a:close/>
              </a:path>
            </a:pathLst>
          </a:custGeom>
        </p:spPr>
      </p:pic>
      <p:pic>
        <p:nvPicPr>
          <p:cNvPr id="10" name="图片 19">
            <a:extLst>
              <a:ext uri="{FF2B5EF4-FFF2-40B4-BE49-F238E27FC236}">
                <a16:creationId xmlns:a16="http://schemas.microsoft.com/office/drawing/2014/main" id="{836C9FAC-5360-4ED5-8AEB-5F518058F74E}"/>
              </a:ext>
            </a:extLst>
          </p:cNvPr>
          <p:cNvPicPr>
            <a:picLocks noChangeAspect="1"/>
          </p:cNvPicPr>
          <p:nvPr userDrawn="1"/>
        </p:nvPicPr>
        <p:blipFill>
          <a:blip r:embed="rId6" cstate="print">
            <a:extLst>
              <a:ext uri="{28A0092B-C50C-407E-A947-70E740481C1C}">
                <a14:useLocalDpi xmlns:a14="http://schemas.microsoft.com/office/drawing/2010/main" val="0"/>
              </a:ext>
            </a:extLst>
          </a:blip>
          <a:srcRect/>
          <a:stretch>
            <a:fillRect/>
          </a:stretch>
        </p:blipFill>
        <p:spPr>
          <a:xfrm rot="10800000" flipH="1">
            <a:off x="10304480" y="16630"/>
            <a:ext cx="1886875" cy="2228248"/>
          </a:xfrm>
          <a:custGeom>
            <a:avLst/>
            <a:gdLst>
              <a:gd name="connsiteX0" fmla="*/ 902940 w 2274541"/>
              <a:gd name="connsiteY0" fmla="*/ 0 h 2686050"/>
              <a:gd name="connsiteX1" fmla="*/ 1360140 w 2274541"/>
              <a:gd name="connsiteY1" fmla="*/ 133350 h 2686050"/>
              <a:gd name="connsiteX2" fmla="*/ 1436340 w 2274541"/>
              <a:gd name="connsiteY2" fmla="*/ 133350 h 2686050"/>
              <a:gd name="connsiteX3" fmla="*/ 2274541 w 2274541"/>
              <a:gd name="connsiteY3" fmla="*/ 1399205 h 2686050"/>
              <a:gd name="connsiteX4" fmla="*/ 2274541 w 2274541"/>
              <a:gd name="connsiteY4" fmla="*/ 2686050 h 2686050"/>
              <a:gd name="connsiteX5" fmla="*/ 0 w 2274541"/>
              <a:gd name="connsiteY5" fmla="*/ 2686050 h 2686050"/>
              <a:gd name="connsiteX6" fmla="*/ 0 w 2274541"/>
              <a:gd name="connsiteY6" fmla="*/ 1175526 h 2686050"/>
              <a:gd name="connsiteX7" fmla="*/ 902940 w 2274541"/>
              <a:gd name="connsiteY7" fmla="*/ 0 h 2686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4541" h="2686050">
                <a:moveTo>
                  <a:pt x="902940" y="0"/>
                </a:moveTo>
                <a:lnTo>
                  <a:pt x="1360140" y="133350"/>
                </a:lnTo>
                <a:lnTo>
                  <a:pt x="1436340" y="133350"/>
                </a:lnTo>
                <a:lnTo>
                  <a:pt x="2274541" y="1399205"/>
                </a:lnTo>
                <a:lnTo>
                  <a:pt x="2274541" y="2686050"/>
                </a:lnTo>
                <a:lnTo>
                  <a:pt x="0" y="2686050"/>
                </a:lnTo>
                <a:lnTo>
                  <a:pt x="0" y="1175526"/>
                </a:lnTo>
                <a:lnTo>
                  <a:pt x="902940" y="0"/>
                </a:lnTo>
                <a:close/>
              </a:path>
            </a:pathLst>
          </a:custGeom>
        </p:spPr>
      </p:pic>
    </p:spTree>
    <p:extLst>
      <p:ext uri="{BB962C8B-B14F-4D97-AF65-F5344CB8AC3E}">
        <p14:creationId xmlns:p14="http://schemas.microsoft.com/office/powerpoint/2010/main" val="14631054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228236B-3357-4BAD-936E-E9FEE795FA65}"/>
              </a:ext>
            </a:extLst>
          </p:cNvPr>
          <p:cNvSpPr>
            <a:spLocks noGrp="1"/>
          </p:cNvSpPr>
          <p:nvPr>
            <p:ph type="title"/>
          </p:nvPr>
        </p:nvSpPr>
        <p:spPr>
          <a:xfrm>
            <a:off x="839789" y="457200"/>
            <a:ext cx="3932238"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099F4979-D751-4098-A322-663B28A78D31}"/>
              </a:ext>
            </a:extLst>
          </p:cNvPr>
          <p:cNvSpPr>
            <a:spLocks noGrp="1"/>
          </p:cNvSpPr>
          <p:nvPr>
            <p:ph idx="1"/>
          </p:nvPr>
        </p:nvSpPr>
        <p:spPr>
          <a:xfrm>
            <a:off x="5183189" y="987428"/>
            <a:ext cx="6172201"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247B6FD5-279B-4FDE-BD3A-9F174EA16F89}"/>
              </a:ext>
            </a:extLst>
          </p:cNvPr>
          <p:cNvSpPr>
            <a:spLocks noGrp="1"/>
          </p:cNvSpPr>
          <p:nvPr>
            <p:ph type="body" sz="half" idx="2"/>
          </p:nvPr>
        </p:nvSpPr>
        <p:spPr>
          <a:xfrm>
            <a:off x="839789" y="2057400"/>
            <a:ext cx="393223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55A4F6F5-EAC2-44B5-B846-AD8E473D26E3}"/>
              </a:ext>
            </a:extLst>
          </p:cNvPr>
          <p:cNvSpPr>
            <a:spLocks noGrp="1"/>
          </p:cNvSpPr>
          <p:nvPr>
            <p:ph type="dt" sz="half" idx="10"/>
          </p:nvPr>
        </p:nvSpPr>
        <p:spPr/>
        <p:txBody>
          <a:bodyPr/>
          <a:lstStyle/>
          <a:p>
            <a:fld id="{26BE4B9A-5FE1-41C6-A85A-9B353800DEA3}" type="datetimeFigureOut">
              <a:rPr lang="zh-CN" altLang="en-US" smtClean="0">
                <a:solidFill>
                  <a:prstClr val="black">
                    <a:tint val="75000"/>
                  </a:prstClr>
                </a:solidFill>
              </a:rPr>
              <a:pPr/>
              <a:t>2022/10/9</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5A6A5F6C-2D87-4791-BA6B-68D6B6F567F6}"/>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E54088BE-631A-45B4-9A71-EF7361CDB227}"/>
              </a:ext>
            </a:extLst>
          </p:cNvPr>
          <p:cNvSpPr>
            <a:spLocks noGrp="1"/>
          </p:cNvSpPr>
          <p:nvPr>
            <p:ph type="sldNum" sz="quarter" idx="12"/>
          </p:nvPr>
        </p:nvSpPr>
        <p:spPr/>
        <p:txBody>
          <a:bodyPr/>
          <a:lstStyle/>
          <a:p>
            <a:fld id="{23579F0F-EE30-458B-B3E0-374930A59BB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6561173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C2156C2-EDB5-42CF-B183-A6685DA0DF50}"/>
              </a:ext>
            </a:extLst>
          </p:cNvPr>
          <p:cNvSpPr>
            <a:spLocks noGrp="1"/>
          </p:cNvSpPr>
          <p:nvPr>
            <p:ph type="title"/>
          </p:nvPr>
        </p:nvSpPr>
        <p:spPr>
          <a:xfrm>
            <a:off x="839789" y="457200"/>
            <a:ext cx="3932238"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71458D04-36ED-45A0-A4EF-AA3E2DE91442}"/>
              </a:ext>
            </a:extLst>
          </p:cNvPr>
          <p:cNvSpPr>
            <a:spLocks noGrp="1"/>
          </p:cNvSpPr>
          <p:nvPr>
            <p:ph type="pic" idx="1"/>
          </p:nvPr>
        </p:nvSpPr>
        <p:spPr>
          <a:xfrm>
            <a:off x="5183189" y="987428"/>
            <a:ext cx="6172201"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B2879E1C-33EE-497F-A8A1-88EA97A73875}"/>
              </a:ext>
            </a:extLst>
          </p:cNvPr>
          <p:cNvSpPr>
            <a:spLocks noGrp="1"/>
          </p:cNvSpPr>
          <p:nvPr>
            <p:ph type="body" sz="half" idx="2"/>
          </p:nvPr>
        </p:nvSpPr>
        <p:spPr>
          <a:xfrm>
            <a:off x="839789" y="2057400"/>
            <a:ext cx="393223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18156269-0AB0-4BA4-BD43-CA721D87EE9C}"/>
              </a:ext>
            </a:extLst>
          </p:cNvPr>
          <p:cNvSpPr>
            <a:spLocks noGrp="1"/>
          </p:cNvSpPr>
          <p:nvPr>
            <p:ph type="dt" sz="half" idx="10"/>
          </p:nvPr>
        </p:nvSpPr>
        <p:spPr/>
        <p:txBody>
          <a:bodyPr/>
          <a:lstStyle/>
          <a:p>
            <a:fld id="{26BE4B9A-5FE1-41C6-A85A-9B353800DEA3}" type="datetimeFigureOut">
              <a:rPr lang="zh-CN" altLang="en-US" smtClean="0">
                <a:solidFill>
                  <a:prstClr val="black">
                    <a:tint val="75000"/>
                  </a:prstClr>
                </a:solidFill>
              </a:rPr>
              <a:pPr/>
              <a:t>2022/10/9</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FAB8EA65-99B5-44F3-843B-3FFC7C227C0B}"/>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D69D80DD-F03C-4F9C-A4F5-E894A3339573}"/>
              </a:ext>
            </a:extLst>
          </p:cNvPr>
          <p:cNvSpPr>
            <a:spLocks noGrp="1"/>
          </p:cNvSpPr>
          <p:nvPr>
            <p:ph type="sldNum" sz="quarter" idx="12"/>
          </p:nvPr>
        </p:nvSpPr>
        <p:spPr/>
        <p:txBody>
          <a:bodyPr/>
          <a:lstStyle/>
          <a:p>
            <a:fld id="{23579F0F-EE30-458B-B3E0-374930A59BB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3568354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10"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433C6F38-B414-4C9B-BDA8-4D418C8D372C}"/>
              </a:ext>
            </a:extLst>
          </p:cNvPr>
          <p:cNvSpPr>
            <a:spLocks noGrp="1"/>
          </p:cNvSpPr>
          <p:nvPr>
            <p:ph type="title"/>
          </p:nvPr>
        </p:nvSpPr>
        <p:spPr>
          <a:xfrm>
            <a:off x="838201" y="365127"/>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41DC0A02-A7C5-4B4D-B248-BACDFF6A4A21}"/>
              </a:ext>
            </a:extLst>
          </p:cNvPr>
          <p:cNvSpPr>
            <a:spLocks noGrp="1"/>
          </p:cNvSpPr>
          <p:nvPr>
            <p:ph type="body" idx="1"/>
          </p:nvPr>
        </p:nvSpPr>
        <p:spPr>
          <a:xfrm>
            <a:off x="838201"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5DFDC479-0AD8-4D60-A3B3-5C2D4542712B}"/>
              </a:ext>
            </a:extLst>
          </p:cNvPr>
          <p:cNvSpPr>
            <a:spLocks noGrp="1"/>
          </p:cNvSpPr>
          <p:nvPr>
            <p:ph type="dt" sz="half" idx="2"/>
          </p:nvPr>
        </p:nvSpPr>
        <p:spPr>
          <a:xfrm>
            <a:off x="838201" y="6356353"/>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BE4B9A-5FE1-41C6-A85A-9B353800DEA3}" type="datetimeFigureOut">
              <a:rPr lang="zh-CN" altLang="en-US" smtClean="0">
                <a:solidFill>
                  <a:prstClr val="black">
                    <a:tint val="75000"/>
                  </a:prstClr>
                </a:solidFill>
              </a:rPr>
              <a:pPr/>
              <a:t>2022/10/9</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0F2BAC90-8029-4668-9B7E-61DF16B4B2A2}"/>
              </a:ext>
            </a:extLst>
          </p:cNvPr>
          <p:cNvSpPr>
            <a:spLocks noGrp="1"/>
          </p:cNvSpPr>
          <p:nvPr>
            <p:ph type="ftr" sz="quarter" idx="3"/>
          </p:nvPr>
        </p:nvSpPr>
        <p:spPr>
          <a:xfrm>
            <a:off x="4038601" y="6356353"/>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95DFBDD7-BA47-4953-8199-793876B9A86F}"/>
              </a:ext>
            </a:extLst>
          </p:cNvPr>
          <p:cNvSpPr>
            <a:spLocks noGrp="1"/>
          </p:cNvSpPr>
          <p:nvPr>
            <p:ph type="sldNum" sz="quarter" idx="4"/>
          </p:nvPr>
        </p:nvSpPr>
        <p:spPr>
          <a:xfrm>
            <a:off x="8610602" y="6356353"/>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3579F0F-EE30-458B-B3E0-374930A59BBB}" type="slidenum">
              <a:rPr lang="zh-CN" altLang="en-US" smtClean="0">
                <a:solidFill>
                  <a:prstClr val="black">
                    <a:tint val="75000"/>
                  </a:prstClr>
                </a:solidFill>
              </a:rPr>
              <a:pPr/>
              <a:t>‹#›</a:t>
            </a:fld>
            <a:endParaRPr lang="zh-CN" altLang="en-US">
              <a:solidFill>
                <a:prstClr val="black">
                  <a:tint val="75000"/>
                </a:prstClr>
              </a:solidFill>
            </a:endParaRPr>
          </a:p>
        </p:txBody>
      </p:sp>
      <p:sp>
        <p:nvSpPr>
          <p:cNvPr id="8" name="矩形 17">
            <a:extLst>
              <a:ext uri="{FF2B5EF4-FFF2-40B4-BE49-F238E27FC236}">
                <a16:creationId xmlns:a16="http://schemas.microsoft.com/office/drawing/2014/main" id="{CDB951B4-AEF2-4BAF-903C-A2660639F3CD}"/>
              </a:ext>
            </a:extLst>
          </p:cNvPr>
          <p:cNvSpPr/>
          <p:nvPr userDrawn="1"/>
        </p:nvSpPr>
        <p:spPr>
          <a:xfrm>
            <a:off x="643031" y="646179"/>
            <a:ext cx="10905940" cy="5308283"/>
          </a:xfrm>
          <a:prstGeom prst="rect">
            <a:avLst/>
          </a:prstGeom>
          <a:solidFill>
            <a:schemeClr val="bg1"/>
          </a:solidFill>
          <a:ln>
            <a:noFill/>
          </a:ln>
          <a:effectLst>
            <a:outerShdw blurRad="63500" sx="102000" sy="102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20973336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E05C"/>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7770591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 Id="rId6" Type="http://schemas.microsoft.com/office/2007/relationships/hdphoto" Target="../media/hdphoto4.wdp"/><Relationship Id="rId5" Type="http://schemas.openxmlformats.org/officeDocument/2006/relationships/image" Target="../media/image35.png"/><Relationship Id="rId4" Type="http://schemas.openxmlformats.org/officeDocument/2006/relationships/image" Target="../media/image34.png"/></Relationships>
</file>

<file path=ppt/slides/_rels/slide1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21.png"/><Relationship Id="rId3" Type="http://schemas.microsoft.com/office/2007/relationships/hdphoto" Target="../media/hdphoto2.wdp"/><Relationship Id="rId7" Type="http://schemas.openxmlformats.org/officeDocument/2006/relationships/image" Target="../media/image20.pn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 Id="rId9" Type="http://schemas.openxmlformats.org/officeDocument/2006/relationships/image" Target="../media/image22.png"/></Relationships>
</file>

<file path=ppt/slides/_rels/slide2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png"/><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2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27.png"/><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23.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40.png"/><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24.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40.png"/><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25.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40.png"/><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26.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40.png"/><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27.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40.png"/><Relationship Id="rId1" Type="http://schemas.openxmlformats.org/officeDocument/2006/relationships/slideLayout" Target="../slideLayouts/slideLayout7.xml"/><Relationship Id="rId5" Type="http://schemas.openxmlformats.org/officeDocument/2006/relationships/image" Target="../media/image43.png"/><Relationship Id="rId4" Type="http://schemas.openxmlformats.org/officeDocument/2006/relationships/image" Target="../media/image41.png"/></Relationships>
</file>

<file path=ppt/slides/_rels/slide3.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slideLayout" Target="../slideLayouts/slideLayout7.xml"/><Relationship Id="rId7" Type="http://schemas.openxmlformats.org/officeDocument/2006/relationships/image" Target="../media/image18.png"/><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17.png"/><Relationship Id="rId11" Type="http://schemas.openxmlformats.org/officeDocument/2006/relationships/image" Target="../media/image23.png"/><Relationship Id="rId5" Type="http://schemas.microsoft.com/office/2007/relationships/hdphoto" Target="../media/hdphoto2.wdp"/><Relationship Id="rId10" Type="http://schemas.openxmlformats.org/officeDocument/2006/relationships/image" Target="../media/image21.png"/><Relationship Id="rId4" Type="http://schemas.openxmlformats.org/officeDocument/2006/relationships/image" Target="../media/image16.png"/><Relationship Id="rId9" Type="http://schemas.openxmlformats.org/officeDocument/2006/relationships/image" Target="../media/image20.png"/></Relationships>
</file>

<file path=ppt/slides/_rels/slide30.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24.png"/><Relationship Id="rId7" Type="http://schemas.openxmlformats.org/officeDocument/2006/relationships/diagramColors" Target="../diagrams/colors1.xml"/><Relationship Id="rId2" Type="http://schemas.openxmlformats.org/officeDocument/2006/relationships/slideLayout" Target="../slideLayouts/slideLayout18.xml"/><Relationship Id="rId1" Type="http://schemas.openxmlformats.org/officeDocument/2006/relationships/themeOverride" Target="../theme/themeOverride1.xml"/><Relationship Id="rId6" Type="http://schemas.openxmlformats.org/officeDocument/2006/relationships/diagramQuickStyle" Target="../diagrams/quickStyle1.xml"/><Relationship Id="rId5" Type="http://schemas.openxmlformats.org/officeDocument/2006/relationships/diagramLayout" Target="../diagrams/layout1.xml"/><Relationship Id="rId10" Type="http://schemas.microsoft.com/office/2007/relationships/hdphoto" Target="../media/hdphoto3.wdp"/><Relationship Id="rId4" Type="http://schemas.openxmlformats.org/officeDocument/2006/relationships/diagramData" Target="../diagrams/data1.xml"/><Relationship Id="rId9" Type="http://schemas.openxmlformats.org/officeDocument/2006/relationships/image" Target="../media/image25.png"/></Relationships>
</file>

<file path=ppt/slides/_rels/slide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27.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6769F969-F7AF-4388-8276-EF1045A323FC}"/>
              </a:ext>
            </a:extLst>
          </p:cNvPr>
          <p:cNvPicPr>
            <a:picLocks noChangeAspect="1"/>
          </p:cNvPicPr>
          <p:nvPr/>
        </p:nvPicPr>
        <p:blipFill>
          <a:blip r:embed="rId2"/>
          <a:stretch>
            <a:fillRect/>
          </a:stretch>
        </p:blipFill>
        <p:spPr>
          <a:xfrm>
            <a:off x="4424362" y="941854"/>
            <a:ext cx="3343275" cy="609600"/>
          </a:xfrm>
          <a:prstGeom prst="rect">
            <a:avLst/>
          </a:prstGeom>
        </p:spPr>
      </p:pic>
      <p:sp>
        <p:nvSpPr>
          <p:cNvPr id="20" name="TextBox 19">
            <a:extLst>
              <a:ext uri="{FF2B5EF4-FFF2-40B4-BE49-F238E27FC236}">
                <a16:creationId xmlns:a16="http://schemas.microsoft.com/office/drawing/2014/main" id="{BAA6A450-46E6-417A-8520-DBD56A764970}"/>
              </a:ext>
            </a:extLst>
          </p:cNvPr>
          <p:cNvSpPr txBox="1"/>
          <p:nvPr/>
        </p:nvSpPr>
        <p:spPr>
          <a:xfrm>
            <a:off x="4727269" y="1874619"/>
            <a:ext cx="3264465" cy="646331"/>
          </a:xfrm>
          <a:prstGeom prst="rect">
            <a:avLst/>
          </a:prstGeom>
          <a:noFill/>
        </p:spPr>
        <p:txBody>
          <a:bodyPr wrap="square" rtlCol="0">
            <a:spAutoFit/>
          </a:bodyPr>
          <a:lstStyle/>
          <a:p>
            <a:r>
              <a:rPr lang="en-US" sz="3600" dirty="0" err="1">
                <a:solidFill>
                  <a:srgbClr val="FF0000"/>
                </a:solidFill>
                <a:latin typeface="Coiny" panose="02000903060500060000" pitchFamily="2" charset="0"/>
              </a:rPr>
              <a:t>Bài</a:t>
            </a:r>
            <a:r>
              <a:rPr lang="en-US" sz="3600" dirty="0">
                <a:solidFill>
                  <a:srgbClr val="FF0000"/>
                </a:solidFill>
                <a:latin typeface="Coiny" panose="02000903060500060000" pitchFamily="2" charset="0"/>
              </a:rPr>
              <a:t> 11 – </a:t>
            </a:r>
            <a:r>
              <a:rPr lang="en-US" sz="3600" dirty="0" err="1">
                <a:solidFill>
                  <a:srgbClr val="FF0000"/>
                </a:solidFill>
                <a:latin typeface="Coiny" panose="02000903060500060000" pitchFamily="2" charset="0"/>
              </a:rPr>
              <a:t>Đọc</a:t>
            </a:r>
            <a:endParaRPr lang="en-US" sz="3600" dirty="0">
              <a:solidFill>
                <a:srgbClr val="FF0000"/>
              </a:solidFill>
              <a:latin typeface="Coiny" panose="02000903060500060000" pitchFamily="2" charset="0"/>
            </a:endParaRPr>
          </a:p>
        </p:txBody>
      </p:sp>
      <p:pic>
        <p:nvPicPr>
          <p:cNvPr id="2" name="Picture 1">
            <a:extLst>
              <a:ext uri="{FF2B5EF4-FFF2-40B4-BE49-F238E27FC236}">
                <a16:creationId xmlns:a16="http://schemas.microsoft.com/office/drawing/2014/main" id="{6971A6AA-F542-4E7D-8F1B-6FDF194F9373}"/>
              </a:ext>
            </a:extLst>
          </p:cNvPr>
          <p:cNvPicPr>
            <a:picLocks noChangeAspect="1"/>
          </p:cNvPicPr>
          <p:nvPr/>
        </p:nvPicPr>
        <p:blipFill>
          <a:blip r:embed="rId3"/>
          <a:stretch>
            <a:fillRect/>
          </a:stretch>
        </p:blipFill>
        <p:spPr>
          <a:xfrm>
            <a:off x="1837568" y="2520950"/>
            <a:ext cx="8669263" cy="1926503"/>
          </a:xfrm>
          <a:prstGeom prst="rect">
            <a:avLst/>
          </a:prstGeom>
        </p:spPr>
      </p:pic>
    </p:spTree>
    <p:extLst>
      <p:ext uri="{BB962C8B-B14F-4D97-AF65-F5344CB8AC3E}">
        <p14:creationId xmlns:p14="http://schemas.microsoft.com/office/powerpoint/2010/main" val="18323145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p:cTn id="17" dur="500" fill="hold"/>
                                        <p:tgtEl>
                                          <p:spTgt spid="2"/>
                                        </p:tgtEl>
                                        <p:attrNameLst>
                                          <p:attrName>ppt_w</p:attrName>
                                        </p:attrNameLst>
                                      </p:cBhvr>
                                      <p:tavLst>
                                        <p:tav tm="0">
                                          <p:val>
                                            <p:fltVal val="0"/>
                                          </p:val>
                                        </p:tav>
                                        <p:tav tm="100000">
                                          <p:val>
                                            <p:strVal val="#ppt_w"/>
                                          </p:val>
                                        </p:tav>
                                      </p:tavLst>
                                    </p:anim>
                                    <p:anim calcmode="lin" valueType="num">
                                      <p:cBhvr>
                                        <p:cTn id="18" dur="500" fill="hold"/>
                                        <p:tgtEl>
                                          <p:spTgt spid="2"/>
                                        </p:tgtEl>
                                        <p:attrNameLst>
                                          <p:attrName>ppt_h</p:attrName>
                                        </p:attrNameLst>
                                      </p:cBhvr>
                                      <p:tavLst>
                                        <p:tav tm="0">
                                          <p:val>
                                            <p:fltVal val="0"/>
                                          </p:val>
                                        </p:tav>
                                        <p:tav tm="100000">
                                          <p:val>
                                            <p:strVal val="#ppt_h"/>
                                          </p:val>
                                        </p:tav>
                                      </p:tavLst>
                                    </p:anim>
                                    <p:animEffect transition="in" filter="fade">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矩形: 圆角 7">
            <a:extLst>
              <a:ext uri="{FF2B5EF4-FFF2-40B4-BE49-F238E27FC236}">
                <a16:creationId xmlns:a16="http://schemas.microsoft.com/office/drawing/2014/main" id="{736379F3-5C1B-408E-98B7-43D48EB5B1A8}"/>
              </a:ext>
            </a:extLst>
          </p:cNvPr>
          <p:cNvSpPr/>
          <p:nvPr/>
        </p:nvSpPr>
        <p:spPr>
          <a:xfrm>
            <a:off x="265770" y="161925"/>
            <a:ext cx="11612880" cy="6541531"/>
          </a:xfrm>
          <a:prstGeom prst="roundRect">
            <a:avLst/>
          </a:prstGeom>
          <a:solidFill>
            <a:schemeClr val="bg1">
              <a:alpha val="90000"/>
            </a:schemeClr>
          </a:solidFill>
          <a:ln w="50800">
            <a:solidFill>
              <a:srgbClr val="FDB5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杨任东竹石体-Medium" panose="02000000000000000000" pitchFamily="2" charset="-122"/>
              <a:ea typeface="杨任东竹石体-Medium" panose="02000000000000000000" pitchFamily="2" charset="-122"/>
              <a:cs typeface="+mn-cs"/>
            </a:endParaRPr>
          </a:p>
        </p:txBody>
      </p:sp>
      <p:pic>
        <p:nvPicPr>
          <p:cNvPr id="5" name="Picture 4">
            <a:extLst>
              <a:ext uri="{FF2B5EF4-FFF2-40B4-BE49-F238E27FC236}">
                <a16:creationId xmlns:a16="http://schemas.microsoft.com/office/drawing/2014/main" id="{A514A3EF-0723-40D8-9B2C-9CBED490662D}"/>
              </a:ext>
            </a:extLst>
          </p:cNvPr>
          <p:cNvPicPr>
            <a:picLocks noChangeAspect="1"/>
          </p:cNvPicPr>
          <p:nvPr/>
        </p:nvPicPr>
        <p:blipFill>
          <a:blip r:embed="rId2"/>
          <a:stretch>
            <a:fillRect/>
          </a:stretch>
        </p:blipFill>
        <p:spPr>
          <a:xfrm>
            <a:off x="6924675" y="4295135"/>
            <a:ext cx="5219700" cy="256286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9" name="TextBox 28">
            <a:extLst>
              <a:ext uri="{FF2B5EF4-FFF2-40B4-BE49-F238E27FC236}">
                <a16:creationId xmlns:a16="http://schemas.microsoft.com/office/drawing/2014/main" id="{BEE56B32-E1FF-4F13-AB65-385CAE22167F}"/>
              </a:ext>
            </a:extLst>
          </p:cNvPr>
          <p:cNvSpPr txBox="1"/>
          <p:nvPr/>
        </p:nvSpPr>
        <p:spPr>
          <a:xfrm>
            <a:off x="457200" y="197346"/>
            <a:ext cx="11296650" cy="609397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srgbClr val="FF0000"/>
                </a:solidFill>
                <a:effectLst/>
                <a:uLnTx/>
                <a:uFillTx/>
                <a:latin typeface="+mj-lt"/>
                <a:ea typeface="Arial-Rounded" panose="020B0500000000000000" pitchFamily="34" charset="0"/>
                <a:cs typeface="Arial-Rounded" panose="020B0500000000000000" pitchFamily="34" charset="0"/>
              </a:rPr>
              <a:t>Lời giải toán đặc biệt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Vích-to Huy-gô bộc lộ tài năng thơ ca của mình từ rất sớm. Hồi còn là học sinh tiểu học, cậu học chăm, thông minh, giỏi đều các môn.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Một lần, vào giờ kiểm tra Toán cuối năm, trong khi các bạn khác mải miết làm bài thì không hiểu sao Huy-gô lại ngồi cắn bút từ đầu giờ. Thầy giáo cũng sốt ruột thay cho học trò của mình. Chỉ còn hai mươi phút nữa là phải nộp bài. Các bạn xung quanh đã có người làm xong, thế mà Huy-gô vẫn ngồi cắn bút, hai tai đỏ nhừ. Thầy giáo lại giơ đồng hồ ra xem và nhìn Huy-gô. Còn mười lăm phút nữa. Lúc này, Huy-gô bắt đầu đặt bút viết. Thầy giáo thở phào. Nhưng liệu có kịp không nhỉ? Ông lo lắng thay cho Huy-gô.</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Huy-gô mải miết viết và may thay, khi tiếng trống báo hết giờ vang lên thì cậu cũng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viết </a:t>
            </a: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xong đáp số và mang bài lên nộp. Thầy giáo liếc nhìn bài của Huy-gô. Đáp số đúng rồi! Chợt thầy reo lên: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Lời giải bài toán được viết bằng thơ! À, ra thế!</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Năm mười sáu tuổi, Huy-gô tham gia một cuộc thi thơ và đoạt giải nhất về thơ của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Viện </a:t>
            </a: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Hàn lâm Tu-lu-dơ. Tên tuổi chú bé nổi tiếng khắp trường.</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Theo Kể chuyện danh nhân thế giới)</a:t>
            </a:r>
          </a:p>
        </p:txBody>
      </p:sp>
      <p:sp>
        <p:nvSpPr>
          <p:cNvPr id="30" name="Rectangle: Rounded Corners 29">
            <a:extLst>
              <a:ext uri="{FF2B5EF4-FFF2-40B4-BE49-F238E27FC236}">
                <a16:creationId xmlns:a16="http://schemas.microsoft.com/office/drawing/2014/main" id="{824F2696-654A-411B-875E-C304E2F75B91}"/>
              </a:ext>
            </a:extLst>
          </p:cNvPr>
          <p:cNvSpPr/>
          <p:nvPr/>
        </p:nvSpPr>
        <p:spPr>
          <a:xfrm>
            <a:off x="46" y="42802"/>
            <a:ext cx="3686129" cy="566678"/>
          </a:xfrm>
          <a:prstGeom prst="roundRect">
            <a:avLst>
              <a:gd name="adj" fmla="val 37824"/>
            </a:avLst>
          </a:prstGeom>
          <a:solidFill>
            <a:srgbClr val="EF84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Cùng</a:t>
            </a:r>
            <a:r>
              <a:rPr kumimoji="0" lang="en-US" sz="4000" b="1"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chia </a:t>
            </a:r>
            <a:r>
              <a:rPr kumimoji="0" lang="en-US" sz="4000" b="1"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đoạn</a:t>
            </a:r>
            <a:endParaRPr kumimoji="0" lang="en-US" sz="40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6" name="Rounded Rectangle 15">
            <a:extLst>
              <a:ext uri="{FF2B5EF4-FFF2-40B4-BE49-F238E27FC236}">
                <a16:creationId xmlns:a16="http://schemas.microsoft.com/office/drawing/2014/main" id="{B7F6763A-0A62-4EBB-A4CD-08E6FDFDCCA1}"/>
              </a:ext>
            </a:extLst>
          </p:cNvPr>
          <p:cNvSpPr/>
          <p:nvPr/>
        </p:nvSpPr>
        <p:spPr>
          <a:xfrm>
            <a:off x="410404" y="728654"/>
            <a:ext cx="11296650" cy="681046"/>
          </a:xfrm>
          <a:prstGeom prst="roundRect">
            <a:avLst/>
          </a:prstGeom>
          <a:noFill/>
          <a:ln w="38100">
            <a:solidFill>
              <a:schemeClr val="accent2"/>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3200" dirty="0">
              <a:solidFill>
                <a:srgbClr val="4CB9D0"/>
              </a:solidFill>
            </a:endParaRPr>
          </a:p>
        </p:txBody>
      </p:sp>
      <p:sp>
        <p:nvSpPr>
          <p:cNvPr id="7" name="Teardrop 6">
            <a:extLst>
              <a:ext uri="{FF2B5EF4-FFF2-40B4-BE49-F238E27FC236}">
                <a16:creationId xmlns:a16="http://schemas.microsoft.com/office/drawing/2014/main" id="{3FD0B3BE-7D44-4051-9E07-409B5E30635C}"/>
              </a:ext>
            </a:extLst>
          </p:cNvPr>
          <p:cNvSpPr/>
          <p:nvPr/>
        </p:nvSpPr>
        <p:spPr>
          <a:xfrm>
            <a:off x="332400" y="695297"/>
            <a:ext cx="469229"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algn="ctr">
              <a:defRPr/>
            </a:pPr>
            <a:r>
              <a:rPr lang="en-US" sz="2800" dirty="0">
                <a:solidFill>
                  <a:srgbClr val="000000"/>
                </a:solidFill>
                <a:latin typeface="Coiny" panose="02000903060500060000" pitchFamily="2" charset="0"/>
                <a:cs typeface="Calibri" panose="020F0502020204030204" pitchFamily="34" charset="0"/>
                <a:sym typeface="Arial"/>
              </a:rPr>
              <a:t>1</a:t>
            </a:r>
          </a:p>
        </p:txBody>
      </p:sp>
      <p:sp>
        <p:nvSpPr>
          <p:cNvPr id="8" name="Rounded Rectangle 21">
            <a:extLst>
              <a:ext uri="{FF2B5EF4-FFF2-40B4-BE49-F238E27FC236}">
                <a16:creationId xmlns:a16="http://schemas.microsoft.com/office/drawing/2014/main" id="{B9EBAC2B-C749-44C1-847B-A683D1B3EB68}"/>
              </a:ext>
            </a:extLst>
          </p:cNvPr>
          <p:cNvSpPr/>
          <p:nvPr/>
        </p:nvSpPr>
        <p:spPr>
          <a:xfrm>
            <a:off x="410404" y="1468120"/>
            <a:ext cx="11324396" cy="2130225"/>
          </a:xfrm>
          <a:prstGeom prst="roundRect">
            <a:avLst/>
          </a:prstGeom>
          <a:noFill/>
          <a:ln w="38100">
            <a:solidFill>
              <a:srgbClr val="00B050"/>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3200" dirty="0">
              <a:solidFill>
                <a:srgbClr val="00B050"/>
              </a:solidFill>
            </a:endParaRPr>
          </a:p>
        </p:txBody>
      </p:sp>
      <p:sp>
        <p:nvSpPr>
          <p:cNvPr id="9" name="Teardrop 8">
            <a:extLst>
              <a:ext uri="{FF2B5EF4-FFF2-40B4-BE49-F238E27FC236}">
                <a16:creationId xmlns:a16="http://schemas.microsoft.com/office/drawing/2014/main" id="{C075D9A7-F67D-410C-884F-CE3C26529868}"/>
              </a:ext>
            </a:extLst>
          </p:cNvPr>
          <p:cNvSpPr/>
          <p:nvPr/>
        </p:nvSpPr>
        <p:spPr>
          <a:xfrm>
            <a:off x="207234" y="1471633"/>
            <a:ext cx="460679" cy="432000"/>
          </a:xfrm>
          <a:prstGeom prst="teardrop">
            <a:avLst/>
          </a:prstGeom>
          <a:solidFill>
            <a:srgbClr val="00B050"/>
          </a:solidFill>
          <a:ln w="12700" cap="flat" cmpd="sng" algn="ctr">
            <a:solidFill>
              <a:srgbClr val="00B050"/>
            </a:solidFill>
            <a:prstDash val="solid"/>
            <a:miter lim="800000"/>
          </a:ln>
          <a:effectLst/>
        </p:spPr>
        <p:txBody>
          <a:bodyPr rtlCol="0" anchor="ctr"/>
          <a:lstStyle/>
          <a:p>
            <a:pPr algn="ctr">
              <a:defRPr/>
            </a:pPr>
            <a:r>
              <a:rPr lang="en-US" sz="2800" dirty="0">
                <a:solidFill>
                  <a:srgbClr val="000000"/>
                </a:solidFill>
                <a:latin typeface="Coiny" panose="02000903060500060000" pitchFamily="2" charset="0"/>
                <a:cs typeface="Calibri" panose="020F0502020204030204" pitchFamily="34" charset="0"/>
                <a:sym typeface="Arial"/>
              </a:rPr>
              <a:t>2</a:t>
            </a:r>
          </a:p>
        </p:txBody>
      </p:sp>
      <p:sp>
        <p:nvSpPr>
          <p:cNvPr id="10" name="Rounded Rectangle 23">
            <a:extLst>
              <a:ext uri="{FF2B5EF4-FFF2-40B4-BE49-F238E27FC236}">
                <a16:creationId xmlns:a16="http://schemas.microsoft.com/office/drawing/2014/main" id="{E8E695D0-FC90-42D6-9BD5-FDF379118DDC}"/>
              </a:ext>
            </a:extLst>
          </p:cNvPr>
          <p:cNvSpPr/>
          <p:nvPr/>
        </p:nvSpPr>
        <p:spPr>
          <a:xfrm>
            <a:off x="389946" y="3598345"/>
            <a:ext cx="11351465" cy="1419377"/>
          </a:xfrm>
          <a:prstGeom prst="roundRect">
            <a:avLst/>
          </a:prstGeom>
          <a:noFill/>
          <a:ln w="38100">
            <a:solidFill>
              <a:srgbClr val="00B0F0"/>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3200" dirty="0">
              <a:solidFill>
                <a:srgbClr val="00B050"/>
              </a:solidFill>
            </a:endParaRPr>
          </a:p>
        </p:txBody>
      </p:sp>
      <p:sp>
        <p:nvSpPr>
          <p:cNvPr id="11" name="Teardrop 10">
            <a:extLst>
              <a:ext uri="{FF2B5EF4-FFF2-40B4-BE49-F238E27FC236}">
                <a16:creationId xmlns:a16="http://schemas.microsoft.com/office/drawing/2014/main" id="{FD66D3BE-EC28-49AB-8692-C53A0BBFE016}"/>
              </a:ext>
            </a:extLst>
          </p:cNvPr>
          <p:cNvSpPr/>
          <p:nvPr/>
        </p:nvSpPr>
        <p:spPr>
          <a:xfrm>
            <a:off x="203573" y="3627668"/>
            <a:ext cx="468000" cy="432000"/>
          </a:xfrm>
          <a:prstGeom prst="teardrop">
            <a:avLst/>
          </a:prstGeom>
          <a:solidFill>
            <a:srgbClr val="00B0F0"/>
          </a:solidFill>
          <a:ln w="12700" cap="flat" cmpd="sng" algn="ctr">
            <a:solidFill>
              <a:srgbClr val="00B0F0"/>
            </a:solidFill>
            <a:prstDash val="solid"/>
            <a:miter lim="800000"/>
          </a:ln>
          <a:effectLst/>
        </p:spPr>
        <p:txBody>
          <a:bodyPr rtlCol="0" anchor="ctr"/>
          <a:lstStyle/>
          <a:p>
            <a:pPr algn="ctr">
              <a:defRPr/>
            </a:pPr>
            <a:r>
              <a:rPr lang="en-US" sz="2800" dirty="0">
                <a:solidFill>
                  <a:srgbClr val="000000"/>
                </a:solidFill>
                <a:latin typeface="Coiny" panose="02000903060500060000" pitchFamily="2" charset="0"/>
                <a:cs typeface="Calibri" panose="020F0502020204030204" pitchFamily="34" charset="0"/>
                <a:sym typeface="Arial"/>
              </a:rPr>
              <a:t>3</a:t>
            </a:r>
          </a:p>
        </p:txBody>
      </p:sp>
      <p:sp>
        <p:nvSpPr>
          <p:cNvPr id="12" name="Rounded Rectangle 25">
            <a:extLst>
              <a:ext uri="{FF2B5EF4-FFF2-40B4-BE49-F238E27FC236}">
                <a16:creationId xmlns:a16="http://schemas.microsoft.com/office/drawing/2014/main" id="{178E4818-B511-459F-A00D-AFDDE994713C}"/>
              </a:ext>
            </a:extLst>
          </p:cNvPr>
          <p:cNvSpPr/>
          <p:nvPr/>
        </p:nvSpPr>
        <p:spPr>
          <a:xfrm>
            <a:off x="389946" y="5047046"/>
            <a:ext cx="11431159" cy="752266"/>
          </a:xfrm>
          <a:prstGeom prst="roundRect">
            <a:avLst/>
          </a:prstGeom>
          <a:noFill/>
          <a:ln w="38100">
            <a:solidFill>
              <a:srgbClr val="FFC000"/>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3200" dirty="0">
              <a:solidFill>
                <a:srgbClr val="00B050"/>
              </a:solidFill>
            </a:endParaRPr>
          </a:p>
        </p:txBody>
      </p:sp>
      <p:sp>
        <p:nvSpPr>
          <p:cNvPr id="13" name="Teardrop 12">
            <a:extLst>
              <a:ext uri="{FF2B5EF4-FFF2-40B4-BE49-F238E27FC236}">
                <a16:creationId xmlns:a16="http://schemas.microsoft.com/office/drawing/2014/main" id="{220B214B-8B3D-43F2-B2CF-E8F6C94F996E}"/>
              </a:ext>
            </a:extLst>
          </p:cNvPr>
          <p:cNvSpPr/>
          <p:nvPr/>
        </p:nvSpPr>
        <p:spPr>
          <a:xfrm>
            <a:off x="51445" y="5353821"/>
            <a:ext cx="469229" cy="445491"/>
          </a:xfrm>
          <a:prstGeom prst="teardrop">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defRPr/>
            </a:pPr>
            <a:r>
              <a:rPr lang="en-US" sz="2800" dirty="0">
                <a:solidFill>
                  <a:srgbClr val="000000"/>
                </a:solidFill>
                <a:latin typeface="Coiny" panose="02000903060500060000" pitchFamily="2" charset="0"/>
                <a:cs typeface="Calibri" panose="020F0502020204030204" pitchFamily="34" charset="0"/>
                <a:sym typeface="Arial"/>
              </a:rPr>
              <a:t>4</a:t>
            </a:r>
          </a:p>
        </p:txBody>
      </p:sp>
    </p:spTree>
    <p:extLst>
      <p:ext uri="{BB962C8B-B14F-4D97-AF65-F5344CB8AC3E}">
        <p14:creationId xmlns:p14="http://schemas.microsoft.com/office/powerpoint/2010/main" val="2993539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500" fill="hold"/>
                                        <p:tgtEl>
                                          <p:spTgt spid="30"/>
                                        </p:tgtEl>
                                        <p:attrNameLst>
                                          <p:attrName>ppt_w</p:attrName>
                                        </p:attrNameLst>
                                      </p:cBhvr>
                                      <p:tavLst>
                                        <p:tav tm="0">
                                          <p:val>
                                            <p:fltVal val="0"/>
                                          </p:val>
                                        </p:tav>
                                        <p:tav tm="100000">
                                          <p:val>
                                            <p:strVal val="#ppt_w"/>
                                          </p:val>
                                        </p:tav>
                                      </p:tavLst>
                                    </p:anim>
                                    <p:anim calcmode="lin" valueType="num">
                                      <p:cBhvr>
                                        <p:cTn id="8" dur="500" fill="hold"/>
                                        <p:tgtEl>
                                          <p:spTgt spid="30"/>
                                        </p:tgtEl>
                                        <p:attrNameLst>
                                          <p:attrName>ppt_h</p:attrName>
                                        </p:attrNameLst>
                                      </p:cBhvr>
                                      <p:tavLst>
                                        <p:tav tm="0">
                                          <p:val>
                                            <p:fltVal val="0"/>
                                          </p:val>
                                        </p:tav>
                                        <p:tav tm="100000">
                                          <p:val>
                                            <p:strVal val="#ppt_h"/>
                                          </p:val>
                                        </p:tav>
                                      </p:tavLst>
                                    </p:anim>
                                    <p:animEffect transition="in" filter="fade">
                                      <p:cBhvr>
                                        <p:cTn id="9" dur="500"/>
                                        <p:tgtEl>
                                          <p:spTgt spid="30"/>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left)">
                                      <p:cBhvr>
                                        <p:cTn id="14" dur="500"/>
                                        <p:tgtEl>
                                          <p:spTgt spid="6"/>
                                        </p:tgtEl>
                                      </p:cBhvr>
                                    </p:animEffect>
                                  </p:childTnLst>
                                </p:cTn>
                              </p:par>
                            </p:childTnLst>
                          </p:cTn>
                        </p:par>
                        <p:par>
                          <p:cTn id="15" fill="hold">
                            <p:stCondLst>
                              <p:cond delay="500"/>
                            </p:stCondLst>
                            <p:childTnLst>
                              <p:par>
                                <p:cTn id="16" presetID="53" presetClass="entr" presetSubtype="528" fill="hold" grpId="0" nodeType="after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p:cTn id="18" dur="500" fill="hold"/>
                                        <p:tgtEl>
                                          <p:spTgt spid="7"/>
                                        </p:tgtEl>
                                        <p:attrNameLst>
                                          <p:attrName>ppt_w</p:attrName>
                                        </p:attrNameLst>
                                      </p:cBhvr>
                                      <p:tavLst>
                                        <p:tav tm="0">
                                          <p:val>
                                            <p:fltVal val="0"/>
                                          </p:val>
                                        </p:tav>
                                        <p:tav tm="100000">
                                          <p:val>
                                            <p:strVal val="#ppt_w"/>
                                          </p:val>
                                        </p:tav>
                                      </p:tavLst>
                                    </p:anim>
                                    <p:anim calcmode="lin" valueType="num">
                                      <p:cBhvr>
                                        <p:cTn id="19" dur="500" fill="hold"/>
                                        <p:tgtEl>
                                          <p:spTgt spid="7"/>
                                        </p:tgtEl>
                                        <p:attrNameLst>
                                          <p:attrName>ppt_h</p:attrName>
                                        </p:attrNameLst>
                                      </p:cBhvr>
                                      <p:tavLst>
                                        <p:tav tm="0">
                                          <p:val>
                                            <p:fltVal val="0"/>
                                          </p:val>
                                        </p:tav>
                                        <p:tav tm="100000">
                                          <p:val>
                                            <p:strVal val="#ppt_h"/>
                                          </p:val>
                                        </p:tav>
                                      </p:tavLst>
                                    </p:anim>
                                    <p:animEffect transition="in" filter="fade">
                                      <p:cBhvr>
                                        <p:cTn id="20" dur="500"/>
                                        <p:tgtEl>
                                          <p:spTgt spid="7"/>
                                        </p:tgtEl>
                                      </p:cBhvr>
                                    </p:animEffect>
                                    <p:anim calcmode="lin" valueType="num">
                                      <p:cBhvr>
                                        <p:cTn id="21" dur="500" fill="hold"/>
                                        <p:tgtEl>
                                          <p:spTgt spid="7"/>
                                        </p:tgtEl>
                                        <p:attrNameLst>
                                          <p:attrName>ppt_x</p:attrName>
                                        </p:attrNameLst>
                                      </p:cBhvr>
                                      <p:tavLst>
                                        <p:tav tm="0">
                                          <p:val>
                                            <p:fltVal val="0.5"/>
                                          </p:val>
                                        </p:tav>
                                        <p:tav tm="100000">
                                          <p:val>
                                            <p:strVal val="#ppt_x"/>
                                          </p:val>
                                        </p:tav>
                                      </p:tavLst>
                                    </p:anim>
                                    <p:anim calcmode="lin" valueType="num">
                                      <p:cBhvr>
                                        <p:cTn id="22" dur="500" fill="hold"/>
                                        <p:tgtEl>
                                          <p:spTgt spid="7"/>
                                        </p:tgtEl>
                                        <p:attrNameLst>
                                          <p:attrName>ppt_y</p:attrName>
                                        </p:attrNameLst>
                                      </p:cBhvr>
                                      <p:tavLst>
                                        <p:tav tm="0">
                                          <p:val>
                                            <p:fltVal val="0.5"/>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left)">
                                      <p:cBhvr>
                                        <p:cTn id="27" dur="500"/>
                                        <p:tgtEl>
                                          <p:spTgt spid="8"/>
                                        </p:tgtEl>
                                      </p:cBhvr>
                                    </p:animEffect>
                                  </p:childTnLst>
                                </p:cTn>
                              </p:par>
                            </p:childTnLst>
                          </p:cTn>
                        </p:par>
                        <p:par>
                          <p:cTn id="28" fill="hold">
                            <p:stCondLst>
                              <p:cond delay="500"/>
                            </p:stCondLst>
                            <p:childTnLst>
                              <p:par>
                                <p:cTn id="29" presetID="53" presetClass="entr" presetSubtype="528" fill="hold" grpId="0" nodeType="after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p:cTn id="31" dur="500" fill="hold"/>
                                        <p:tgtEl>
                                          <p:spTgt spid="9"/>
                                        </p:tgtEl>
                                        <p:attrNameLst>
                                          <p:attrName>ppt_w</p:attrName>
                                        </p:attrNameLst>
                                      </p:cBhvr>
                                      <p:tavLst>
                                        <p:tav tm="0">
                                          <p:val>
                                            <p:fltVal val="0"/>
                                          </p:val>
                                        </p:tav>
                                        <p:tav tm="100000">
                                          <p:val>
                                            <p:strVal val="#ppt_w"/>
                                          </p:val>
                                        </p:tav>
                                      </p:tavLst>
                                    </p:anim>
                                    <p:anim calcmode="lin" valueType="num">
                                      <p:cBhvr>
                                        <p:cTn id="32" dur="500" fill="hold"/>
                                        <p:tgtEl>
                                          <p:spTgt spid="9"/>
                                        </p:tgtEl>
                                        <p:attrNameLst>
                                          <p:attrName>ppt_h</p:attrName>
                                        </p:attrNameLst>
                                      </p:cBhvr>
                                      <p:tavLst>
                                        <p:tav tm="0">
                                          <p:val>
                                            <p:fltVal val="0"/>
                                          </p:val>
                                        </p:tav>
                                        <p:tav tm="100000">
                                          <p:val>
                                            <p:strVal val="#ppt_h"/>
                                          </p:val>
                                        </p:tav>
                                      </p:tavLst>
                                    </p:anim>
                                    <p:animEffect transition="in" filter="fade">
                                      <p:cBhvr>
                                        <p:cTn id="33" dur="500"/>
                                        <p:tgtEl>
                                          <p:spTgt spid="9"/>
                                        </p:tgtEl>
                                      </p:cBhvr>
                                    </p:animEffect>
                                    <p:anim calcmode="lin" valueType="num">
                                      <p:cBhvr>
                                        <p:cTn id="34" dur="500" fill="hold"/>
                                        <p:tgtEl>
                                          <p:spTgt spid="9"/>
                                        </p:tgtEl>
                                        <p:attrNameLst>
                                          <p:attrName>ppt_x</p:attrName>
                                        </p:attrNameLst>
                                      </p:cBhvr>
                                      <p:tavLst>
                                        <p:tav tm="0">
                                          <p:val>
                                            <p:fltVal val="0.5"/>
                                          </p:val>
                                        </p:tav>
                                        <p:tav tm="100000">
                                          <p:val>
                                            <p:strVal val="#ppt_x"/>
                                          </p:val>
                                        </p:tav>
                                      </p:tavLst>
                                    </p:anim>
                                    <p:anim calcmode="lin" valueType="num">
                                      <p:cBhvr>
                                        <p:cTn id="35" dur="500" fill="hold"/>
                                        <p:tgtEl>
                                          <p:spTgt spid="9"/>
                                        </p:tgtEl>
                                        <p:attrNameLst>
                                          <p:attrName>ppt_y</p:attrName>
                                        </p:attrNameLst>
                                      </p:cBhvr>
                                      <p:tavLst>
                                        <p:tav tm="0">
                                          <p:val>
                                            <p:fltVal val="0.5"/>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wipe(left)">
                                      <p:cBhvr>
                                        <p:cTn id="40" dur="500"/>
                                        <p:tgtEl>
                                          <p:spTgt spid="10"/>
                                        </p:tgtEl>
                                      </p:cBhvr>
                                    </p:animEffect>
                                  </p:childTnLst>
                                </p:cTn>
                              </p:par>
                            </p:childTnLst>
                          </p:cTn>
                        </p:par>
                        <p:par>
                          <p:cTn id="41" fill="hold">
                            <p:stCondLst>
                              <p:cond delay="500"/>
                            </p:stCondLst>
                            <p:childTnLst>
                              <p:par>
                                <p:cTn id="42" presetID="53" presetClass="entr" presetSubtype="528" fill="hold" grpId="0" nodeType="afterEffect">
                                  <p:stCondLst>
                                    <p:cond delay="0"/>
                                  </p:stCondLst>
                                  <p:childTnLst>
                                    <p:set>
                                      <p:cBhvr>
                                        <p:cTn id="43" dur="1" fill="hold">
                                          <p:stCondLst>
                                            <p:cond delay="0"/>
                                          </p:stCondLst>
                                        </p:cTn>
                                        <p:tgtEl>
                                          <p:spTgt spid="11"/>
                                        </p:tgtEl>
                                        <p:attrNameLst>
                                          <p:attrName>style.visibility</p:attrName>
                                        </p:attrNameLst>
                                      </p:cBhvr>
                                      <p:to>
                                        <p:strVal val="visible"/>
                                      </p:to>
                                    </p:set>
                                    <p:anim calcmode="lin" valueType="num">
                                      <p:cBhvr>
                                        <p:cTn id="44" dur="500" fill="hold"/>
                                        <p:tgtEl>
                                          <p:spTgt spid="11"/>
                                        </p:tgtEl>
                                        <p:attrNameLst>
                                          <p:attrName>ppt_w</p:attrName>
                                        </p:attrNameLst>
                                      </p:cBhvr>
                                      <p:tavLst>
                                        <p:tav tm="0">
                                          <p:val>
                                            <p:fltVal val="0"/>
                                          </p:val>
                                        </p:tav>
                                        <p:tav tm="100000">
                                          <p:val>
                                            <p:strVal val="#ppt_w"/>
                                          </p:val>
                                        </p:tav>
                                      </p:tavLst>
                                    </p:anim>
                                    <p:anim calcmode="lin" valueType="num">
                                      <p:cBhvr>
                                        <p:cTn id="45" dur="500" fill="hold"/>
                                        <p:tgtEl>
                                          <p:spTgt spid="11"/>
                                        </p:tgtEl>
                                        <p:attrNameLst>
                                          <p:attrName>ppt_h</p:attrName>
                                        </p:attrNameLst>
                                      </p:cBhvr>
                                      <p:tavLst>
                                        <p:tav tm="0">
                                          <p:val>
                                            <p:fltVal val="0"/>
                                          </p:val>
                                        </p:tav>
                                        <p:tav tm="100000">
                                          <p:val>
                                            <p:strVal val="#ppt_h"/>
                                          </p:val>
                                        </p:tav>
                                      </p:tavLst>
                                    </p:anim>
                                    <p:animEffect transition="in" filter="fade">
                                      <p:cBhvr>
                                        <p:cTn id="46" dur="500"/>
                                        <p:tgtEl>
                                          <p:spTgt spid="11"/>
                                        </p:tgtEl>
                                      </p:cBhvr>
                                    </p:animEffect>
                                    <p:anim calcmode="lin" valueType="num">
                                      <p:cBhvr>
                                        <p:cTn id="47" dur="500" fill="hold"/>
                                        <p:tgtEl>
                                          <p:spTgt spid="11"/>
                                        </p:tgtEl>
                                        <p:attrNameLst>
                                          <p:attrName>ppt_x</p:attrName>
                                        </p:attrNameLst>
                                      </p:cBhvr>
                                      <p:tavLst>
                                        <p:tav tm="0">
                                          <p:val>
                                            <p:fltVal val="0.5"/>
                                          </p:val>
                                        </p:tav>
                                        <p:tav tm="100000">
                                          <p:val>
                                            <p:strVal val="#ppt_x"/>
                                          </p:val>
                                        </p:tav>
                                      </p:tavLst>
                                    </p:anim>
                                    <p:anim calcmode="lin" valueType="num">
                                      <p:cBhvr>
                                        <p:cTn id="48" dur="500" fill="hold"/>
                                        <p:tgtEl>
                                          <p:spTgt spid="11"/>
                                        </p:tgtEl>
                                        <p:attrNameLst>
                                          <p:attrName>ppt_y</p:attrName>
                                        </p:attrNameLst>
                                      </p:cBhvr>
                                      <p:tavLst>
                                        <p:tav tm="0">
                                          <p:val>
                                            <p:fltVal val="0.5"/>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grpId="0" nodeType="clickEffect">
                                  <p:stCondLst>
                                    <p:cond delay="0"/>
                                  </p:stCondLst>
                                  <p:childTnLst>
                                    <p:set>
                                      <p:cBhvr>
                                        <p:cTn id="52" dur="1" fill="hold">
                                          <p:stCondLst>
                                            <p:cond delay="0"/>
                                          </p:stCondLst>
                                        </p:cTn>
                                        <p:tgtEl>
                                          <p:spTgt spid="12"/>
                                        </p:tgtEl>
                                        <p:attrNameLst>
                                          <p:attrName>style.visibility</p:attrName>
                                        </p:attrNameLst>
                                      </p:cBhvr>
                                      <p:to>
                                        <p:strVal val="visible"/>
                                      </p:to>
                                    </p:set>
                                    <p:animEffect transition="in" filter="wipe(left)">
                                      <p:cBhvr>
                                        <p:cTn id="53" dur="500"/>
                                        <p:tgtEl>
                                          <p:spTgt spid="12"/>
                                        </p:tgtEl>
                                      </p:cBhvr>
                                    </p:animEffect>
                                  </p:childTnLst>
                                </p:cTn>
                              </p:par>
                            </p:childTnLst>
                          </p:cTn>
                        </p:par>
                        <p:par>
                          <p:cTn id="54" fill="hold">
                            <p:stCondLst>
                              <p:cond delay="500"/>
                            </p:stCondLst>
                            <p:childTnLst>
                              <p:par>
                                <p:cTn id="55" presetID="53" presetClass="entr" presetSubtype="528" fill="hold" grpId="0" nodeType="afterEffect">
                                  <p:stCondLst>
                                    <p:cond delay="0"/>
                                  </p:stCondLst>
                                  <p:childTnLst>
                                    <p:set>
                                      <p:cBhvr>
                                        <p:cTn id="56" dur="1" fill="hold">
                                          <p:stCondLst>
                                            <p:cond delay="0"/>
                                          </p:stCondLst>
                                        </p:cTn>
                                        <p:tgtEl>
                                          <p:spTgt spid="13"/>
                                        </p:tgtEl>
                                        <p:attrNameLst>
                                          <p:attrName>style.visibility</p:attrName>
                                        </p:attrNameLst>
                                      </p:cBhvr>
                                      <p:to>
                                        <p:strVal val="visible"/>
                                      </p:to>
                                    </p:set>
                                    <p:anim calcmode="lin" valueType="num">
                                      <p:cBhvr>
                                        <p:cTn id="57" dur="500" fill="hold"/>
                                        <p:tgtEl>
                                          <p:spTgt spid="13"/>
                                        </p:tgtEl>
                                        <p:attrNameLst>
                                          <p:attrName>ppt_w</p:attrName>
                                        </p:attrNameLst>
                                      </p:cBhvr>
                                      <p:tavLst>
                                        <p:tav tm="0">
                                          <p:val>
                                            <p:fltVal val="0"/>
                                          </p:val>
                                        </p:tav>
                                        <p:tav tm="100000">
                                          <p:val>
                                            <p:strVal val="#ppt_w"/>
                                          </p:val>
                                        </p:tav>
                                      </p:tavLst>
                                    </p:anim>
                                    <p:anim calcmode="lin" valueType="num">
                                      <p:cBhvr>
                                        <p:cTn id="58" dur="500" fill="hold"/>
                                        <p:tgtEl>
                                          <p:spTgt spid="13"/>
                                        </p:tgtEl>
                                        <p:attrNameLst>
                                          <p:attrName>ppt_h</p:attrName>
                                        </p:attrNameLst>
                                      </p:cBhvr>
                                      <p:tavLst>
                                        <p:tav tm="0">
                                          <p:val>
                                            <p:fltVal val="0"/>
                                          </p:val>
                                        </p:tav>
                                        <p:tav tm="100000">
                                          <p:val>
                                            <p:strVal val="#ppt_h"/>
                                          </p:val>
                                        </p:tav>
                                      </p:tavLst>
                                    </p:anim>
                                    <p:animEffect transition="in" filter="fade">
                                      <p:cBhvr>
                                        <p:cTn id="59" dur="500"/>
                                        <p:tgtEl>
                                          <p:spTgt spid="13"/>
                                        </p:tgtEl>
                                      </p:cBhvr>
                                    </p:animEffect>
                                    <p:anim calcmode="lin" valueType="num">
                                      <p:cBhvr>
                                        <p:cTn id="60" dur="500" fill="hold"/>
                                        <p:tgtEl>
                                          <p:spTgt spid="13"/>
                                        </p:tgtEl>
                                        <p:attrNameLst>
                                          <p:attrName>ppt_x</p:attrName>
                                        </p:attrNameLst>
                                      </p:cBhvr>
                                      <p:tavLst>
                                        <p:tav tm="0">
                                          <p:val>
                                            <p:fltVal val="0.5"/>
                                          </p:val>
                                        </p:tav>
                                        <p:tav tm="100000">
                                          <p:val>
                                            <p:strVal val="#ppt_x"/>
                                          </p:val>
                                        </p:tav>
                                      </p:tavLst>
                                    </p:anim>
                                    <p:anim calcmode="lin" valueType="num">
                                      <p:cBhvr>
                                        <p:cTn id="61" dur="500" fill="hold"/>
                                        <p:tgtEl>
                                          <p:spTgt spid="13"/>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6" grpId="0" animBg="1"/>
      <p:bldP spid="7" grpId="0" animBg="1"/>
      <p:bldP spid="8" grpId="0" animBg="1"/>
      <p:bldP spid="9" grpId="0" animBg="1"/>
      <p:bldP spid="10" grpId="0" animBg="1"/>
      <p:bldP spid="11" grpId="0" animBg="1"/>
      <p:bldP spid="12" grpId="0" animBg="1"/>
      <p:bldP spid="1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图片 15">
            <a:extLst>
              <a:ext uri="{FF2B5EF4-FFF2-40B4-BE49-F238E27FC236}">
                <a16:creationId xmlns:a16="http://schemas.microsoft.com/office/drawing/2014/main" id="{17829FBB-91A4-476C-B42A-62FFB58FD0C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747041" flipH="1">
            <a:off x="9774427" y="29334"/>
            <a:ext cx="2731607" cy="896634"/>
          </a:xfrm>
          <a:prstGeom prst="rect">
            <a:avLst/>
          </a:prstGeom>
        </p:spPr>
      </p:pic>
      <p:pic>
        <p:nvPicPr>
          <p:cNvPr id="40" name="图片 16">
            <a:extLst>
              <a:ext uri="{FF2B5EF4-FFF2-40B4-BE49-F238E27FC236}">
                <a16:creationId xmlns:a16="http://schemas.microsoft.com/office/drawing/2014/main" id="{E719322B-C373-46DD-B0EB-61AB407295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893582" flipH="1">
            <a:off x="9138654" y="-239109"/>
            <a:ext cx="3241356" cy="1057285"/>
          </a:xfrm>
          <a:prstGeom prst="rect">
            <a:avLst/>
          </a:prstGeom>
        </p:spPr>
      </p:pic>
      <p:sp>
        <p:nvSpPr>
          <p:cNvPr id="2" name="TextBox 1">
            <a:extLst>
              <a:ext uri="{FF2B5EF4-FFF2-40B4-BE49-F238E27FC236}">
                <a16:creationId xmlns:a16="http://schemas.microsoft.com/office/drawing/2014/main" id="{EF79E73B-CF60-9C3E-A58D-014C21232873}"/>
              </a:ext>
            </a:extLst>
          </p:cNvPr>
          <p:cNvSpPr txBox="1"/>
          <p:nvPr/>
        </p:nvSpPr>
        <p:spPr>
          <a:xfrm>
            <a:off x="2241755" y="2659559"/>
            <a:ext cx="8200103" cy="769441"/>
          </a:xfrm>
          <a:prstGeom prst="rect">
            <a:avLst/>
          </a:prstGeom>
          <a:noFill/>
        </p:spPr>
        <p:txBody>
          <a:bodyPr wrap="square" rtlCol="0">
            <a:spAutoFit/>
          </a:bodyPr>
          <a:lstStyle/>
          <a:p>
            <a:r>
              <a:rPr lang="en-US" sz="4400" b="1" dirty="0">
                <a:solidFill>
                  <a:srgbClr val="FF0000"/>
                </a:solidFill>
                <a:latin typeface="Times New Roman" panose="02020603050405020304" pitchFamily="18" charset="0"/>
                <a:cs typeface="Times New Roman" panose="02020603050405020304" pitchFamily="18" charset="0"/>
              </a:rPr>
              <a:t>LUYỆN ĐỌC ĐOẠN NỐI TIẾP</a:t>
            </a:r>
          </a:p>
        </p:txBody>
      </p:sp>
    </p:spTree>
    <p:extLst>
      <p:ext uri="{BB962C8B-B14F-4D97-AF65-F5344CB8AC3E}">
        <p14:creationId xmlns:p14="http://schemas.microsoft.com/office/powerpoint/2010/main" val="85535055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left)">
                                      <p:cBhvr>
                                        <p:cTn id="7" dur="1000"/>
                                        <p:tgtEl>
                                          <p:spTgt spid="40"/>
                                        </p:tgtEl>
                                      </p:cBhvr>
                                    </p:animEffect>
                                  </p:childTnLst>
                                </p:cTn>
                              </p:par>
                              <p:par>
                                <p:cTn id="8" presetID="22" presetClass="entr" presetSubtype="2" fill="hold" nodeType="withEffect">
                                  <p:stCondLst>
                                    <p:cond delay="0"/>
                                  </p:stCondLst>
                                  <p:childTnLst>
                                    <p:set>
                                      <p:cBhvr>
                                        <p:cTn id="9" dur="1" fill="hold">
                                          <p:stCondLst>
                                            <p:cond delay="0"/>
                                          </p:stCondLst>
                                        </p:cTn>
                                        <p:tgtEl>
                                          <p:spTgt spid="39"/>
                                        </p:tgtEl>
                                        <p:attrNameLst>
                                          <p:attrName>style.visibility</p:attrName>
                                        </p:attrNameLst>
                                      </p:cBhvr>
                                      <p:to>
                                        <p:strVal val="visible"/>
                                      </p:to>
                                    </p:set>
                                    <p:animEffect transition="in" filter="wipe(right)">
                                      <p:cBhvr>
                                        <p:cTn id="10" dur="10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图片 15">
            <a:extLst>
              <a:ext uri="{FF2B5EF4-FFF2-40B4-BE49-F238E27FC236}">
                <a16:creationId xmlns:a16="http://schemas.microsoft.com/office/drawing/2014/main" id="{17829FBB-91A4-476C-B42A-62FFB58FD0C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747041" flipH="1">
            <a:off x="9774427" y="29334"/>
            <a:ext cx="2731607" cy="896634"/>
          </a:xfrm>
          <a:prstGeom prst="rect">
            <a:avLst/>
          </a:prstGeom>
        </p:spPr>
      </p:pic>
      <p:pic>
        <p:nvPicPr>
          <p:cNvPr id="40" name="图片 16">
            <a:extLst>
              <a:ext uri="{FF2B5EF4-FFF2-40B4-BE49-F238E27FC236}">
                <a16:creationId xmlns:a16="http://schemas.microsoft.com/office/drawing/2014/main" id="{E719322B-C373-46DD-B0EB-61AB407295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893582" flipH="1">
            <a:off x="9138654" y="-239109"/>
            <a:ext cx="3241356" cy="1057285"/>
          </a:xfrm>
          <a:prstGeom prst="rect">
            <a:avLst/>
          </a:prstGeom>
        </p:spPr>
      </p:pic>
      <p:sp>
        <p:nvSpPr>
          <p:cNvPr id="2" name="TextBox 1">
            <a:extLst>
              <a:ext uri="{FF2B5EF4-FFF2-40B4-BE49-F238E27FC236}">
                <a16:creationId xmlns:a16="http://schemas.microsoft.com/office/drawing/2014/main" id="{EF79E73B-CF60-9C3E-A58D-014C21232873}"/>
              </a:ext>
            </a:extLst>
          </p:cNvPr>
          <p:cNvSpPr txBox="1"/>
          <p:nvPr/>
        </p:nvSpPr>
        <p:spPr>
          <a:xfrm>
            <a:off x="882445" y="1143295"/>
            <a:ext cx="10427110" cy="347787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44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Đoạn</a:t>
            </a:r>
            <a:r>
              <a:rPr lang="en-US" sz="44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1:</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a:t>
            </a:r>
            <a:r>
              <a:rPr kumimoji="0" lang="vi-VN" sz="4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Vích-to Huy-gô bộc lộ tài năng thơ ca của mình từ rất sớm. Hồi còn là học sinh tiểu học, cậu học chăm, thông minh, giỏi đều các môn.</a:t>
            </a:r>
          </a:p>
        </p:txBody>
      </p:sp>
      <p:cxnSp>
        <p:nvCxnSpPr>
          <p:cNvPr id="4" name="Straight Connector 3">
            <a:extLst>
              <a:ext uri="{FF2B5EF4-FFF2-40B4-BE49-F238E27FC236}">
                <a16:creationId xmlns:a16="http://schemas.microsoft.com/office/drawing/2014/main" id="{488C9AC3-4955-9A5E-9D7D-9DE26A978B7F}"/>
              </a:ext>
            </a:extLst>
          </p:cNvPr>
          <p:cNvCxnSpPr/>
          <p:nvPr/>
        </p:nvCxnSpPr>
        <p:spPr>
          <a:xfrm flipH="1">
            <a:off x="2168013" y="2683129"/>
            <a:ext cx="176981" cy="39820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8634031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left)">
                                      <p:cBhvr>
                                        <p:cTn id="7" dur="1000"/>
                                        <p:tgtEl>
                                          <p:spTgt spid="40"/>
                                        </p:tgtEl>
                                      </p:cBhvr>
                                    </p:animEffect>
                                  </p:childTnLst>
                                </p:cTn>
                              </p:par>
                              <p:par>
                                <p:cTn id="8" presetID="22" presetClass="entr" presetSubtype="2" fill="hold" nodeType="withEffect">
                                  <p:stCondLst>
                                    <p:cond delay="0"/>
                                  </p:stCondLst>
                                  <p:childTnLst>
                                    <p:set>
                                      <p:cBhvr>
                                        <p:cTn id="9" dur="1" fill="hold">
                                          <p:stCondLst>
                                            <p:cond delay="0"/>
                                          </p:stCondLst>
                                        </p:cTn>
                                        <p:tgtEl>
                                          <p:spTgt spid="39"/>
                                        </p:tgtEl>
                                        <p:attrNameLst>
                                          <p:attrName>style.visibility</p:attrName>
                                        </p:attrNameLst>
                                      </p:cBhvr>
                                      <p:to>
                                        <p:strVal val="visible"/>
                                      </p:to>
                                    </p:set>
                                    <p:animEffect transition="in" filter="wipe(right)">
                                      <p:cBhvr>
                                        <p:cTn id="10" dur="1000"/>
                                        <p:tgtEl>
                                          <p:spTgt spid="39"/>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图片 15">
            <a:extLst>
              <a:ext uri="{FF2B5EF4-FFF2-40B4-BE49-F238E27FC236}">
                <a16:creationId xmlns:a16="http://schemas.microsoft.com/office/drawing/2014/main" id="{17829FBB-91A4-476C-B42A-62FFB58FD0C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747041" flipH="1">
            <a:off x="9774427" y="29334"/>
            <a:ext cx="2731607" cy="896634"/>
          </a:xfrm>
          <a:prstGeom prst="rect">
            <a:avLst/>
          </a:prstGeom>
        </p:spPr>
      </p:pic>
      <p:pic>
        <p:nvPicPr>
          <p:cNvPr id="40" name="图片 16">
            <a:extLst>
              <a:ext uri="{FF2B5EF4-FFF2-40B4-BE49-F238E27FC236}">
                <a16:creationId xmlns:a16="http://schemas.microsoft.com/office/drawing/2014/main" id="{E719322B-C373-46DD-B0EB-61AB407295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893582" flipH="1">
            <a:off x="9138654" y="-239109"/>
            <a:ext cx="3241356" cy="1057285"/>
          </a:xfrm>
          <a:prstGeom prst="rect">
            <a:avLst/>
          </a:prstGeom>
        </p:spPr>
      </p:pic>
      <p:sp>
        <p:nvSpPr>
          <p:cNvPr id="2" name="TextBox 1">
            <a:extLst>
              <a:ext uri="{FF2B5EF4-FFF2-40B4-BE49-F238E27FC236}">
                <a16:creationId xmlns:a16="http://schemas.microsoft.com/office/drawing/2014/main" id="{EF79E73B-CF60-9C3E-A58D-014C21232873}"/>
              </a:ext>
            </a:extLst>
          </p:cNvPr>
          <p:cNvSpPr txBox="1"/>
          <p:nvPr/>
        </p:nvSpPr>
        <p:spPr>
          <a:xfrm>
            <a:off x="1002890" y="627308"/>
            <a:ext cx="10412362" cy="424731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0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Đoạn</a:t>
            </a:r>
            <a:r>
              <a:rPr lang="en-US" sz="30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2:</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3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Một lần, vào giờ kiểm tra Toán cuối năm, trong khi các bạn khác mải miết làm bài thì không hiểu sao Huy-gô lại ngồi cắn bút từ đầu giờ. Thầy giáo cũng sốt ruột thay cho học trò của mình. Chỉ còn hai mươi phút nữa là phải nộp bài. Các bạn xung quanh đã có người làm xong, thế mà Huy-gô vẫn ngồi cắn bút, hai tai đỏ nhừ. Thầy giáo lại giơ đồng hồ ra xem và nhìn Huy-gô. Còn mười lăm phút nữa. Lúc này, Huy-gô bắt đầu đặt bút viết. Thầy giáo thở phào. Nhưng liệu có kịp không nhỉ? Ông lo lắng thay cho Huy-gô.</a:t>
            </a:r>
          </a:p>
        </p:txBody>
      </p:sp>
      <p:cxnSp>
        <p:nvCxnSpPr>
          <p:cNvPr id="4" name="Straight Connector 3">
            <a:extLst>
              <a:ext uri="{FF2B5EF4-FFF2-40B4-BE49-F238E27FC236}">
                <a16:creationId xmlns:a16="http://schemas.microsoft.com/office/drawing/2014/main" id="{9315097E-E73B-D3DD-75B5-A119495FC4C7}"/>
              </a:ext>
            </a:extLst>
          </p:cNvPr>
          <p:cNvCxnSpPr>
            <a:cxnSpLocks/>
          </p:cNvCxnSpPr>
          <p:nvPr/>
        </p:nvCxnSpPr>
        <p:spPr>
          <a:xfrm flipH="1">
            <a:off x="4572000" y="1548580"/>
            <a:ext cx="147484" cy="47194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32859380-CD7C-E33C-1159-588027D270A4}"/>
              </a:ext>
            </a:extLst>
          </p:cNvPr>
          <p:cNvCxnSpPr>
            <a:cxnSpLocks/>
          </p:cNvCxnSpPr>
          <p:nvPr/>
        </p:nvCxnSpPr>
        <p:spPr>
          <a:xfrm flipH="1">
            <a:off x="11313731" y="1622322"/>
            <a:ext cx="152400" cy="41295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EBDEC81E-5BFE-6101-C7BD-A7A5CE0BC99D}"/>
              </a:ext>
            </a:extLst>
          </p:cNvPr>
          <p:cNvCxnSpPr>
            <a:cxnSpLocks/>
          </p:cNvCxnSpPr>
          <p:nvPr/>
        </p:nvCxnSpPr>
        <p:spPr>
          <a:xfrm flipH="1">
            <a:off x="4572000" y="2445272"/>
            <a:ext cx="152400" cy="49652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69D1D350-C715-7DD7-4EAA-4A33FE94EF18}"/>
              </a:ext>
            </a:extLst>
          </p:cNvPr>
          <p:cNvCxnSpPr>
            <a:cxnSpLocks/>
          </p:cNvCxnSpPr>
          <p:nvPr/>
        </p:nvCxnSpPr>
        <p:spPr>
          <a:xfrm flipH="1">
            <a:off x="6312372" y="3421626"/>
            <a:ext cx="191667" cy="43457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E106C3FA-77D6-48D3-B93E-87CCAA6B87AC}"/>
              </a:ext>
            </a:extLst>
          </p:cNvPr>
          <p:cNvSpPr txBox="1"/>
          <p:nvPr/>
        </p:nvSpPr>
        <p:spPr>
          <a:xfrm>
            <a:off x="878269" y="5014452"/>
            <a:ext cx="1858296" cy="523220"/>
          </a:xfrm>
          <a:prstGeom prst="rect">
            <a:avLst/>
          </a:prstGeom>
          <a:noFill/>
        </p:spPr>
        <p:txBody>
          <a:bodyPr wrap="square" rtlCol="0">
            <a:spAutoFit/>
          </a:bodyPr>
          <a:lstStyle/>
          <a:p>
            <a:r>
              <a:rPr lang="en-US" sz="2800" b="1" dirty="0" err="1">
                <a:solidFill>
                  <a:srgbClr val="FF0000"/>
                </a:solidFill>
                <a:latin typeface="Times New Roman" panose="02020603050405020304" pitchFamily="18" charset="0"/>
                <a:cs typeface="Times New Roman" panose="02020603050405020304" pitchFamily="18" charset="0"/>
              </a:rPr>
              <a:t>Thơ</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phào</a:t>
            </a:r>
            <a:r>
              <a:rPr lang="en-US" sz="2800" b="1" dirty="0">
                <a:solidFill>
                  <a:srgbClr val="FF0000"/>
                </a:solidFill>
                <a:latin typeface="Times New Roman" panose="02020603050405020304" pitchFamily="18" charset="0"/>
                <a:cs typeface="Times New Roman" panose="02020603050405020304" pitchFamily="18" charset="0"/>
              </a:rPr>
              <a:t>:</a:t>
            </a:r>
          </a:p>
        </p:txBody>
      </p:sp>
      <p:sp>
        <p:nvSpPr>
          <p:cNvPr id="8" name="TextBox 7">
            <a:extLst>
              <a:ext uri="{FF2B5EF4-FFF2-40B4-BE49-F238E27FC236}">
                <a16:creationId xmlns:a16="http://schemas.microsoft.com/office/drawing/2014/main" id="{971809E1-EB42-0140-56F4-6B45D005346A}"/>
              </a:ext>
            </a:extLst>
          </p:cNvPr>
          <p:cNvSpPr txBox="1"/>
          <p:nvPr/>
        </p:nvSpPr>
        <p:spPr>
          <a:xfrm>
            <a:off x="2736565" y="4886929"/>
            <a:ext cx="8729566" cy="954107"/>
          </a:xfrm>
          <a:prstGeom prst="rect">
            <a:avLst/>
          </a:prstGeom>
          <a:noFill/>
        </p:spPr>
        <p:txBody>
          <a:bodyPr wrap="square" rtlCol="0">
            <a:spAutoFit/>
          </a:bodyPr>
          <a:lstStyle/>
          <a:p>
            <a:r>
              <a:rPr lang="en-US" sz="2800" b="1" dirty="0" err="1">
                <a:solidFill>
                  <a:srgbClr val="0070C0"/>
                </a:solidFill>
                <a:latin typeface="Times New Roman" panose="02020603050405020304" pitchFamily="18" charset="0"/>
                <a:cs typeface="Times New Roman" panose="02020603050405020304" pitchFamily="18" charset="0"/>
              </a:rPr>
              <a:t>Thơ</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ra</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một</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hơi</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dài</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ve</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khoan</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khoái</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nhe</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nhõm</a:t>
            </a:r>
            <a:r>
              <a:rPr lang="en-US" sz="2800" b="1" dirty="0">
                <a:solidFill>
                  <a:srgbClr val="0070C0"/>
                </a:solidFill>
                <a:latin typeface="Times New Roman" panose="02020603050405020304" pitchFamily="18" charset="0"/>
                <a:cs typeface="Times New Roman" panose="02020603050405020304" pitchFamily="18" charset="0"/>
              </a:rPr>
              <a:t> vì </a:t>
            </a:r>
            <a:r>
              <a:rPr lang="en-US" sz="2800" b="1" dirty="0" err="1">
                <a:solidFill>
                  <a:srgbClr val="0070C0"/>
                </a:solidFill>
                <a:latin typeface="Times New Roman" panose="02020603050405020304" pitchFamily="18" charset="0"/>
                <a:cs typeface="Times New Roman" panose="02020603050405020304" pitchFamily="18" charset="0"/>
              </a:rPr>
              <a:t>đa</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trút</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được</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điều</a:t>
            </a:r>
            <a:r>
              <a:rPr lang="en-US" sz="2800" b="1" dirty="0">
                <a:solidFill>
                  <a:srgbClr val="0070C0"/>
                </a:solidFill>
                <a:latin typeface="Times New Roman" panose="02020603050405020304" pitchFamily="18" charset="0"/>
                <a:cs typeface="Times New Roman" panose="02020603050405020304" pitchFamily="18" charset="0"/>
              </a:rPr>
              <a:t> lo </a:t>
            </a:r>
            <a:r>
              <a:rPr lang="en-US" sz="2800" b="1" dirty="0" err="1">
                <a:solidFill>
                  <a:srgbClr val="0070C0"/>
                </a:solidFill>
                <a:latin typeface="Times New Roman" panose="02020603050405020304" pitchFamily="18" charset="0"/>
                <a:cs typeface="Times New Roman" panose="02020603050405020304" pitchFamily="18" charset="0"/>
              </a:rPr>
              <a:t>lắng</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trong</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lòng</a:t>
            </a:r>
            <a:r>
              <a:rPr lang="en-US" sz="2800" b="1" dirty="0">
                <a:solidFill>
                  <a:srgbClr val="0070C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52707065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left)">
                                      <p:cBhvr>
                                        <p:cTn id="7" dur="1000"/>
                                        <p:tgtEl>
                                          <p:spTgt spid="40"/>
                                        </p:tgtEl>
                                      </p:cBhvr>
                                    </p:animEffect>
                                  </p:childTnLst>
                                </p:cTn>
                              </p:par>
                              <p:par>
                                <p:cTn id="8" presetID="22" presetClass="entr" presetSubtype="2" fill="hold" nodeType="withEffect">
                                  <p:stCondLst>
                                    <p:cond delay="0"/>
                                  </p:stCondLst>
                                  <p:childTnLst>
                                    <p:set>
                                      <p:cBhvr>
                                        <p:cTn id="9" dur="1" fill="hold">
                                          <p:stCondLst>
                                            <p:cond delay="0"/>
                                          </p:stCondLst>
                                        </p:cTn>
                                        <p:tgtEl>
                                          <p:spTgt spid="39"/>
                                        </p:tgtEl>
                                        <p:attrNameLst>
                                          <p:attrName>style.visibility</p:attrName>
                                        </p:attrNameLst>
                                      </p:cBhvr>
                                      <p:to>
                                        <p:strVal val="visible"/>
                                      </p:to>
                                    </p:set>
                                    <p:animEffect transition="in" filter="wipe(right)">
                                      <p:cBhvr>
                                        <p:cTn id="10" dur="1000"/>
                                        <p:tgtEl>
                                          <p:spTgt spid="39"/>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1000"/>
                                        <p:tgtEl>
                                          <p:spTgt spid="5"/>
                                        </p:tgtEl>
                                      </p:cBhvr>
                                    </p:animEffect>
                                    <p:anim calcmode="lin" valueType="num">
                                      <p:cBhvr>
                                        <p:cTn id="21" dur="1000" fill="hold"/>
                                        <p:tgtEl>
                                          <p:spTgt spid="5"/>
                                        </p:tgtEl>
                                        <p:attrNameLst>
                                          <p:attrName>ppt_x</p:attrName>
                                        </p:attrNameLst>
                                      </p:cBhvr>
                                      <p:tavLst>
                                        <p:tav tm="0">
                                          <p:val>
                                            <p:strVal val="#ppt_x"/>
                                          </p:val>
                                        </p:tav>
                                        <p:tav tm="100000">
                                          <p:val>
                                            <p:strVal val="#ppt_x"/>
                                          </p:val>
                                        </p:tav>
                                      </p:tavLst>
                                    </p:anim>
                                    <p:anim calcmode="lin" valueType="num">
                                      <p:cBhvr>
                                        <p:cTn id="22"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1000"/>
                                        <p:tgtEl>
                                          <p:spTgt spid="6"/>
                                        </p:tgtEl>
                                      </p:cBhvr>
                                    </p:animEffect>
                                    <p:anim calcmode="lin" valueType="num">
                                      <p:cBhvr>
                                        <p:cTn id="28" dur="1000" fill="hold"/>
                                        <p:tgtEl>
                                          <p:spTgt spid="6"/>
                                        </p:tgtEl>
                                        <p:attrNameLst>
                                          <p:attrName>ppt_x</p:attrName>
                                        </p:attrNameLst>
                                      </p:cBhvr>
                                      <p:tavLst>
                                        <p:tav tm="0">
                                          <p:val>
                                            <p:strVal val="#ppt_x"/>
                                          </p:val>
                                        </p:tav>
                                        <p:tav tm="100000">
                                          <p:val>
                                            <p:strVal val="#ppt_x"/>
                                          </p:val>
                                        </p:tav>
                                      </p:tavLst>
                                    </p:anim>
                                    <p:anim calcmode="lin" valueType="num">
                                      <p:cBhvr>
                                        <p:cTn id="2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nodeType="clickEffect">
                                  <p:stCondLst>
                                    <p:cond delay="0"/>
                                  </p:stCondLst>
                                  <p:childTnLst>
                                    <p:set>
                                      <p:cBhvr>
                                        <p:cTn id="33" dur="1" fill="hold">
                                          <p:stCondLst>
                                            <p:cond delay="0"/>
                                          </p:stCondLst>
                                        </p:cTn>
                                        <p:tgtEl>
                                          <p:spTgt spid="7"/>
                                        </p:tgtEl>
                                        <p:attrNameLst>
                                          <p:attrName>style.visibility</p:attrName>
                                        </p:attrNameLst>
                                      </p:cBhvr>
                                      <p:to>
                                        <p:strVal val="visible"/>
                                      </p:to>
                                    </p:set>
                                    <p:anim calcmode="lin" valueType="num">
                                      <p:cBhvr additive="base">
                                        <p:cTn id="34" dur="500" fill="hold"/>
                                        <p:tgtEl>
                                          <p:spTgt spid="7"/>
                                        </p:tgtEl>
                                        <p:attrNameLst>
                                          <p:attrName>ppt_x</p:attrName>
                                        </p:attrNameLst>
                                      </p:cBhvr>
                                      <p:tavLst>
                                        <p:tav tm="0">
                                          <p:val>
                                            <p:strVal val="#ppt_x"/>
                                          </p:val>
                                        </p:tav>
                                        <p:tav tm="100000">
                                          <p:val>
                                            <p:strVal val="#ppt_x"/>
                                          </p:val>
                                        </p:tav>
                                      </p:tavLst>
                                    </p:anim>
                                    <p:anim calcmode="lin" valueType="num">
                                      <p:cBhvr additive="base">
                                        <p:cTn id="35"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6" presetClass="entr" presetSubtype="16" fill="hold" grpId="0" nodeType="clickEffect">
                                  <p:stCondLst>
                                    <p:cond delay="0"/>
                                  </p:stCondLst>
                                  <p:childTnLst>
                                    <p:set>
                                      <p:cBhvr>
                                        <p:cTn id="39" dur="1" fill="hold">
                                          <p:stCondLst>
                                            <p:cond delay="0"/>
                                          </p:stCondLst>
                                        </p:cTn>
                                        <p:tgtEl>
                                          <p:spTgt spid="3"/>
                                        </p:tgtEl>
                                        <p:attrNameLst>
                                          <p:attrName>style.visibility</p:attrName>
                                        </p:attrNameLst>
                                      </p:cBhvr>
                                      <p:to>
                                        <p:strVal val="visible"/>
                                      </p:to>
                                    </p:set>
                                    <p:animEffect transition="in" filter="circle(in)">
                                      <p:cBhvr>
                                        <p:cTn id="40" dur="2000"/>
                                        <p:tgtEl>
                                          <p:spTgt spid="3"/>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8"/>
                                        </p:tgtEl>
                                        <p:attrNameLst>
                                          <p:attrName>style.visibility</p:attrName>
                                        </p:attrNameLst>
                                      </p:cBhvr>
                                      <p:to>
                                        <p:strVal val="visible"/>
                                      </p:to>
                                    </p:set>
                                    <p:animEffect transition="in" filter="barn(inVertical)">
                                      <p:cBhvr>
                                        <p:cTn id="4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图片 15">
            <a:extLst>
              <a:ext uri="{FF2B5EF4-FFF2-40B4-BE49-F238E27FC236}">
                <a16:creationId xmlns:a16="http://schemas.microsoft.com/office/drawing/2014/main" id="{17829FBB-91A4-476C-B42A-62FFB58FD0C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747041" flipH="1">
            <a:off x="9774427" y="29334"/>
            <a:ext cx="2731607" cy="896634"/>
          </a:xfrm>
          <a:prstGeom prst="rect">
            <a:avLst/>
          </a:prstGeom>
        </p:spPr>
      </p:pic>
      <p:pic>
        <p:nvPicPr>
          <p:cNvPr id="40" name="图片 16">
            <a:extLst>
              <a:ext uri="{FF2B5EF4-FFF2-40B4-BE49-F238E27FC236}">
                <a16:creationId xmlns:a16="http://schemas.microsoft.com/office/drawing/2014/main" id="{E719322B-C373-46DD-B0EB-61AB407295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893582" flipH="1">
            <a:off x="9138654" y="-239109"/>
            <a:ext cx="3241356" cy="1057285"/>
          </a:xfrm>
          <a:prstGeom prst="rect">
            <a:avLst/>
          </a:prstGeom>
        </p:spPr>
      </p:pic>
      <p:sp>
        <p:nvSpPr>
          <p:cNvPr id="2" name="TextBox 1">
            <a:extLst>
              <a:ext uri="{FF2B5EF4-FFF2-40B4-BE49-F238E27FC236}">
                <a16:creationId xmlns:a16="http://schemas.microsoft.com/office/drawing/2014/main" id="{EF79E73B-CF60-9C3E-A58D-014C21232873}"/>
              </a:ext>
            </a:extLst>
          </p:cNvPr>
          <p:cNvSpPr txBox="1"/>
          <p:nvPr/>
        </p:nvSpPr>
        <p:spPr>
          <a:xfrm>
            <a:off x="988142" y="1216957"/>
            <a:ext cx="10294374" cy="341632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6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Đoạn</a:t>
            </a:r>
            <a:r>
              <a:rPr lang="en-US" sz="3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3: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36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Times New Roman" panose="02020603050405020304" pitchFamily="18" charset="0"/>
              </a:rPr>
              <a:t>Huy-gô mải miết viết và may thay, khi tiếng trống báo hết giờ vang lên thì cậu cũng </a:t>
            </a:r>
            <a:r>
              <a:rPr kumimoji="0" lang="vi-VN" sz="36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vi</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ết</a:t>
            </a:r>
            <a:r>
              <a:rPr kumimoji="0" lang="vi-VN" sz="36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36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xong đáp số và mang bài lên nộp. Thầy giáo liếc nhìn bài của Huy-gô. Đáp số đúng rồi! Chợt thầy reo lên: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a:t>
            </a:r>
            <a:r>
              <a:rPr kumimoji="0" lang="vi-VN" sz="36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Lời giải bài toán được viết bằng thơ! À, ra thế!</a:t>
            </a:r>
          </a:p>
        </p:txBody>
      </p:sp>
      <p:cxnSp>
        <p:nvCxnSpPr>
          <p:cNvPr id="4" name="Straight Connector 3">
            <a:extLst>
              <a:ext uri="{FF2B5EF4-FFF2-40B4-BE49-F238E27FC236}">
                <a16:creationId xmlns:a16="http://schemas.microsoft.com/office/drawing/2014/main" id="{5F107AE7-0882-A1BB-E2E9-92332619B2FC}"/>
              </a:ext>
            </a:extLst>
          </p:cNvPr>
          <p:cNvCxnSpPr/>
          <p:nvPr/>
        </p:nvCxnSpPr>
        <p:spPr>
          <a:xfrm flipH="1">
            <a:off x="10619605" y="2486285"/>
            <a:ext cx="132736" cy="39820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B3BFF7A7-4070-54B7-D949-371CC885760A}"/>
              </a:ext>
            </a:extLst>
          </p:cNvPr>
          <p:cNvCxnSpPr/>
          <p:nvPr/>
        </p:nvCxnSpPr>
        <p:spPr>
          <a:xfrm flipH="1">
            <a:off x="4935793" y="2486285"/>
            <a:ext cx="132736" cy="39820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6403463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left)">
                                      <p:cBhvr>
                                        <p:cTn id="7" dur="1000"/>
                                        <p:tgtEl>
                                          <p:spTgt spid="40"/>
                                        </p:tgtEl>
                                      </p:cBhvr>
                                    </p:animEffect>
                                  </p:childTnLst>
                                </p:cTn>
                              </p:par>
                              <p:par>
                                <p:cTn id="8" presetID="22" presetClass="entr" presetSubtype="2" fill="hold" nodeType="withEffect">
                                  <p:stCondLst>
                                    <p:cond delay="0"/>
                                  </p:stCondLst>
                                  <p:childTnLst>
                                    <p:set>
                                      <p:cBhvr>
                                        <p:cTn id="9" dur="1" fill="hold">
                                          <p:stCondLst>
                                            <p:cond delay="0"/>
                                          </p:stCondLst>
                                        </p:cTn>
                                        <p:tgtEl>
                                          <p:spTgt spid="39"/>
                                        </p:tgtEl>
                                        <p:attrNameLst>
                                          <p:attrName>style.visibility</p:attrName>
                                        </p:attrNameLst>
                                      </p:cBhvr>
                                      <p:to>
                                        <p:strVal val="visible"/>
                                      </p:to>
                                    </p:set>
                                    <p:animEffect transition="in" filter="wipe(right)">
                                      <p:cBhvr>
                                        <p:cTn id="10" dur="1000"/>
                                        <p:tgtEl>
                                          <p:spTgt spid="39"/>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图片 15">
            <a:extLst>
              <a:ext uri="{FF2B5EF4-FFF2-40B4-BE49-F238E27FC236}">
                <a16:creationId xmlns:a16="http://schemas.microsoft.com/office/drawing/2014/main" id="{17829FBB-91A4-476C-B42A-62FFB58FD0C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747041" flipH="1">
            <a:off x="9774427" y="29334"/>
            <a:ext cx="2731607" cy="896634"/>
          </a:xfrm>
          <a:prstGeom prst="rect">
            <a:avLst/>
          </a:prstGeom>
        </p:spPr>
      </p:pic>
      <p:pic>
        <p:nvPicPr>
          <p:cNvPr id="40" name="图片 16">
            <a:extLst>
              <a:ext uri="{FF2B5EF4-FFF2-40B4-BE49-F238E27FC236}">
                <a16:creationId xmlns:a16="http://schemas.microsoft.com/office/drawing/2014/main" id="{E719322B-C373-46DD-B0EB-61AB407295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893582" flipH="1">
            <a:off x="9138654" y="-239109"/>
            <a:ext cx="3241356" cy="1057285"/>
          </a:xfrm>
          <a:prstGeom prst="rect">
            <a:avLst/>
          </a:prstGeom>
        </p:spPr>
      </p:pic>
      <p:sp>
        <p:nvSpPr>
          <p:cNvPr id="2" name="TextBox 1">
            <a:extLst>
              <a:ext uri="{FF2B5EF4-FFF2-40B4-BE49-F238E27FC236}">
                <a16:creationId xmlns:a16="http://schemas.microsoft.com/office/drawing/2014/main" id="{EF79E73B-CF60-9C3E-A58D-014C21232873}"/>
              </a:ext>
            </a:extLst>
          </p:cNvPr>
          <p:cNvSpPr txBox="1"/>
          <p:nvPr/>
        </p:nvSpPr>
        <p:spPr>
          <a:xfrm>
            <a:off x="1061884" y="1216957"/>
            <a:ext cx="10014155" cy="3477875"/>
          </a:xfrm>
          <a:prstGeom prst="rect">
            <a:avLst/>
          </a:prstGeom>
          <a:noFill/>
        </p:spPr>
        <p:txBody>
          <a:bodyPr wrap="square" rtlCol="0">
            <a:spAutoFit/>
          </a:bodyPr>
          <a:lstStyle/>
          <a:p>
            <a:r>
              <a:rPr kumimoji="0" lang="en-US" sz="4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a:t>
            </a:r>
            <a:r>
              <a:rPr kumimoji="0" lang="en-US" sz="4400" b="0"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Đoạn</a:t>
            </a:r>
            <a:r>
              <a:rPr kumimoji="0" lang="en-US" sz="44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4: </a:t>
            </a:r>
          </a:p>
          <a:p>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Năm mười sáu tuổi, Huy-gô tham gia một cuộc thi thơ và đoạt giải nhất về thơ của Viện Hàn lâm Tu-lu-dơ. Tên tuổi chú bé nổi tiếng khắp trường.</a:t>
            </a:r>
            <a:endParaRPr lang="en-US" sz="4400" b="1" dirty="0">
              <a:solidFill>
                <a:srgbClr val="FF0000"/>
              </a:solidFill>
              <a:latin typeface="Times New Roman" panose="02020603050405020304" pitchFamily="18" charset="0"/>
              <a:cs typeface="Times New Roman" panose="02020603050405020304" pitchFamily="18" charset="0"/>
            </a:endParaRPr>
          </a:p>
        </p:txBody>
      </p:sp>
      <p:cxnSp>
        <p:nvCxnSpPr>
          <p:cNvPr id="4" name="Straight Connector 3">
            <a:extLst>
              <a:ext uri="{FF2B5EF4-FFF2-40B4-BE49-F238E27FC236}">
                <a16:creationId xmlns:a16="http://schemas.microsoft.com/office/drawing/2014/main" id="{A7E1F96D-4FDB-719B-8642-7F52F763174A}"/>
              </a:ext>
            </a:extLst>
          </p:cNvPr>
          <p:cNvCxnSpPr/>
          <p:nvPr/>
        </p:nvCxnSpPr>
        <p:spPr>
          <a:xfrm flipH="1">
            <a:off x="4852219" y="2778913"/>
            <a:ext cx="103239" cy="35396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9F0BAE8C-78BA-5590-4C36-1CF329D5F3E9}"/>
              </a:ext>
            </a:extLst>
          </p:cNvPr>
          <p:cNvCxnSpPr/>
          <p:nvPr/>
        </p:nvCxnSpPr>
        <p:spPr>
          <a:xfrm flipH="1">
            <a:off x="10240297" y="2828074"/>
            <a:ext cx="103239" cy="35396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950898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left)">
                                      <p:cBhvr>
                                        <p:cTn id="7" dur="1000"/>
                                        <p:tgtEl>
                                          <p:spTgt spid="40"/>
                                        </p:tgtEl>
                                      </p:cBhvr>
                                    </p:animEffect>
                                  </p:childTnLst>
                                </p:cTn>
                              </p:par>
                              <p:par>
                                <p:cTn id="8" presetID="22" presetClass="entr" presetSubtype="2" fill="hold" nodeType="withEffect">
                                  <p:stCondLst>
                                    <p:cond delay="0"/>
                                  </p:stCondLst>
                                  <p:childTnLst>
                                    <p:set>
                                      <p:cBhvr>
                                        <p:cTn id="9" dur="1" fill="hold">
                                          <p:stCondLst>
                                            <p:cond delay="0"/>
                                          </p:stCondLst>
                                        </p:cTn>
                                        <p:tgtEl>
                                          <p:spTgt spid="39"/>
                                        </p:tgtEl>
                                        <p:attrNameLst>
                                          <p:attrName>style.visibility</p:attrName>
                                        </p:attrNameLst>
                                      </p:cBhvr>
                                      <p:to>
                                        <p:strVal val="visible"/>
                                      </p:to>
                                    </p:set>
                                    <p:animEffect transition="in" filter="wipe(right)">
                                      <p:cBhvr>
                                        <p:cTn id="10" dur="1000"/>
                                        <p:tgtEl>
                                          <p:spTgt spid="39"/>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1000"/>
                                        <p:tgtEl>
                                          <p:spTgt spid="5"/>
                                        </p:tgtEl>
                                      </p:cBhvr>
                                    </p:animEffect>
                                    <p:anim calcmode="lin" valueType="num">
                                      <p:cBhvr>
                                        <p:cTn id="16" dur="1000" fill="hold"/>
                                        <p:tgtEl>
                                          <p:spTgt spid="5"/>
                                        </p:tgtEl>
                                        <p:attrNameLst>
                                          <p:attrName>ppt_x</p:attrName>
                                        </p:attrNameLst>
                                      </p:cBhvr>
                                      <p:tavLst>
                                        <p:tav tm="0">
                                          <p:val>
                                            <p:strVal val="#ppt_x"/>
                                          </p:val>
                                        </p:tav>
                                        <p:tav tm="100000">
                                          <p:val>
                                            <p:strVal val="#ppt_x"/>
                                          </p:val>
                                        </p:tav>
                                      </p:tavLst>
                                    </p:anim>
                                    <p:anim calcmode="lin" valueType="num">
                                      <p:cBhvr>
                                        <p:cTn id="17" dur="1000" fill="hold"/>
                                        <p:tgtEl>
                                          <p:spTgt spid="5"/>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1000"/>
                                        <p:tgtEl>
                                          <p:spTgt spid="4"/>
                                        </p:tgtEl>
                                      </p:cBhvr>
                                    </p:animEffect>
                                    <p:anim calcmode="lin" valueType="num">
                                      <p:cBhvr>
                                        <p:cTn id="21" dur="1000" fill="hold"/>
                                        <p:tgtEl>
                                          <p:spTgt spid="4"/>
                                        </p:tgtEl>
                                        <p:attrNameLst>
                                          <p:attrName>ppt_x</p:attrName>
                                        </p:attrNameLst>
                                      </p:cBhvr>
                                      <p:tavLst>
                                        <p:tav tm="0">
                                          <p:val>
                                            <p:strVal val="#ppt_x"/>
                                          </p:val>
                                        </p:tav>
                                        <p:tav tm="100000">
                                          <p:val>
                                            <p:strVal val="#ppt_x"/>
                                          </p:val>
                                        </p:tav>
                                      </p:tavLst>
                                    </p:anim>
                                    <p:anim calcmode="lin" valueType="num">
                                      <p:cBhvr>
                                        <p:cTn id="22"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图片 15">
            <a:extLst>
              <a:ext uri="{FF2B5EF4-FFF2-40B4-BE49-F238E27FC236}">
                <a16:creationId xmlns:a16="http://schemas.microsoft.com/office/drawing/2014/main" id="{17829FBB-91A4-476C-B42A-62FFB58FD0C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747041" flipH="1">
            <a:off x="9774427" y="29334"/>
            <a:ext cx="2731607" cy="896634"/>
          </a:xfrm>
          <a:prstGeom prst="rect">
            <a:avLst/>
          </a:prstGeom>
        </p:spPr>
      </p:pic>
      <p:pic>
        <p:nvPicPr>
          <p:cNvPr id="40" name="图片 16">
            <a:extLst>
              <a:ext uri="{FF2B5EF4-FFF2-40B4-BE49-F238E27FC236}">
                <a16:creationId xmlns:a16="http://schemas.microsoft.com/office/drawing/2014/main" id="{E719322B-C373-46DD-B0EB-61AB407295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893582" flipH="1">
            <a:off x="9138654" y="-239109"/>
            <a:ext cx="3241356" cy="1057285"/>
          </a:xfrm>
          <a:prstGeom prst="rect">
            <a:avLst/>
          </a:prstGeom>
        </p:spPr>
      </p:pic>
      <p:sp>
        <p:nvSpPr>
          <p:cNvPr id="2" name="TextBox 1">
            <a:extLst>
              <a:ext uri="{FF2B5EF4-FFF2-40B4-BE49-F238E27FC236}">
                <a16:creationId xmlns:a16="http://schemas.microsoft.com/office/drawing/2014/main" id="{EF79E73B-CF60-9C3E-A58D-014C21232873}"/>
              </a:ext>
            </a:extLst>
          </p:cNvPr>
          <p:cNvSpPr txBox="1"/>
          <p:nvPr/>
        </p:nvSpPr>
        <p:spPr>
          <a:xfrm>
            <a:off x="2241755" y="2659559"/>
            <a:ext cx="8200103"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LUYỆN ĐỌC ĐOẠN</a:t>
            </a:r>
          </a:p>
        </p:txBody>
      </p:sp>
    </p:spTree>
    <p:extLst>
      <p:ext uri="{BB962C8B-B14F-4D97-AF65-F5344CB8AC3E}">
        <p14:creationId xmlns:p14="http://schemas.microsoft.com/office/powerpoint/2010/main" val="183047585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left)">
                                      <p:cBhvr>
                                        <p:cTn id="7" dur="1000"/>
                                        <p:tgtEl>
                                          <p:spTgt spid="40"/>
                                        </p:tgtEl>
                                      </p:cBhvr>
                                    </p:animEffect>
                                  </p:childTnLst>
                                </p:cTn>
                              </p:par>
                              <p:par>
                                <p:cTn id="8" presetID="22" presetClass="entr" presetSubtype="2" fill="hold" nodeType="withEffect">
                                  <p:stCondLst>
                                    <p:cond delay="0"/>
                                  </p:stCondLst>
                                  <p:childTnLst>
                                    <p:set>
                                      <p:cBhvr>
                                        <p:cTn id="9" dur="1" fill="hold">
                                          <p:stCondLst>
                                            <p:cond delay="0"/>
                                          </p:stCondLst>
                                        </p:cTn>
                                        <p:tgtEl>
                                          <p:spTgt spid="39"/>
                                        </p:tgtEl>
                                        <p:attrNameLst>
                                          <p:attrName>style.visibility</p:attrName>
                                        </p:attrNameLst>
                                      </p:cBhvr>
                                      <p:to>
                                        <p:strVal val="visible"/>
                                      </p:to>
                                    </p:set>
                                    <p:animEffect transition="in" filter="wipe(right)">
                                      <p:cBhvr>
                                        <p:cTn id="10" dur="10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矩形: 圆角 7">
            <a:extLst>
              <a:ext uri="{FF2B5EF4-FFF2-40B4-BE49-F238E27FC236}">
                <a16:creationId xmlns:a16="http://schemas.microsoft.com/office/drawing/2014/main" id="{736379F3-5C1B-408E-98B7-43D48EB5B1A8}"/>
              </a:ext>
            </a:extLst>
          </p:cNvPr>
          <p:cNvSpPr/>
          <p:nvPr/>
        </p:nvSpPr>
        <p:spPr>
          <a:xfrm>
            <a:off x="265770" y="161925"/>
            <a:ext cx="11612880" cy="6541531"/>
          </a:xfrm>
          <a:prstGeom prst="roundRect">
            <a:avLst/>
          </a:prstGeom>
          <a:solidFill>
            <a:schemeClr val="bg1">
              <a:alpha val="90000"/>
            </a:schemeClr>
          </a:solidFill>
          <a:ln w="50800">
            <a:solidFill>
              <a:srgbClr val="FDB5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杨任东竹石体-Medium" panose="02000000000000000000" pitchFamily="2" charset="-122"/>
              <a:ea typeface="杨任东竹石体-Medium" panose="02000000000000000000" pitchFamily="2" charset="-122"/>
              <a:cs typeface="+mn-cs"/>
            </a:endParaRPr>
          </a:p>
        </p:txBody>
      </p:sp>
      <p:pic>
        <p:nvPicPr>
          <p:cNvPr id="5" name="Picture 4">
            <a:extLst>
              <a:ext uri="{FF2B5EF4-FFF2-40B4-BE49-F238E27FC236}">
                <a16:creationId xmlns:a16="http://schemas.microsoft.com/office/drawing/2014/main" id="{A514A3EF-0723-40D8-9B2C-9CBED490662D}"/>
              </a:ext>
            </a:extLst>
          </p:cNvPr>
          <p:cNvPicPr>
            <a:picLocks noChangeAspect="1"/>
          </p:cNvPicPr>
          <p:nvPr/>
        </p:nvPicPr>
        <p:blipFill>
          <a:blip r:embed="rId2"/>
          <a:stretch>
            <a:fillRect/>
          </a:stretch>
        </p:blipFill>
        <p:spPr>
          <a:xfrm>
            <a:off x="6924675" y="4295135"/>
            <a:ext cx="5219700" cy="256286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9" name="TextBox 28">
            <a:extLst>
              <a:ext uri="{FF2B5EF4-FFF2-40B4-BE49-F238E27FC236}">
                <a16:creationId xmlns:a16="http://schemas.microsoft.com/office/drawing/2014/main" id="{BEE56B32-E1FF-4F13-AB65-385CAE22167F}"/>
              </a:ext>
            </a:extLst>
          </p:cNvPr>
          <p:cNvSpPr txBox="1"/>
          <p:nvPr/>
        </p:nvSpPr>
        <p:spPr>
          <a:xfrm>
            <a:off x="457200" y="197346"/>
            <a:ext cx="11296650" cy="609397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Arial-Rounded" panose="020B0500000000000000" pitchFamily="34" charset="0"/>
              </a:rPr>
              <a:t>Lời giải toán đặc biệt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Arial-Rounded" panose="020B0500000000000000" pitchFamily="34" charset="0"/>
              </a:rPr>
              <a:t>Vích-to Huy-gô bộc lộ tài năng thơ ca của mình từ rất sớm. Hồi còn là học sinh tiểu học, cậu học chăm, thông minh, giỏi đều các môn.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Một lần, vào giờ kiểm tra Toán cuối năm, trong khi các bạn khác mải miết làm bài thì không hiểu sao Huy-gô lại ngồi cắn bút từ đầu giờ. Thầy giáo cũng sốt ruột thay cho học trò của mình. Chỉ còn hai mươi phút nữa là phải nộp bài. Các bạn xung quanh đã có người làm xong, thế mà Huy-gô vẫn ngồi cắn bút, hai tai đỏ nhừ. Thầy giáo lại giơ đồng hồ ra xem và nhìn Huy-gô. Còn mười lăm phút nữa. Lúc này, Huy-gô bắt đầu đặt bút viết. Thầy giáo thở phào. Nhưng liệu có kịp không nhỉ? Ông lo lắng thay cho Huy-gô.</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Huy-gô mải miết viết và may thay, khi tiếng trống báo hết giờ vang lên thì cậu cũng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viết </a:t>
            </a: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Arial-Rounded" panose="020B0500000000000000" pitchFamily="34" charset="0"/>
              </a:rPr>
              <a:t>xong đáp số và mang bài lên nộp. Thầy giáo liếc nhìn bài của Huy-gô. Đáp số đúng rồi! Chợt thầy reo lên: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等线 Light" panose="020F0302020204030204"/>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Arial-Rounded" panose="020B0500000000000000" pitchFamily="34" charset="0"/>
              </a:rPr>
              <a:t>- Lời giải bài toán được viết bằng thơ! À, ra thế!</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等线 Light" panose="020F0302020204030204"/>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Arial-Rounded" panose="020B0500000000000000" pitchFamily="34" charset="0"/>
              </a:rPr>
              <a:t>Năm mười sáu tuổi, Huy-gô tham gia một cuộc thi thơ và đoạt giải nhất về thơ của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Viện </a:t>
            </a: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Arial-Rounded" panose="020B0500000000000000" pitchFamily="34" charset="0"/>
              </a:rPr>
              <a:t>Hàn lâm Tu-lu-dơ. Tên tuổi chú bé nổi tiếng khắp trường.</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Arial-Rounded" panose="020B0500000000000000" pitchFamily="34" charset="0"/>
              </a:rPr>
              <a:t>Theo Kể chuyện danh nhân thế giới)</a:t>
            </a:r>
          </a:p>
        </p:txBody>
      </p:sp>
      <p:sp>
        <p:nvSpPr>
          <p:cNvPr id="6" name="Rounded Rectangle 15">
            <a:extLst>
              <a:ext uri="{FF2B5EF4-FFF2-40B4-BE49-F238E27FC236}">
                <a16:creationId xmlns:a16="http://schemas.microsoft.com/office/drawing/2014/main" id="{B7F6763A-0A62-4EBB-A4CD-08E6FDFDCCA1}"/>
              </a:ext>
            </a:extLst>
          </p:cNvPr>
          <p:cNvSpPr/>
          <p:nvPr/>
        </p:nvSpPr>
        <p:spPr>
          <a:xfrm>
            <a:off x="410404" y="728654"/>
            <a:ext cx="11296650" cy="681046"/>
          </a:xfrm>
          <a:prstGeom prst="roundRect">
            <a:avLst/>
          </a:prstGeom>
          <a:noFill/>
          <a:ln w="38100">
            <a:solidFill>
              <a:schemeClr val="accent2"/>
            </a:solidFill>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4CB9D0"/>
              </a:solidFill>
              <a:effectLst/>
              <a:uLnTx/>
              <a:uFillTx/>
              <a:latin typeface="等线" panose="020F0502020204030204"/>
              <a:ea typeface="+mn-ea"/>
              <a:cs typeface="+mn-cs"/>
            </a:endParaRPr>
          </a:p>
        </p:txBody>
      </p:sp>
      <p:sp>
        <p:nvSpPr>
          <p:cNvPr id="7" name="Teardrop 6">
            <a:extLst>
              <a:ext uri="{FF2B5EF4-FFF2-40B4-BE49-F238E27FC236}">
                <a16:creationId xmlns:a16="http://schemas.microsoft.com/office/drawing/2014/main" id="{3FD0B3BE-7D44-4051-9E07-409B5E30635C}"/>
              </a:ext>
            </a:extLst>
          </p:cNvPr>
          <p:cNvSpPr/>
          <p:nvPr/>
        </p:nvSpPr>
        <p:spPr>
          <a:xfrm>
            <a:off x="332400" y="695297"/>
            <a:ext cx="469229"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oiny" panose="02000903060500060000" pitchFamily="2" charset="0"/>
                <a:ea typeface="+mn-ea"/>
                <a:cs typeface="Calibri" panose="020F0502020204030204" pitchFamily="34" charset="0"/>
                <a:sym typeface="Arial"/>
              </a:rPr>
              <a:t>1</a:t>
            </a:r>
          </a:p>
        </p:txBody>
      </p:sp>
      <p:sp>
        <p:nvSpPr>
          <p:cNvPr id="8" name="Rounded Rectangle 21">
            <a:extLst>
              <a:ext uri="{FF2B5EF4-FFF2-40B4-BE49-F238E27FC236}">
                <a16:creationId xmlns:a16="http://schemas.microsoft.com/office/drawing/2014/main" id="{B9EBAC2B-C749-44C1-847B-A683D1B3EB68}"/>
              </a:ext>
            </a:extLst>
          </p:cNvPr>
          <p:cNvSpPr/>
          <p:nvPr/>
        </p:nvSpPr>
        <p:spPr>
          <a:xfrm>
            <a:off x="410404" y="1468120"/>
            <a:ext cx="11324396" cy="2130225"/>
          </a:xfrm>
          <a:prstGeom prst="roundRect">
            <a:avLst/>
          </a:prstGeom>
          <a:noFill/>
          <a:ln w="38100">
            <a:solidFill>
              <a:srgbClr val="00B050"/>
            </a:solidFill>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00B050"/>
              </a:solidFill>
              <a:effectLst/>
              <a:uLnTx/>
              <a:uFillTx/>
              <a:latin typeface="等线" panose="020F0502020204030204"/>
              <a:ea typeface="+mn-ea"/>
              <a:cs typeface="+mn-cs"/>
            </a:endParaRPr>
          </a:p>
        </p:txBody>
      </p:sp>
      <p:sp>
        <p:nvSpPr>
          <p:cNvPr id="9" name="Teardrop 8">
            <a:extLst>
              <a:ext uri="{FF2B5EF4-FFF2-40B4-BE49-F238E27FC236}">
                <a16:creationId xmlns:a16="http://schemas.microsoft.com/office/drawing/2014/main" id="{C075D9A7-F67D-410C-884F-CE3C26529868}"/>
              </a:ext>
            </a:extLst>
          </p:cNvPr>
          <p:cNvSpPr/>
          <p:nvPr/>
        </p:nvSpPr>
        <p:spPr>
          <a:xfrm>
            <a:off x="207234" y="1471633"/>
            <a:ext cx="460679" cy="432000"/>
          </a:xfrm>
          <a:prstGeom prst="teardrop">
            <a:avLst/>
          </a:prstGeom>
          <a:solidFill>
            <a:srgbClr val="00B050"/>
          </a:solidFill>
          <a:ln w="12700"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oiny" panose="02000903060500060000" pitchFamily="2" charset="0"/>
                <a:ea typeface="+mn-ea"/>
                <a:cs typeface="Calibri" panose="020F0502020204030204" pitchFamily="34" charset="0"/>
                <a:sym typeface="Arial"/>
              </a:rPr>
              <a:t>2</a:t>
            </a:r>
          </a:p>
        </p:txBody>
      </p:sp>
      <p:sp>
        <p:nvSpPr>
          <p:cNvPr id="10" name="Rounded Rectangle 23">
            <a:extLst>
              <a:ext uri="{FF2B5EF4-FFF2-40B4-BE49-F238E27FC236}">
                <a16:creationId xmlns:a16="http://schemas.microsoft.com/office/drawing/2014/main" id="{E8E695D0-FC90-42D6-9BD5-FDF379118DDC}"/>
              </a:ext>
            </a:extLst>
          </p:cNvPr>
          <p:cNvSpPr/>
          <p:nvPr/>
        </p:nvSpPr>
        <p:spPr>
          <a:xfrm>
            <a:off x="389946" y="3598345"/>
            <a:ext cx="11351465" cy="1419377"/>
          </a:xfrm>
          <a:prstGeom prst="roundRect">
            <a:avLst/>
          </a:prstGeom>
          <a:noFill/>
          <a:ln w="38100">
            <a:solidFill>
              <a:srgbClr val="00B0F0"/>
            </a:solidFill>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00B050"/>
              </a:solidFill>
              <a:effectLst/>
              <a:uLnTx/>
              <a:uFillTx/>
              <a:latin typeface="等线" panose="020F0502020204030204"/>
              <a:ea typeface="+mn-ea"/>
              <a:cs typeface="+mn-cs"/>
            </a:endParaRPr>
          </a:p>
        </p:txBody>
      </p:sp>
      <p:sp>
        <p:nvSpPr>
          <p:cNvPr id="11" name="Teardrop 10">
            <a:extLst>
              <a:ext uri="{FF2B5EF4-FFF2-40B4-BE49-F238E27FC236}">
                <a16:creationId xmlns:a16="http://schemas.microsoft.com/office/drawing/2014/main" id="{FD66D3BE-EC28-49AB-8692-C53A0BBFE016}"/>
              </a:ext>
            </a:extLst>
          </p:cNvPr>
          <p:cNvSpPr/>
          <p:nvPr/>
        </p:nvSpPr>
        <p:spPr>
          <a:xfrm>
            <a:off x="203573" y="3627668"/>
            <a:ext cx="468000" cy="432000"/>
          </a:xfrm>
          <a:prstGeom prst="teardrop">
            <a:avLst/>
          </a:prstGeom>
          <a:solidFill>
            <a:srgbClr val="00B0F0"/>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oiny" panose="02000903060500060000" pitchFamily="2" charset="0"/>
                <a:ea typeface="+mn-ea"/>
                <a:cs typeface="Calibri" panose="020F0502020204030204" pitchFamily="34" charset="0"/>
                <a:sym typeface="Arial"/>
              </a:rPr>
              <a:t>3</a:t>
            </a:r>
          </a:p>
        </p:txBody>
      </p:sp>
      <p:sp>
        <p:nvSpPr>
          <p:cNvPr id="12" name="Rounded Rectangle 25">
            <a:extLst>
              <a:ext uri="{FF2B5EF4-FFF2-40B4-BE49-F238E27FC236}">
                <a16:creationId xmlns:a16="http://schemas.microsoft.com/office/drawing/2014/main" id="{178E4818-B511-459F-A00D-AFDDE994713C}"/>
              </a:ext>
            </a:extLst>
          </p:cNvPr>
          <p:cNvSpPr/>
          <p:nvPr/>
        </p:nvSpPr>
        <p:spPr>
          <a:xfrm>
            <a:off x="389946" y="5047046"/>
            <a:ext cx="11431159" cy="752266"/>
          </a:xfrm>
          <a:prstGeom prst="roundRect">
            <a:avLst/>
          </a:prstGeom>
          <a:noFill/>
          <a:ln w="38100">
            <a:solidFill>
              <a:srgbClr val="FFC000"/>
            </a:solidFill>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00B050"/>
              </a:solidFill>
              <a:effectLst/>
              <a:uLnTx/>
              <a:uFillTx/>
              <a:latin typeface="等线" panose="020F0502020204030204"/>
              <a:ea typeface="+mn-ea"/>
              <a:cs typeface="+mn-cs"/>
            </a:endParaRPr>
          </a:p>
        </p:txBody>
      </p:sp>
      <p:sp>
        <p:nvSpPr>
          <p:cNvPr id="13" name="Teardrop 12">
            <a:extLst>
              <a:ext uri="{FF2B5EF4-FFF2-40B4-BE49-F238E27FC236}">
                <a16:creationId xmlns:a16="http://schemas.microsoft.com/office/drawing/2014/main" id="{220B214B-8B3D-43F2-B2CF-E8F6C94F996E}"/>
              </a:ext>
            </a:extLst>
          </p:cNvPr>
          <p:cNvSpPr/>
          <p:nvPr/>
        </p:nvSpPr>
        <p:spPr>
          <a:xfrm>
            <a:off x="51445" y="5353821"/>
            <a:ext cx="469229" cy="445491"/>
          </a:xfrm>
          <a:prstGeom prst="teardrop">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oiny" panose="02000903060500060000" pitchFamily="2" charset="0"/>
                <a:ea typeface="+mn-ea"/>
                <a:cs typeface="Calibri" panose="020F0502020204030204" pitchFamily="34" charset="0"/>
                <a:sym typeface="Arial"/>
              </a:rPr>
              <a:t>4</a:t>
            </a:r>
          </a:p>
        </p:txBody>
      </p:sp>
    </p:spTree>
    <p:extLst>
      <p:ext uri="{BB962C8B-B14F-4D97-AF65-F5344CB8AC3E}">
        <p14:creationId xmlns:p14="http://schemas.microsoft.com/office/powerpoint/2010/main" val="16176526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par>
                          <p:cTn id="8" fill="hold">
                            <p:stCondLst>
                              <p:cond delay="500"/>
                            </p:stCondLst>
                            <p:childTnLst>
                              <p:par>
                                <p:cTn id="9" presetID="53" presetClass="entr" presetSubtype="528"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500" fill="hold"/>
                                        <p:tgtEl>
                                          <p:spTgt spid="7"/>
                                        </p:tgtEl>
                                        <p:attrNameLst>
                                          <p:attrName>ppt_w</p:attrName>
                                        </p:attrNameLst>
                                      </p:cBhvr>
                                      <p:tavLst>
                                        <p:tav tm="0">
                                          <p:val>
                                            <p:fltVal val="0"/>
                                          </p:val>
                                        </p:tav>
                                        <p:tav tm="100000">
                                          <p:val>
                                            <p:strVal val="#ppt_w"/>
                                          </p:val>
                                        </p:tav>
                                      </p:tavLst>
                                    </p:anim>
                                    <p:anim calcmode="lin" valueType="num">
                                      <p:cBhvr>
                                        <p:cTn id="12" dur="500" fill="hold"/>
                                        <p:tgtEl>
                                          <p:spTgt spid="7"/>
                                        </p:tgtEl>
                                        <p:attrNameLst>
                                          <p:attrName>ppt_h</p:attrName>
                                        </p:attrNameLst>
                                      </p:cBhvr>
                                      <p:tavLst>
                                        <p:tav tm="0">
                                          <p:val>
                                            <p:fltVal val="0"/>
                                          </p:val>
                                        </p:tav>
                                        <p:tav tm="100000">
                                          <p:val>
                                            <p:strVal val="#ppt_h"/>
                                          </p:val>
                                        </p:tav>
                                      </p:tavLst>
                                    </p:anim>
                                    <p:animEffect transition="in" filter="fade">
                                      <p:cBhvr>
                                        <p:cTn id="13" dur="500"/>
                                        <p:tgtEl>
                                          <p:spTgt spid="7"/>
                                        </p:tgtEl>
                                      </p:cBhvr>
                                    </p:animEffect>
                                    <p:anim calcmode="lin" valueType="num">
                                      <p:cBhvr>
                                        <p:cTn id="14" dur="500" fill="hold"/>
                                        <p:tgtEl>
                                          <p:spTgt spid="7"/>
                                        </p:tgtEl>
                                        <p:attrNameLst>
                                          <p:attrName>ppt_x</p:attrName>
                                        </p:attrNameLst>
                                      </p:cBhvr>
                                      <p:tavLst>
                                        <p:tav tm="0">
                                          <p:val>
                                            <p:fltVal val="0.5"/>
                                          </p:val>
                                        </p:tav>
                                        <p:tav tm="100000">
                                          <p:val>
                                            <p:strVal val="#ppt_x"/>
                                          </p:val>
                                        </p:tav>
                                      </p:tavLst>
                                    </p:anim>
                                    <p:anim calcmode="lin" valueType="num">
                                      <p:cBhvr>
                                        <p:cTn id="15" dur="500" fill="hold"/>
                                        <p:tgtEl>
                                          <p:spTgt spid="7"/>
                                        </p:tgtEl>
                                        <p:attrNameLst>
                                          <p:attrName>ppt_y</p:attrName>
                                        </p:attrNameLst>
                                      </p:cBhvr>
                                      <p:tavLst>
                                        <p:tav tm="0">
                                          <p:val>
                                            <p:fltVal val="0.5"/>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left)">
                                      <p:cBhvr>
                                        <p:cTn id="20" dur="500"/>
                                        <p:tgtEl>
                                          <p:spTgt spid="8"/>
                                        </p:tgtEl>
                                      </p:cBhvr>
                                    </p:animEffect>
                                  </p:childTnLst>
                                </p:cTn>
                              </p:par>
                            </p:childTnLst>
                          </p:cTn>
                        </p:par>
                        <p:par>
                          <p:cTn id="21" fill="hold">
                            <p:stCondLst>
                              <p:cond delay="500"/>
                            </p:stCondLst>
                            <p:childTnLst>
                              <p:par>
                                <p:cTn id="22" presetID="53" presetClass="entr" presetSubtype="528" fill="hold" grpId="0" nodeType="after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p:cTn id="24" dur="500" fill="hold"/>
                                        <p:tgtEl>
                                          <p:spTgt spid="9"/>
                                        </p:tgtEl>
                                        <p:attrNameLst>
                                          <p:attrName>ppt_w</p:attrName>
                                        </p:attrNameLst>
                                      </p:cBhvr>
                                      <p:tavLst>
                                        <p:tav tm="0">
                                          <p:val>
                                            <p:fltVal val="0"/>
                                          </p:val>
                                        </p:tav>
                                        <p:tav tm="100000">
                                          <p:val>
                                            <p:strVal val="#ppt_w"/>
                                          </p:val>
                                        </p:tav>
                                      </p:tavLst>
                                    </p:anim>
                                    <p:anim calcmode="lin" valueType="num">
                                      <p:cBhvr>
                                        <p:cTn id="25" dur="500" fill="hold"/>
                                        <p:tgtEl>
                                          <p:spTgt spid="9"/>
                                        </p:tgtEl>
                                        <p:attrNameLst>
                                          <p:attrName>ppt_h</p:attrName>
                                        </p:attrNameLst>
                                      </p:cBhvr>
                                      <p:tavLst>
                                        <p:tav tm="0">
                                          <p:val>
                                            <p:fltVal val="0"/>
                                          </p:val>
                                        </p:tav>
                                        <p:tav tm="100000">
                                          <p:val>
                                            <p:strVal val="#ppt_h"/>
                                          </p:val>
                                        </p:tav>
                                      </p:tavLst>
                                    </p:anim>
                                    <p:animEffect transition="in" filter="fade">
                                      <p:cBhvr>
                                        <p:cTn id="26" dur="500"/>
                                        <p:tgtEl>
                                          <p:spTgt spid="9"/>
                                        </p:tgtEl>
                                      </p:cBhvr>
                                    </p:animEffect>
                                    <p:anim calcmode="lin" valueType="num">
                                      <p:cBhvr>
                                        <p:cTn id="27" dur="500" fill="hold"/>
                                        <p:tgtEl>
                                          <p:spTgt spid="9"/>
                                        </p:tgtEl>
                                        <p:attrNameLst>
                                          <p:attrName>ppt_x</p:attrName>
                                        </p:attrNameLst>
                                      </p:cBhvr>
                                      <p:tavLst>
                                        <p:tav tm="0">
                                          <p:val>
                                            <p:fltVal val="0.5"/>
                                          </p:val>
                                        </p:tav>
                                        <p:tav tm="100000">
                                          <p:val>
                                            <p:strVal val="#ppt_x"/>
                                          </p:val>
                                        </p:tav>
                                      </p:tavLst>
                                    </p:anim>
                                    <p:anim calcmode="lin" valueType="num">
                                      <p:cBhvr>
                                        <p:cTn id="28" dur="500" fill="hold"/>
                                        <p:tgtEl>
                                          <p:spTgt spid="9"/>
                                        </p:tgtEl>
                                        <p:attrNameLst>
                                          <p:attrName>ppt_y</p:attrName>
                                        </p:attrNameLst>
                                      </p:cBhvr>
                                      <p:tavLst>
                                        <p:tav tm="0">
                                          <p:val>
                                            <p:fltVal val="0.5"/>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wipe(left)">
                                      <p:cBhvr>
                                        <p:cTn id="33" dur="500"/>
                                        <p:tgtEl>
                                          <p:spTgt spid="10"/>
                                        </p:tgtEl>
                                      </p:cBhvr>
                                    </p:animEffect>
                                  </p:childTnLst>
                                </p:cTn>
                              </p:par>
                            </p:childTnLst>
                          </p:cTn>
                        </p:par>
                        <p:par>
                          <p:cTn id="34" fill="hold">
                            <p:stCondLst>
                              <p:cond delay="500"/>
                            </p:stCondLst>
                            <p:childTnLst>
                              <p:par>
                                <p:cTn id="35" presetID="53" presetClass="entr" presetSubtype="528" fill="hold" grpId="0" nodeType="after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p:cTn id="37" dur="500" fill="hold"/>
                                        <p:tgtEl>
                                          <p:spTgt spid="11"/>
                                        </p:tgtEl>
                                        <p:attrNameLst>
                                          <p:attrName>ppt_w</p:attrName>
                                        </p:attrNameLst>
                                      </p:cBhvr>
                                      <p:tavLst>
                                        <p:tav tm="0">
                                          <p:val>
                                            <p:fltVal val="0"/>
                                          </p:val>
                                        </p:tav>
                                        <p:tav tm="100000">
                                          <p:val>
                                            <p:strVal val="#ppt_w"/>
                                          </p:val>
                                        </p:tav>
                                      </p:tavLst>
                                    </p:anim>
                                    <p:anim calcmode="lin" valueType="num">
                                      <p:cBhvr>
                                        <p:cTn id="38" dur="500" fill="hold"/>
                                        <p:tgtEl>
                                          <p:spTgt spid="11"/>
                                        </p:tgtEl>
                                        <p:attrNameLst>
                                          <p:attrName>ppt_h</p:attrName>
                                        </p:attrNameLst>
                                      </p:cBhvr>
                                      <p:tavLst>
                                        <p:tav tm="0">
                                          <p:val>
                                            <p:fltVal val="0"/>
                                          </p:val>
                                        </p:tav>
                                        <p:tav tm="100000">
                                          <p:val>
                                            <p:strVal val="#ppt_h"/>
                                          </p:val>
                                        </p:tav>
                                      </p:tavLst>
                                    </p:anim>
                                    <p:animEffect transition="in" filter="fade">
                                      <p:cBhvr>
                                        <p:cTn id="39" dur="500"/>
                                        <p:tgtEl>
                                          <p:spTgt spid="11"/>
                                        </p:tgtEl>
                                      </p:cBhvr>
                                    </p:animEffect>
                                    <p:anim calcmode="lin" valueType="num">
                                      <p:cBhvr>
                                        <p:cTn id="40" dur="500" fill="hold"/>
                                        <p:tgtEl>
                                          <p:spTgt spid="11"/>
                                        </p:tgtEl>
                                        <p:attrNameLst>
                                          <p:attrName>ppt_x</p:attrName>
                                        </p:attrNameLst>
                                      </p:cBhvr>
                                      <p:tavLst>
                                        <p:tav tm="0">
                                          <p:val>
                                            <p:fltVal val="0.5"/>
                                          </p:val>
                                        </p:tav>
                                        <p:tav tm="100000">
                                          <p:val>
                                            <p:strVal val="#ppt_x"/>
                                          </p:val>
                                        </p:tav>
                                      </p:tavLst>
                                    </p:anim>
                                    <p:anim calcmode="lin" valueType="num">
                                      <p:cBhvr>
                                        <p:cTn id="41" dur="500" fill="hold"/>
                                        <p:tgtEl>
                                          <p:spTgt spid="11"/>
                                        </p:tgtEl>
                                        <p:attrNameLst>
                                          <p:attrName>ppt_y</p:attrName>
                                        </p:attrNameLst>
                                      </p:cBhvr>
                                      <p:tavLst>
                                        <p:tav tm="0">
                                          <p:val>
                                            <p:fltVal val="0.5"/>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12"/>
                                        </p:tgtEl>
                                        <p:attrNameLst>
                                          <p:attrName>style.visibility</p:attrName>
                                        </p:attrNameLst>
                                      </p:cBhvr>
                                      <p:to>
                                        <p:strVal val="visible"/>
                                      </p:to>
                                    </p:set>
                                    <p:animEffect transition="in" filter="wipe(left)">
                                      <p:cBhvr>
                                        <p:cTn id="46" dur="500"/>
                                        <p:tgtEl>
                                          <p:spTgt spid="12"/>
                                        </p:tgtEl>
                                      </p:cBhvr>
                                    </p:animEffect>
                                  </p:childTnLst>
                                </p:cTn>
                              </p:par>
                            </p:childTnLst>
                          </p:cTn>
                        </p:par>
                        <p:par>
                          <p:cTn id="47" fill="hold">
                            <p:stCondLst>
                              <p:cond delay="500"/>
                            </p:stCondLst>
                            <p:childTnLst>
                              <p:par>
                                <p:cTn id="48" presetID="53" presetClass="entr" presetSubtype="528" fill="hold" grpId="0" nodeType="afterEffect">
                                  <p:stCondLst>
                                    <p:cond delay="0"/>
                                  </p:stCondLst>
                                  <p:childTnLst>
                                    <p:set>
                                      <p:cBhvr>
                                        <p:cTn id="49" dur="1" fill="hold">
                                          <p:stCondLst>
                                            <p:cond delay="0"/>
                                          </p:stCondLst>
                                        </p:cTn>
                                        <p:tgtEl>
                                          <p:spTgt spid="13"/>
                                        </p:tgtEl>
                                        <p:attrNameLst>
                                          <p:attrName>style.visibility</p:attrName>
                                        </p:attrNameLst>
                                      </p:cBhvr>
                                      <p:to>
                                        <p:strVal val="visible"/>
                                      </p:to>
                                    </p:set>
                                    <p:anim calcmode="lin" valueType="num">
                                      <p:cBhvr>
                                        <p:cTn id="50" dur="500" fill="hold"/>
                                        <p:tgtEl>
                                          <p:spTgt spid="13"/>
                                        </p:tgtEl>
                                        <p:attrNameLst>
                                          <p:attrName>ppt_w</p:attrName>
                                        </p:attrNameLst>
                                      </p:cBhvr>
                                      <p:tavLst>
                                        <p:tav tm="0">
                                          <p:val>
                                            <p:fltVal val="0"/>
                                          </p:val>
                                        </p:tav>
                                        <p:tav tm="100000">
                                          <p:val>
                                            <p:strVal val="#ppt_w"/>
                                          </p:val>
                                        </p:tav>
                                      </p:tavLst>
                                    </p:anim>
                                    <p:anim calcmode="lin" valueType="num">
                                      <p:cBhvr>
                                        <p:cTn id="51" dur="500" fill="hold"/>
                                        <p:tgtEl>
                                          <p:spTgt spid="13"/>
                                        </p:tgtEl>
                                        <p:attrNameLst>
                                          <p:attrName>ppt_h</p:attrName>
                                        </p:attrNameLst>
                                      </p:cBhvr>
                                      <p:tavLst>
                                        <p:tav tm="0">
                                          <p:val>
                                            <p:fltVal val="0"/>
                                          </p:val>
                                        </p:tav>
                                        <p:tav tm="100000">
                                          <p:val>
                                            <p:strVal val="#ppt_h"/>
                                          </p:val>
                                        </p:tav>
                                      </p:tavLst>
                                    </p:anim>
                                    <p:animEffect transition="in" filter="fade">
                                      <p:cBhvr>
                                        <p:cTn id="52" dur="500"/>
                                        <p:tgtEl>
                                          <p:spTgt spid="13"/>
                                        </p:tgtEl>
                                      </p:cBhvr>
                                    </p:animEffect>
                                    <p:anim calcmode="lin" valueType="num">
                                      <p:cBhvr>
                                        <p:cTn id="53" dur="500" fill="hold"/>
                                        <p:tgtEl>
                                          <p:spTgt spid="13"/>
                                        </p:tgtEl>
                                        <p:attrNameLst>
                                          <p:attrName>ppt_x</p:attrName>
                                        </p:attrNameLst>
                                      </p:cBhvr>
                                      <p:tavLst>
                                        <p:tav tm="0">
                                          <p:val>
                                            <p:fltVal val="0.5"/>
                                          </p:val>
                                        </p:tav>
                                        <p:tav tm="100000">
                                          <p:val>
                                            <p:strVal val="#ppt_x"/>
                                          </p:val>
                                        </p:tav>
                                      </p:tavLst>
                                    </p:anim>
                                    <p:anim calcmode="lin" valueType="num">
                                      <p:cBhvr>
                                        <p:cTn id="54" dur="500" fill="hold"/>
                                        <p:tgtEl>
                                          <p:spTgt spid="13"/>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P spid="12" grpId="0" animBg="1"/>
      <p:bldP spid="1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矩形: 圆角 7">
            <a:extLst>
              <a:ext uri="{FF2B5EF4-FFF2-40B4-BE49-F238E27FC236}">
                <a16:creationId xmlns:a16="http://schemas.microsoft.com/office/drawing/2014/main" id="{0F8D9E3A-7566-4398-B452-E4A7AB3DD135}"/>
              </a:ext>
            </a:extLst>
          </p:cNvPr>
          <p:cNvSpPr/>
          <p:nvPr/>
        </p:nvSpPr>
        <p:spPr>
          <a:xfrm>
            <a:off x="265770" y="228600"/>
            <a:ext cx="11612880" cy="6400800"/>
          </a:xfrm>
          <a:prstGeom prst="roundRect">
            <a:avLst/>
          </a:prstGeom>
          <a:solidFill>
            <a:schemeClr val="bg1">
              <a:alpha val="90000"/>
            </a:schemeClr>
          </a:solidFill>
          <a:ln w="50800">
            <a:solidFill>
              <a:srgbClr val="FDB5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4" name="图片 9">
            <a:extLst>
              <a:ext uri="{FF2B5EF4-FFF2-40B4-BE49-F238E27FC236}">
                <a16:creationId xmlns:a16="http://schemas.microsoft.com/office/drawing/2014/main" id="{77E92F04-E0AC-4E72-8241-094AFC5C379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 t="71353" r="70067" b="10955"/>
          <a:stretch/>
        </p:blipFill>
        <p:spPr>
          <a:xfrm>
            <a:off x="-461442" y="1473575"/>
            <a:ext cx="1733550" cy="1536906"/>
          </a:xfrm>
          <a:prstGeom prst="rect">
            <a:avLst/>
          </a:prstGeom>
        </p:spPr>
      </p:pic>
      <p:sp>
        <p:nvSpPr>
          <p:cNvPr id="27" name="Rectangle 26">
            <a:extLst>
              <a:ext uri="{FF2B5EF4-FFF2-40B4-BE49-F238E27FC236}">
                <a16:creationId xmlns:a16="http://schemas.microsoft.com/office/drawing/2014/main" id="{6E2D3E28-3C30-4A7E-9646-A83908208194}"/>
              </a:ext>
            </a:extLst>
          </p:cNvPr>
          <p:cNvSpPr/>
          <p:nvPr/>
        </p:nvSpPr>
        <p:spPr>
          <a:xfrm>
            <a:off x="1030879" y="461559"/>
            <a:ext cx="4529911" cy="646331"/>
          </a:xfrm>
          <a:prstGeom prst="rect">
            <a:avLst/>
          </a:prstGeom>
        </p:spPr>
        <p:txBody>
          <a:bodyPr wrap="square">
            <a:spAutoFit/>
          </a:bodyPr>
          <a:lstStyle/>
          <a:p>
            <a:pPr algn="ctr">
              <a:buClrTx/>
              <a:buFontTx/>
              <a:buNone/>
              <a:defRPr/>
            </a:pPr>
            <a:r>
              <a:rPr lang="en-US" altLang="zh-CN" sz="36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Luyện</a:t>
            </a:r>
            <a:r>
              <a:rPr lang="en-US" altLang="zh-CN" sz="36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6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đọc</a:t>
            </a:r>
            <a:r>
              <a:rPr lang="en-US" altLang="zh-CN" sz="36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6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nhóm</a:t>
            </a:r>
            <a:endParaRPr lang="zh-CN" altLang="en-US" sz="36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8" name="Rectangle 27">
            <a:extLst>
              <a:ext uri="{FF2B5EF4-FFF2-40B4-BE49-F238E27FC236}">
                <a16:creationId xmlns:a16="http://schemas.microsoft.com/office/drawing/2014/main" id="{A66084E5-EC05-40A3-93E7-61B0F6FA21A9}"/>
              </a:ext>
            </a:extLst>
          </p:cNvPr>
          <p:cNvSpPr/>
          <p:nvPr/>
        </p:nvSpPr>
        <p:spPr>
          <a:xfrm>
            <a:off x="918833" y="1107890"/>
            <a:ext cx="5599812" cy="1615827"/>
          </a:xfrm>
          <a:prstGeom prst="rect">
            <a:avLst/>
          </a:prstGeom>
        </p:spPr>
        <p:txBody>
          <a:bodyPr wrap="square">
            <a:spAutoFit/>
          </a:bodyPr>
          <a:lstStyle/>
          <a:p>
            <a:pPr algn="ctr"/>
            <a:r>
              <a:rPr lang="en-US" altLang="zh-CN" sz="3300" b="1"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Yêu</a:t>
            </a:r>
            <a:r>
              <a:rPr lang="zh-CN" altLang="en-US" sz="3300" b="1"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b="1"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cầu</a:t>
            </a:r>
            <a:endParaRPr lang="zh-CN" altLang="en-US" sz="3300" b="1"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endParaRPr>
          </a:p>
          <a:p>
            <a:pPr>
              <a:buSzPts val="2800"/>
            </a:pPr>
            <a:r>
              <a:rPr lang="en-US" altLang="zh-CN" sz="3300"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Phân</a:t>
            </a:r>
            <a:r>
              <a:rPr lang="zh-CN" altLang="en-US" sz="3300"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công</a:t>
            </a:r>
            <a:r>
              <a:rPr lang="zh-CN" altLang="en-US" sz="3300"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đọc</a:t>
            </a:r>
            <a:r>
              <a:rPr lang="zh-CN" altLang="en-US" sz="3300"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theo</a:t>
            </a:r>
            <a:r>
              <a:rPr lang="zh-CN" altLang="en-US" sz="3300"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đoạn</a:t>
            </a:r>
            <a:endParaRPr lang="zh-CN" altLang="en-US" sz="3300"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endParaRPr>
          </a:p>
          <a:p>
            <a:pPr>
              <a:buSzPts val="2800"/>
            </a:pPr>
            <a:r>
              <a:rPr lang="en-US" altLang="zh-CN" sz="3300"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Tất</a:t>
            </a:r>
            <a:r>
              <a:rPr lang="zh-CN" altLang="en-US" sz="3300"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cả</a:t>
            </a:r>
            <a:r>
              <a:rPr lang="zh-CN" altLang="en-US" sz="3300"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thành</a:t>
            </a:r>
            <a:r>
              <a:rPr lang="zh-CN" altLang="en-US" sz="3300"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viên</a:t>
            </a:r>
            <a:r>
              <a:rPr lang="zh-CN" altLang="en-US" sz="3300"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đều</a:t>
            </a:r>
            <a:r>
              <a:rPr lang="zh-CN" altLang="en-US" sz="3300"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đọc</a:t>
            </a:r>
            <a:endParaRPr lang="en-US" altLang="zh-CN" sz="3300"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9" name="Picture 28">
            <a:extLst>
              <a:ext uri="{FF2B5EF4-FFF2-40B4-BE49-F238E27FC236}">
                <a16:creationId xmlns:a16="http://schemas.microsoft.com/office/drawing/2014/main" id="{A75205E5-D889-4D96-8F95-2A8E3444DBF3}"/>
              </a:ext>
            </a:extLst>
          </p:cNvPr>
          <p:cNvPicPr>
            <a:picLocks noChangeAspect="1"/>
          </p:cNvPicPr>
          <p:nvPr/>
        </p:nvPicPr>
        <p:blipFill>
          <a:blip r:embed="rId3"/>
          <a:stretch>
            <a:fillRect/>
          </a:stretch>
        </p:blipFill>
        <p:spPr>
          <a:xfrm rot="16200000">
            <a:off x="981247" y="518416"/>
            <a:ext cx="511318" cy="511318"/>
          </a:xfrm>
          <a:prstGeom prst="rect">
            <a:avLst/>
          </a:prstGeom>
        </p:spPr>
      </p:pic>
      <p:pic>
        <p:nvPicPr>
          <p:cNvPr id="30" name="Picture 29">
            <a:extLst>
              <a:ext uri="{FF2B5EF4-FFF2-40B4-BE49-F238E27FC236}">
                <a16:creationId xmlns:a16="http://schemas.microsoft.com/office/drawing/2014/main" id="{3BF3CFCE-26F3-47D9-8EEB-62E4C0BA4069}"/>
              </a:ext>
            </a:extLst>
          </p:cNvPr>
          <p:cNvPicPr>
            <a:picLocks noChangeAspect="1"/>
          </p:cNvPicPr>
          <p:nvPr/>
        </p:nvPicPr>
        <p:blipFill>
          <a:blip r:embed="rId4"/>
          <a:stretch>
            <a:fillRect/>
          </a:stretch>
        </p:blipFill>
        <p:spPr>
          <a:xfrm>
            <a:off x="6966697" y="952561"/>
            <a:ext cx="4637808" cy="2333262"/>
          </a:xfrm>
          <a:prstGeom prst="rect">
            <a:avLst/>
          </a:prstGeom>
        </p:spPr>
      </p:pic>
      <p:pic>
        <p:nvPicPr>
          <p:cNvPr id="31" name="Picture 30">
            <a:extLst>
              <a:ext uri="{FF2B5EF4-FFF2-40B4-BE49-F238E27FC236}">
                <a16:creationId xmlns:a16="http://schemas.microsoft.com/office/drawing/2014/main" id="{301271E0-7355-4606-AF0B-F54EF33B7799}"/>
              </a:ext>
            </a:extLst>
          </p:cNvPr>
          <p:cNvPicPr>
            <a:picLocks noChangeAspect="1"/>
          </p:cNvPicPr>
          <p:nvPr/>
        </p:nvPicPr>
        <p:blipFill>
          <a:blip r:embed="rId5">
            <a:clrChange>
              <a:clrFrom>
                <a:srgbClr val="E0E0E0"/>
              </a:clrFrom>
              <a:clrTo>
                <a:srgbClr val="E0E0E0">
                  <a:alpha val="0"/>
                </a:srgbClr>
              </a:clrTo>
            </a:clrChange>
            <a:extLst>
              <a:ext uri="{BEBA8EAE-BF5A-486C-A8C5-ECC9F3942E4B}">
                <a14:imgProps xmlns:a14="http://schemas.microsoft.com/office/drawing/2010/main">
                  <a14:imgLayer r:embed="rId6">
                    <a14:imgEffect>
                      <a14:backgroundRemoval t="0" b="100000" l="0" r="100000">
                        <a14:foregroundMark x1="5625" y1="21921" x2="14000" y2="57143"/>
                        <a14:foregroundMark x1="15625" y1="23645" x2="5750" y2="28571"/>
                        <a14:foregroundMark x1="6375" y1="67980" x2="7500" y2="86453"/>
                        <a14:foregroundMark x1="8125" y1="71182" x2="14875" y2="79803"/>
                        <a14:foregroundMark x1="12250" y1="96305" x2="56125" y2="85961"/>
                        <a14:foregroundMark x1="5750" y1="29064" x2="2500" y2="43103"/>
                        <a14:foregroundMark x1="36250" y1="15025" x2="38125" y2="58374"/>
                        <a14:foregroundMark x1="22375" y1="60345" x2="14000" y2="65764"/>
                        <a14:foregroundMark x1="29375" y1="55419" x2="35250" y2="42611"/>
                        <a14:foregroundMark x1="28875" y1="74877" x2="23625" y2="84483"/>
                        <a14:foregroundMark x1="30375" y1="78325" x2="63125" y2="76847"/>
                        <a14:foregroundMark x1="36250" y1="96798" x2="87500" y2="86946"/>
                        <a14:foregroundMark x1="82000" y1="62069" x2="93750" y2="82266"/>
                        <a14:foregroundMark x1="96875" y1="66749" x2="95625" y2="99261"/>
                        <a14:foregroundMark x1="88250" y1="75616" x2="74250" y2="79803"/>
                        <a14:foregroundMark x1="66625" y1="78571" x2="54875" y2="85961"/>
                        <a14:foregroundMark x1="48625" y1="63793" x2="40500" y2="87192"/>
                        <a14:foregroundMark x1="27375" y1="71675" x2="35250" y2="76108"/>
                        <a14:foregroundMark x1="33250" y1="93842" x2="71750" y2="91379"/>
                        <a14:foregroundMark x1="87500" y1="91872" x2="78375" y2="98522"/>
                        <a14:foregroundMark x1="66625" y1="48768" x2="60000" y2="69212"/>
                        <a14:foregroundMark x1="64000" y1="19458" x2="61000" y2="51232"/>
                        <a14:foregroundMark x1="75500" y1="22414" x2="78000" y2="23153"/>
                        <a14:foregroundMark x1="56875" y1="45567" x2="54500" y2="47291"/>
                        <a14:foregroundMark x1="55500" y1="41379" x2="60125" y2="43842"/>
                        <a14:foregroundMark x1="44250" y1="62808" x2="41125" y2="75616"/>
                        <a14:foregroundMark x1="32625" y1="85222" x2="34500" y2="82759"/>
                        <a14:foregroundMark x1="32625" y1="96798" x2="66875" y2="90640"/>
                        <a14:foregroundMark x1="69250" y1="97537" x2="49875" y2="99015"/>
                        <a14:foregroundMark x1="28500" y1="45567" x2="28500" y2="45567"/>
                        <a14:foregroundMark x1="9375" y1="87685" x2="9375" y2="87685"/>
                        <a14:foregroundMark x1="19000" y1="19951" x2="20500" y2="25369"/>
                        <a14:foregroundMark x1="70250" y1="47291" x2="76375" y2="38177"/>
                        <a14:foregroundMark x1="45250" y1="44335" x2="45250" y2="44335"/>
                      </a14:backgroundRemoval>
                    </a14:imgEffect>
                  </a14:imgLayer>
                </a14:imgProps>
              </a:ext>
              <a:ext uri="{28A0092B-C50C-407E-A947-70E740481C1C}">
                <a14:useLocalDpi xmlns:a14="http://schemas.microsoft.com/office/drawing/2010/main" val="0"/>
              </a:ext>
            </a:extLst>
          </a:blip>
          <a:stretch>
            <a:fillRect/>
          </a:stretch>
        </p:blipFill>
        <p:spPr>
          <a:xfrm>
            <a:off x="4093882" y="3633569"/>
            <a:ext cx="3629742" cy="1842094"/>
          </a:xfrm>
          <a:prstGeom prst="rect">
            <a:avLst/>
          </a:prstGeom>
        </p:spPr>
      </p:pic>
    </p:spTree>
    <p:extLst>
      <p:ext uri="{BB962C8B-B14F-4D97-AF65-F5344CB8AC3E}">
        <p14:creationId xmlns:p14="http://schemas.microsoft.com/office/powerpoint/2010/main" val="45022993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250"/>
                                        <p:tgtEl>
                                          <p:spTgt spid="24"/>
                                        </p:tgtEl>
                                      </p:cBhvr>
                                    </p:animEffect>
                                    <p:anim calcmode="lin" valueType="num">
                                      <p:cBhvr>
                                        <p:cTn id="8" dur="1250" fill="hold"/>
                                        <p:tgtEl>
                                          <p:spTgt spid="24"/>
                                        </p:tgtEl>
                                        <p:attrNameLst>
                                          <p:attrName>ppt_x</p:attrName>
                                        </p:attrNameLst>
                                      </p:cBhvr>
                                      <p:tavLst>
                                        <p:tav tm="0">
                                          <p:val>
                                            <p:strVal val="#ppt_x"/>
                                          </p:val>
                                        </p:tav>
                                        <p:tav tm="100000">
                                          <p:val>
                                            <p:strVal val="#ppt_x"/>
                                          </p:val>
                                        </p:tav>
                                      </p:tavLst>
                                    </p:anim>
                                    <p:anim calcmode="lin" valueType="num">
                                      <p:cBhvr>
                                        <p:cTn id="9" dur="125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矩形: 圆角 7">
            <a:extLst>
              <a:ext uri="{FF2B5EF4-FFF2-40B4-BE49-F238E27FC236}">
                <a16:creationId xmlns:a16="http://schemas.microsoft.com/office/drawing/2014/main" id="{736379F3-5C1B-408E-98B7-43D48EB5B1A8}"/>
              </a:ext>
            </a:extLst>
          </p:cNvPr>
          <p:cNvSpPr/>
          <p:nvPr/>
        </p:nvSpPr>
        <p:spPr>
          <a:xfrm>
            <a:off x="265770" y="161925"/>
            <a:ext cx="11612880" cy="6541531"/>
          </a:xfrm>
          <a:prstGeom prst="roundRect">
            <a:avLst/>
          </a:prstGeom>
          <a:solidFill>
            <a:schemeClr val="bg1">
              <a:alpha val="90000"/>
            </a:schemeClr>
          </a:solidFill>
          <a:ln w="50800">
            <a:solidFill>
              <a:srgbClr val="FDB5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杨任东竹石体-Medium" panose="02000000000000000000" pitchFamily="2" charset="-122"/>
              <a:ea typeface="杨任东竹石体-Medium" panose="02000000000000000000" pitchFamily="2" charset="-122"/>
              <a:cs typeface="+mn-cs"/>
            </a:endParaRPr>
          </a:p>
        </p:txBody>
      </p:sp>
      <p:pic>
        <p:nvPicPr>
          <p:cNvPr id="5" name="Picture 4">
            <a:extLst>
              <a:ext uri="{FF2B5EF4-FFF2-40B4-BE49-F238E27FC236}">
                <a16:creationId xmlns:a16="http://schemas.microsoft.com/office/drawing/2014/main" id="{A514A3EF-0723-40D8-9B2C-9CBED490662D}"/>
              </a:ext>
            </a:extLst>
          </p:cNvPr>
          <p:cNvPicPr>
            <a:picLocks noChangeAspect="1"/>
          </p:cNvPicPr>
          <p:nvPr/>
        </p:nvPicPr>
        <p:blipFill>
          <a:blip r:embed="rId2"/>
          <a:stretch>
            <a:fillRect/>
          </a:stretch>
        </p:blipFill>
        <p:spPr>
          <a:xfrm>
            <a:off x="6924674" y="4295135"/>
            <a:ext cx="5267325" cy="256286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9" name="TextBox 28">
            <a:extLst>
              <a:ext uri="{FF2B5EF4-FFF2-40B4-BE49-F238E27FC236}">
                <a16:creationId xmlns:a16="http://schemas.microsoft.com/office/drawing/2014/main" id="{BEE56B32-E1FF-4F13-AB65-385CAE22167F}"/>
              </a:ext>
            </a:extLst>
          </p:cNvPr>
          <p:cNvSpPr txBox="1"/>
          <p:nvPr/>
        </p:nvSpPr>
        <p:spPr>
          <a:xfrm>
            <a:off x="457200" y="197346"/>
            <a:ext cx="11296650" cy="609397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Lời giải toán đặc biệt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Vích-to Huy-gô bộc lộ tài năng thơ ca của mình từ rất sớm. Hồi còn là học sinh tiểu học, cậu học chăm, thông minh, giỏi đều các môn.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Một lần, vào giờ kiểm tra Toán cuối năm, trong khi các bạn khác mải miết làm bài thì không hiểu sao Huy-gô lại ngồi cắn bút từ đầu giờ. Thầy giáo cũng sốt ruột thay cho học trò của mình. Chỉ còn hai mươi phút nữa là phải nộp bài. Các bạn xung quanh đã có người làm xong, thế mà Huy-gô vẫn ngồi cắn bút, hai tai đỏ nhừ. Thầy giáo lại giơ đồng hồ ra xem và nhìn Huy-gô. Còn mười lăm phút nữa. Lúc này, Huy-gô bắt đầu đặt bút viết. Thầy giáo thở phào. Nhưng liệu có kịp không nhỉ? Ông lo lắng thay cho Huy-gô.</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Huy-gô mải miết viết và may thay, khi tiếng trống báo hết giờ vang lên thì cậu cũng viết xong đáp số và mang bài lên nộp. Thầy giáo liếc nhìn bài của Huy-gô. Đáp số đúng rồi! Chợt thầy reo lên: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Lời giải bài toán được viết bằng thơ! À, ra thế!</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Năm mười sáu tuổi, Huy-gô tham gia một cuộc thi thơ và đoạt giải nhất về thơ của Viện Hàn lâm Tu-lu-dơ. Tên tuổi chú bé nổi tiếng khắp trường.</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 Kể chuyện danh nhân thế giới)</a:t>
            </a:r>
          </a:p>
        </p:txBody>
      </p:sp>
      <p:sp>
        <p:nvSpPr>
          <p:cNvPr id="7" name="Teardrop 6">
            <a:extLst>
              <a:ext uri="{FF2B5EF4-FFF2-40B4-BE49-F238E27FC236}">
                <a16:creationId xmlns:a16="http://schemas.microsoft.com/office/drawing/2014/main" id="{3FD0B3BE-7D44-4051-9E07-409B5E30635C}"/>
              </a:ext>
            </a:extLst>
          </p:cNvPr>
          <p:cNvSpPr/>
          <p:nvPr/>
        </p:nvSpPr>
        <p:spPr>
          <a:xfrm>
            <a:off x="332400" y="695297"/>
            <a:ext cx="469229"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oiny" panose="02000903060500060000" pitchFamily="2" charset="0"/>
                <a:ea typeface="+mn-ea"/>
                <a:cs typeface="Calibri" panose="020F0502020204030204" pitchFamily="34" charset="0"/>
                <a:sym typeface="Arial"/>
              </a:rPr>
              <a:t>1</a:t>
            </a:r>
          </a:p>
        </p:txBody>
      </p:sp>
      <p:sp>
        <p:nvSpPr>
          <p:cNvPr id="9" name="Teardrop 8">
            <a:extLst>
              <a:ext uri="{FF2B5EF4-FFF2-40B4-BE49-F238E27FC236}">
                <a16:creationId xmlns:a16="http://schemas.microsoft.com/office/drawing/2014/main" id="{C075D9A7-F67D-410C-884F-CE3C26529868}"/>
              </a:ext>
            </a:extLst>
          </p:cNvPr>
          <p:cNvSpPr/>
          <p:nvPr/>
        </p:nvSpPr>
        <p:spPr>
          <a:xfrm>
            <a:off x="207234" y="1471633"/>
            <a:ext cx="460679" cy="432000"/>
          </a:xfrm>
          <a:prstGeom prst="teardrop">
            <a:avLst/>
          </a:prstGeom>
          <a:solidFill>
            <a:srgbClr val="00B050"/>
          </a:solidFill>
          <a:ln w="12700"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oiny" panose="02000903060500060000" pitchFamily="2" charset="0"/>
                <a:ea typeface="+mn-ea"/>
                <a:cs typeface="Calibri" panose="020F0502020204030204" pitchFamily="34" charset="0"/>
                <a:sym typeface="Arial"/>
              </a:rPr>
              <a:t>2</a:t>
            </a:r>
          </a:p>
        </p:txBody>
      </p:sp>
      <p:sp>
        <p:nvSpPr>
          <p:cNvPr id="11" name="Teardrop 10">
            <a:extLst>
              <a:ext uri="{FF2B5EF4-FFF2-40B4-BE49-F238E27FC236}">
                <a16:creationId xmlns:a16="http://schemas.microsoft.com/office/drawing/2014/main" id="{FD66D3BE-EC28-49AB-8692-C53A0BBFE016}"/>
              </a:ext>
            </a:extLst>
          </p:cNvPr>
          <p:cNvSpPr/>
          <p:nvPr/>
        </p:nvSpPr>
        <p:spPr>
          <a:xfrm>
            <a:off x="167375" y="4079135"/>
            <a:ext cx="468000" cy="432000"/>
          </a:xfrm>
          <a:prstGeom prst="teardrop">
            <a:avLst/>
          </a:prstGeom>
          <a:solidFill>
            <a:srgbClr val="00B0F0"/>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oiny" panose="02000903060500060000" pitchFamily="2" charset="0"/>
                <a:ea typeface="+mn-ea"/>
                <a:cs typeface="Calibri" panose="020F0502020204030204" pitchFamily="34" charset="0"/>
                <a:sym typeface="Arial"/>
              </a:rPr>
              <a:t>3</a:t>
            </a:r>
          </a:p>
        </p:txBody>
      </p:sp>
      <p:sp>
        <p:nvSpPr>
          <p:cNvPr id="13" name="Teardrop 12">
            <a:extLst>
              <a:ext uri="{FF2B5EF4-FFF2-40B4-BE49-F238E27FC236}">
                <a16:creationId xmlns:a16="http://schemas.microsoft.com/office/drawing/2014/main" id="{220B214B-8B3D-43F2-B2CF-E8F6C94F996E}"/>
              </a:ext>
            </a:extLst>
          </p:cNvPr>
          <p:cNvSpPr/>
          <p:nvPr/>
        </p:nvSpPr>
        <p:spPr>
          <a:xfrm>
            <a:off x="222585" y="5465070"/>
            <a:ext cx="469229" cy="445491"/>
          </a:xfrm>
          <a:prstGeom prst="teardrop">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oiny" panose="02000903060500060000" pitchFamily="2" charset="0"/>
                <a:ea typeface="+mn-ea"/>
                <a:cs typeface="Calibri" panose="020F0502020204030204" pitchFamily="34" charset="0"/>
                <a:sym typeface="Arial"/>
              </a:rPr>
              <a:t>4</a:t>
            </a:r>
          </a:p>
        </p:txBody>
      </p:sp>
    </p:spTree>
    <p:extLst>
      <p:ext uri="{BB962C8B-B14F-4D97-AF65-F5344CB8AC3E}">
        <p14:creationId xmlns:p14="http://schemas.microsoft.com/office/powerpoint/2010/main" val="13277919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CBDA8593-318A-4DC1-9D65-970F616025B9}"/>
              </a:ext>
            </a:extLst>
          </p:cNvPr>
          <p:cNvPicPr>
            <a:picLocks noChangeAspect="1"/>
          </p:cNvPicPr>
          <p:nvPr/>
        </p:nvPicPr>
        <p:blipFill>
          <a:blip r:embed="rId2" cstate="print">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a:off x="-110710" y="-258090"/>
            <a:ext cx="12597001" cy="7086563"/>
          </a:xfrm>
          <a:prstGeom prst="rect">
            <a:avLst/>
          </a:prstGeom>
        </p:spPr>
      </p:pic>
      <p:sp>
        <p:nvSpPr>
          <p:cNvPr id="18" name="矩形 17">
            <a:extLst>
              <a:ext uri="{FF2B5EF4-FFF2-40B4-BE49-F238E27FC236}">
                <a16:creationId xmlns:a16="http://schemas.microsoft.com/office/drawing/2014/main" id="{F641C5F7-7D2D-48B5-A988-6C1041E25583}"/>
              </a:ext>
            </a:extLst>
          </p:cNvPr>
          <p:cNvSpPr/>
          <p:nvPr/>
        </p:nvSpPr>
        <p:spPr>
          <a:xfrm>
            <a:off x="815455" y="508320"/>
            <a:ext cx="10905940" cy="5308283"/>
          </a:xfrm>
          <a:prstGeom prst="rect">
            <a:avLst/>
          </a:prstGeom>
          <a:solidFill>
            <a:schemeClr val="bg1"/>
          </a:solidFill>
          <a:ln>
            <a:noFill/>
          </a:ln>
          <a:effectLst>
            <a:outerShdw blurRad="63500" sx="102000" sy="102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9" name="矩形 18">
            <a:extLst>
              <a:ext uri="{FF2B5EF4-FFF2-40B4-BE49-F238E27FC236}">
                <a16:creationId xmlns:a16="http://schemas.microsoft.com/office/drawing/2014/main" id="{A32005A1-9A5F-42E4-AC44-9CF953499214}"/>
              </a:ext>
            </a:extLst>
          </p:cNvPr>
          <p:cNvSpPr/>
          <p:nvPr/>
        </p:nvSpPr>
        <p:spPr>
          <a:xfrm>
            <a:off x="1123787" y="945580"/>
            <a:ext cx="9944430" cy="4734559"/>
          </a:xfrm>
          <a:prstGeom prst="rect">
            <a:avLst/>
          </a:prstGeom>
          <a:solidFill>
            <a:schemeClr val="bg1"/>
          </a:solidFill>
          <a:ln w="57150">
            <a:solidFill>
              <a:srgbClr val="925124"/>
            </a:solidFill>
          </a:ln>
          <a:effectLst>
            <a:outerShdw blurRad="63500" sx="102000" sy="102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3" name="图片 12">
            <a:extLst>
              <a:ext uri="{FF2B5EF4-FFF2-40B4-BE49-F238E27FC236}">
                <a16:creationId xmlns:a16="http://schemas.microsoft.com/office/drawing/2014/main" id="{68C590F5-E6E7-4F00-9DD4-BEE7CDE0430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79179" y="3883548"/>
            <a:ext cx="2297118" cy="2137269"/>
          </a:xfrm>
          <a:prstGeom prst="rect">
            <a:avLst/>
          </a:prstGeom>
        </p:spPr>
      </p:pic>
      <p:pic>
        <p:nvPicPr>
          <p:cNvPr id="9" name="图片 8">
            <a:extLst>
              <a:ext uri="{FF2B5EF4-FFF2-40B4-BE49-F238E27FC236}">
                <a16:creationId xmlns:a16="http://schemas.microsoft.com/office/drawing/2014/main" id="{5612A7E8-4875-4C50-AB9B-34AE15776AA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8948" y="-257203"/>
            <a:ext cx="7939609" cy="2645691"/>
          </a:xfrm>
          <a:prstGeom prst="rect">
            <a:avLst/>
          </a:prstGeom>
        </p:spPr>
      </p:pic>
      <p:pic>
        <p:nvPicPr>
          <p:cNvPr id="17" name="图片 16">
            <a:extLst>
              <a:ext uri="{FF2B5EF4-FFF2-40B4-BE49-F238E27FC236}">
                <a16:creationId xmlns:a16="http://schemas.microsoft.com/office/drawing/2014/main" id="{9E1926E1-E306-4482-8B25-2A2E979D423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64120" y="5051026"/>
            <a:ext cx="1263617" cy="885254"/>
          </a:xfrm>
          <a:prstGeom prst="rect">
            <a:avLst/>
          </a:prstGeom>
        </p:spPr>
      </p:pic>
      <p:pic>
        <p:nvPicPr>
          <p:cNvPr id="41" name="图片 11">
            <a:extLst>
              <a:ext uri="{FF2B5EF4-FFF2-40B4-BE49-F238E27FC236}">
                <a16:creationId xmlns:a16="http://schemas.microsoft.com/office/drawing/2014/main" id="{3B72E994-C08C-41B4-BBDA-DC0DD03FC77B}"/>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a:xfrm>
            <a:off x="-87059" y="-265189"/>
            <a:ext cx="2801257" cy="4629751"/>
          </a:xfrm>
          <a:custGeom>
            <a:avLst/>
            <a:gdLst>
              <a:gd name="connsiteX0" fmla="*/ 0 w 2801257"/>
              <a:gd name="connsiteY0" fmla="*/ 0 h 4629751"/>
              <a:gd name="connsiteX1" fmla="*/ 2801257 w 2801257"/>
              <a:gd name="connsiteY1" fmla="*/ 0 h 4629751"/>
              <a:gd name="connsiteX2" fmla="*/ 2801257 w 2801257"/>
              <a:gd name="connsiteY2" fmla="*/ 3896077 h 4629751"/>
              <a:gd name="connsiteX3" fmla="*/ 1386037 w 2801257"/>
              <a:gd name="connsiteY3" fmla="*/ 3705726 h 4629751"/>
              <a:gd name="connsiteX4" fmla="*/ 529388 w 2801257"/>
              <a:gd name="connsiteY4" fmla="*/ 4109987 h 4629751"/>
              <a:gd name="connsiteX5" fmla="*/ 0 w 2801257"/>
              <a:gd name="connsiteY5" fmla="*/ 4629751 h 4629751"/>
              <a:gd name="connsiteX6" fmla="*/ 0 w 2801257"/>
              <a:gd name="connsiteY6" fmla="*/ 0 h 4629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01257" h="4629751">
                <a:moveTo>
                  <a:pt x="0" y="0"/>
                </a:moveTo>
                <a:lnTo>
                  <a:pt x="2801257" y="0"/>
                </a:lnTo>
                <a:lnTo>
                  <a:pt x="2801257" y="3896077"/>
                </a:lnTo>
                <a:lnTo>
                  <a:pt x="1386037" y="3705726"/>
                </a:lnTo>
                <a:lnTo>
                  <a:pt x="529388" y="4109987"/>
                </a:lnTo>
                <a:lnTo>
                  <a:pt x="0" y="4629751"/>
                </a:lnTo>
                <a:lnTo>
                  <a:pt x="0" y="0"/>
                </a:lnTo>
                <a:close/>
              </a:path>
            </a:pathLst>
          </a:custGeom>
        </p:spPr>
      </p:pic>
      <p:pic>
        <p:nvPicPr>
          <p:cNvPr id="42" name="图片 15">
            <a:extLst>
              <a:ext uri="{FF2B5EF4-FFF2-40B4-BE49-F238E27FC236}">
                <a16:creationId xmlns:a16="http://schemas.microsoft.com/office/drawing/2014/main" id="{A0EB6A0E-D545-4658-A1EA-F9C67BFF23F6}"/>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a:xfrm>
            <a:off x="10204992" y="-258090"/>
            <a:ext cx="2274542" cy="5571155"/>
          </a:xfrm>
          <a:custGeom>
            <a:avLst/>
            <a:gdLst>
              <a:gd name="connsiteX0" fmla="*/ 0 w 2274541"/>
              <a:gd name="connsiteY0" fmla="*/ 0 h 5571155"/>
              <a:gd name="connsiteX1" fmla="*/ 2274541 w 2274541"/>
              <a:gd name="connsiteY1" fmla="*/ 0 h 5571155"/>
              <a:gd name="connsiteX2" fmla="*/ 2274541 w 2274541"/>
              <a:gd name="connsiteY2" fmla="*/ 5571155 h 5571155"/>
              <a:gd name="connsiteX3" fmla="*/ 1436340 w 2274541"/>
              <a:gd name="connsiteY3" fmla="*/ 4305300 h 5571155"/>
              <a:gd name="connsiteX4" fmla="*/ 1360140 w 2274541"/>
              <a:gd name="connsiteY4" fmla="*/ 4305300 h 5571155"/>
              <a:gd name="connsiteX5" fmla="*/ 902940 w 2274541"/>
              <a:gd name="connsiteY5" fmla="*/ 4171950 h 5571155"/>
              <a:gd name="connsiteX6" fmla="*/ 0 w 2274541"/>
              <a:gd name="connsiteY6" fmla="*/ 5347476 h 5571155"/>
              <a:gd name="connsiteX7" fmla="*/ 0 w 2274541"/>
              <a:gd name="connsiteY7" fmla="*/ 0 h 5571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4541" h="5571155">
                <a:moveTo>
                  <a:pt x="0" y="0"/>
                </a:moveTo>
                <a:lnTo>
                  <a:pt x="2274541" y="0"/>
                </a:lnTo>
                <a:lnTo>
                  <a:pt x="2274541" y="5571155"/>
                </a:lnTo>
                <a:lnTo>
                  <a:pt x="1436340" y="4305300"/>
                </a:lnTo>
                <a:lnTo>
                  <a:pt x="1360140" y="4305300"/>
                </a:lnTo>
                <a:lnTo>
                  <a:pt x="902940" y="4171950"/>
                </a:lnTo>
                <a:lnTo>
                  <a:pt x="0" y="5347476"/>
                </a:lnTo>
                <a:lnTo>
                  <a:pt x="0" y="0"/>
                </a:lnTo>
                <a:close/>
              </a:path>
            </a:pathLst>
          </a:custGeom>
        </p:spPr>
      </p:pic>
      <p:pic>
        <p:nvPicPr>
          <p:cNvPr id="14" name="Picture 13">
            <a:extLst>
              <a:ext uri="{FF2B5EF4-FFF2-40B4-BE49-F238E27FC236}">
                <a16:creationId xmlns:a16="http://schemas.microsoft.com/office/drawing/2014/main" id="{946DBD09-B995-4A84-909A-CFCD7E6F6781}"/>
              </a:ext>
            </a:extLst>
          </p:cNvPr>
          <p:cNvPicPr>
            <a:picLocks noChangeAspect="1"/>
          </p:cNvPicPr>
          <p:nvPr/>
        </p:nvPicPr>
        <p:blipFill>
          <a:blip r:embed="rId9"/>
          <a:stretch>
            <a:fillRect/>
          </a:stretch>
        </p:blipFill>
        <p:spPr>
          <a:xfrm>
            <a:off x="2657558" y="2213358"/>
            <a:ext cx="6876884" cy="2566638"/>
          </a:xfrm>
          <a:prstGeom prst="rect">
            <a:avLst/>
          </a:prstGeom>
        </p:spPr>
      </p:pic>
    </p:spTree>
    <p:extLst>
      <p:ext uri="{BB962C8B-B14F-4D97-AF65-F5344CB8AC3E}">
        <p14:creationId xmlns:p14="http://schemas.microsoft.com/office/powerpoint/2010/main" val="85014241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withEffect">
                                  <p:stCondLst>
                                    <p:cond delay="0"/>
                                  </p:stCondLst>
                                  <p:childTnLst>
                                    <p:animMotion origin="layout" path="M -0.33763 -0.00555 L -4.79167E-6 -4.81481E-6 " pathEditMode="relative" rAng="0" ptsTypes="AA">
                                      <p:cBhvr>
                                        <p:cTn id="6" dur="2000" fill="hold"/>
                                        <p:tgtEl>
                                          <p:spTgt spid="41"/>
                                        </p:tgtEl>
                                        <p:attrNameLst>
                                          <p:attrName>ppt_x</p:attrName>
                                          <p:attrName>ppt_y</p:attrName>
                                        </p:attrNameLst>
                                      </p:cBhvr>
                                      <p:rCtr x="16888" y="278"/>
                                    </p:animMotion>
                                  </p:childTnLst>
                                </p:cTn>
                              </p:par>
                              <p:par>
                                <p:cTn id="7" presetID="35" presetClass="path" presetSubtype="0" accel="50000" decel="50000" fill="hold" nodeType="withEffect">
                                  <p:stCondLst>
                                    <p:cond delay="0"/>
                                  </p:stCondLst>
                                  <p:childTnLst>
                                    <p:animMotion origin="layout" path="M 0.25 4.81481E-6 L -3.33333E-6 4.81481E-6 " pathEditMode="relative" rAng="0" ptsTypes="AA">
                                      <p:cBhvr>
                                        <p:cTn id="8" dur="2000" fill="hold"/>
                                        <p:tgtEl>
                                          <p:spTgt spid="42"/>
                                        </p:tgtEl>
                                        <p:attrNameLst>
                                          <p:attrName>ppt_x</p:attrName>
                                          <p:attrName>ppt_y</p:attrName>
                                        </p:attrNameLst>
                                      </p:cBhvr>
                                      <p:rCtr x="-12500"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矩形: 圆角 7">
            <a:extLst>
              <a:ext uri="{FF2B5EF4-FFF2-40B4-BE49-F238E27FC236}">
                <a16:creationId xmlns:a16="http://schemas.microsoft.com/office/drawing/2014/main" id="{0F8D9E3A-7566-4398-B452-E4A7AB3DD135}"/>
              </a:ext>
            </a:extLst>
          </p:cNvPr>
          <p:cNvSpPr/>
          <p:nvPr/>
        </p:nvSpPr>
        <p:spPr>
          <a:xfrm>
            <a:off x="265770" y="228600"/>
            <a:ext cx="11612880" cy="6400800"/>
          </a:xfrm>
          <a:prstGeom prst="roundRect">
            <a:avLst/>
          </a:prstGeom>
          <a:solidFill>
            <a:schemeClr val="bg1">
              <a:alpha val="90000"/>
            </a:schemeClr>
          </a:solidFill>
          <a:ln w="50800">
            <a:solidFill>
              <a:srgbClr val="FDB5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Rounded Rectangle 7">
            <a:extLst>
              <a:ext uri="{FF2B5EF4-FFF2-40B4-BE49-F238E27FC236}">
                <a16:creationId xmlns:a16="http://schemas.microsoft.com/office/drawing/2014/main" id="{CFEBE687-B92A-4A4A-BE83-CF062182E17E}"/>
              </a:ext>
            </a:extLst>
          </p:cNvPr>
          <p:cNvSpPr/>
          <p:nvPr/>
        </p:nvSpPr>
        <p:spPr>
          <a:xfrm>
            <a:off x="2329941" y="2365393"/>
            <a:ext cx="3645680" cy="798653"/>
          </a:xfrm>
          <a:prstGeom prst="roundRect">
            <a:avLst>
              <a:gd name="adj" fmla="val 50000"/>
            </a:avLst>
          </a:prstGeom>
          <a:solidFill>
            <a:srgbClr val="C1EF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pic>
        <p:nvPicPr>
          <p:cNvPr id="10" name="图片 6">
            <a:extLst>
              <a:ext uri="{FF2B5EF4-FFF2-40B4-BE49-F238E27FC236}">
                <a16:creationId xmlns:a16="http://schemas.microsoft.com/office/drawing/2014/main" id="{A46EEE93-5EE7-4554-912C-2CF52A8D3ED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46224" b="13559"/>
          <a:stretch/>
        </p:blipFill>
        <p:spPr>
          <a:xfrm>
            <a:off x="8961120" y="5748126"/>
            <a:ext cx="3449719" cy="1109874"/>
          </a:xfrm>
          <a:prstGeom prst="rect">
            <a:avLst/>
          </a:prstGeom>
        </p:spPr>
      </p:pic>
      <p:sp>
        <p:nvSpPr>
          <p:cNvPr id="11" name="Rectangle 10">
            <a:extLst>
              <a:ext uri="{FF2B5EF4-FFF2-40B4-BE49-F238E27FC236}">
                <a16:creationId xmlns:a16="http://schemas.microsoft.com/office/drawing/2014/main" id="{880FBCAE-A19A-4D88-A569-64D65E4778DE}"/>
              </a:ext>
            </a:extLst>
          </p:cNvPr>
          <p:cNvSpPr/>
          <p:nvPr/>
        </p:nvSpPr>
        <p:spPr>
          <a:xfrm>
            <a:off x="-348895" y="569875"/>
            <a:ext cx="7798108"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dirty="0" err="1">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Luyện</a:t>
            </a:r>
            <a:r>
              <a:rPr kumimoji="0" lang="en-US" altLang="zh-CN" sz="3200" b="1" i="0" u="none" strike="noStrike" kern="0" cap="none" spc="0" normalizeH="0" baseline="0" noProof="0" dirty="0">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200" b="1" i="0" u="none" strike="noStrike" kern="0" cap="none" spc="0" normalizeH="0" baseline="0" noProof="0" dirty="0" err="1">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đọc</a:t>
            </a:r>
            <a:r>
              <a:rPr kumimoji="0" lang="en-US" altLang="zh-CN" sz="3200" b="1" i="0" u="none" strike="noStrike" kern="0" cap="none" spc="0" normalizeH="0" baseline="0" noProof="0" dirty="0">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200" b="1" i="0" u="none" strike="noStrike" kern="0" cap="none" spc="0" normalizeH="0" baseline="0" noProof="0" dirty="0" err="1">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trước</a:t>
            </a:r>
            <a:r>
              <a:rPr kumimoji="0" lang="en-US" altLang="zh-CN" sz="3200" b="1" i="0" u="none" strike="noStrike" kern="0" cap="none" spc="0" normalizeH="0" baseline="0" noProof="0" dirty="0">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200" b="1" i="0" u="none" strike="noStrike" kern="0" cap="none" spc="0" normalizeH="0" baseline="0" noProof="0" dirty="0" err="1">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lớp</a:t>
            </a:r>
            <a:endParaRPr kumimoji="0" lang="zh-CN" altLang="en-US" sz="3200" b="1" i="0" u="none" strike="noStrike" kern="0" cap="none" spc="0" normalizeH="0" baseline="0" noProof="0" dirty="0">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endParaRPr>
          </a:p>
        </p:txBody>
      </p:sp>
      <p:sp>
        <p:nvSpPr>
          <p:cNvPr id="12" name="Rectangle 11">
            <a:extLst>
              <a:ext uri="{FF2B5EF4-FFF2-40B4-BE49-F238E27FC236}">
                <a16:creationId xmlns:a16="http://schemas.microsoft.com/office/drawing/2014/main" id="{49826B20-6CED-4AC2-80CE-96682557118D}"/>
              </a:ext>
            </a:extLst>
          </p:cNvPr>
          <p:cNvSpPr/>
          <p:nvPr/>
        </p:nvSpPr>
        <p:spPr>
          <a:xfrm>
            <a:off x="4267803" y="1421739"/>
            <a:ext cx="3946593" cy="712824"/>
          </a:xfrm>
          <a:prstGeom prst="rect">
            <a:avLst/>
          </a:prstGeom>
        </p:spPr>
        <p:txBody>
          <a:bodyPr wrap="none">
            <a:spAutoFit/>
          </a:bodyPr>
          <a:lstStyle/>
          <a:p>
            <a:pPr marL="0" marR="0" lvl="0" indent="0" algn="ctr" defTabSz="914400" rtl="0" eaLnBrk="1" fontAlgn="auto" latinLnBrk="0" hangingPunct="1">
              <a:lnSpc>
                <a:spcPct val="112000"/>
              </a:lnSpc>
              <a:spcBef>
                <a:spcPts val="0"/>
              </a:spcBef>
              <a:spcAft>
                <a:spcPts val="0"/>
              </a:spcAft>
              <a:buClrTx/>
              <a:buSzTx/>
              <a:buFont typeface="Arial"/>
              <a:buNone/>
              <a:tabLst/>
              <a:defRPr/>
            </a:pPr>
            <a:r>
              <a:rPr kumimoji="0" lang="en-US" altLang="zh-CN" sz="3600" b="1" i="0" u="none" strike="noStrike" kern="1200" cap="none" spc="0" normalizeH="0" baseline="0" noProof="0" dirty="0" err="1">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Tiêu</a:t>
            </a:r>
            <a:r>
              <a:rPr kumimoji="0" lang="en-US" altLang="zh-CN" sz="3600" b="1" i="0" u="none" strike="noStrike" kern="1200" cap="none" spc="0" normalizeH="0" baseline="0" noProof="0" dirty="0">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chí</a:t>
            </a:r>
            <a:r>
              <a:rPr kumimoji="0" lang="en-US" altLang="zh-CN" sz="3600" b="1" i="0" u="none" strike="noStrike" kern="1200" cap="none" spc="0" normalizeH="0" baseline="0" noProof="0" dirty="0">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đánh</a:t>
            </a:r>
            <a:r>
              <a:rPr kumimoji="0" lang="en-US" altLang="zh-CN" sz="3600" b="1" i="0" u="none" strike="noStrike" kern="1200" cap="none" spc="0" normalizeH="0" baseline="0" noProof="0" dirty="0">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giá</a:t>
            </a:r>
            <a:endParaRPr kumimoji="0" lang="en-US" altLang="zh-CN" sz="3600" b="1" i="0" u="none" strike="noStrike" kern="1200" cap="none" spc="0" normalizeH="0" baseline="0" noProof="0" dirty="0">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endParaRPr>
          </a:p>
        </p:txBody>
      </p:sp>
      <p:sp>
        <p:nvSpPr>
          <p:cNvPr id="13" name="Rectangle 12">
            <a:extLst>
              <a:ext uri="{FF2B5EF4-FFF2-40B4-BE49-F238E27FC236}">
                <a16:creationId xmlns:a16="http://schemas.microsoft.com/office/drawing/2014/main" id="{BE456AE5-8A67-4B30-9801-C00EAC247ED1}"/>
              </a:ext>
            </a:extLst>
          </p:cNvPr>
          <p:cNvSpPr/>
          <p:nvPr/>
        </p:nvSpPr>
        <p:spPr>
          <a:xfrm>
            <a:off x="3082295" y="2472331"/>
            <a:ext cx="1938351" cy="599459"/>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Đọc</a:t>
            </a:r>
            <a:r>
              <a:rPr kumimoji="0" lang="en-US" altLang="zh-CN"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đúng</a:t>
            </a:r>
            <a:endParaRPr kumimoji="0" lang="en-US" altLang="zh-CN"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endParaRPr>
          </a:p>
        </p:txBody>
      </p:sp>
      <p:sp>
        <p:nvSpPr>
          <p:cNvPr id="14" name="Oval 13">
            <a:extLst>
              <a:ext uri="{FF2B5EF4-FFF2-40B4-BE49-F238E27FC236}">
                <a16:creationId xmlns:a16="http://schemas.microsoft.com/office/drawing/2014/main" id="{8A041E88-56D0-4A69-9E64-20AE60B3C3E9}"/>
              </a:ext>
            </a:extLst>
          </p:cNvPr>
          <p:cNvSpPr/>
          <p:nvPr/>
        </p:nvSpPr>
        <p:spPr>
          <a:xfrm>
            <a:off x="2470875" y="2512719"/>
            <a:ext cx="504000" cy="504000"/>
          </a:xfrm>
          <a:prstGeom prst="ellipse">
            <a:avLst/>
          </a:prstGeom>
          <a:solidFill>
            <a:srgbClr val="93E3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1200" cap="none" spc="0" normalizeH="0" baseline="0" noProof="0" dirty="0">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1</a:t>
            </a:r>
            <a:endParaRPr kumimoji="0" lang="en-US" sz="2800" b="0" i="0" u="none" strike="noStrike" kern="0" cap="none" spc="0" normalizeH="0" baseline="0" noProof="0" dirty="0">
              <a:ln>
                <a:noFill/>
              </a:ln>
              <a:solidFill>
                <a:prstClr val="white"/>
              </a:solidFill>
              <a:effectLst/>
              <a:uLnTx/>
              <a:uFillTx/>
              <a:latin typeface="Calibri"/>
              <a:ea typeface="+mn-ea"/>
              <a:cs typeface="+mn-cs"/>
              <a:sym typeface="Arial"/>
            </a:endParaRPr>
          </a:p>
        </p:txBody>
      </p:sp>
      <p:sp>
        <p:nvSpPr>
          <p:cNvPr id="15" name="Rounded Rectangle 9">
            <a:extLst>
              <a:ext uri="{FF2B5EF4-FFF2-40B4-BE49-F238E27FC236}">
                <a16:creationId xmlns:a16="http://schemas.microsoft.com/office/drawing/2014/main" id="{215C2209-9832-4659-8CDD-A734F01F2755}"/>
              </a:ext>
            </a:extLst>
          </p:cNvPr>
          <p:cNvSpPr/>
          <p:nvPr/>
        </p:nvSpPr>
        <p:spPr>
          <a:xfrm>
            <a:off x="2329941" y="3342381"/>
            <a:ext cx="3645680" cy="798653"/>
          </a:xfrm>
          <a:prstGeom prst="roundRect">
            <a:avLst>
              <a:gd name="adj" fmla="val 50000"/>
            </a:avLst>
          </a:prstGeom>
          <a:solidFill>
            <a:srgbClr val="FFF09D"/>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16" name="Rectangle 15">
            <a:extLst>
              <a:ext uri="{FF2B5EF4-FFF2-40B4-BE49-F238E27FC236}">
                <a16:creationId xmlns:a16="http://schemas.microsoft.com/office/drawing/2014/main" id="{5A5D90EB-6BBA-44BD-8ED4-EEDF4CB50552}"/>
              </a:ext>
            </a:extLst>
          </p:cNvPr>
          <p:cNvSpPr/>
          <p:nvPr/>
        </p:nvSpPr>
        <p:spPr>
          <a:xfrm>
            <a:off x="3082295" y="3449319"/>
            <a:ext cx="1960793" cy="599459"/>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Đọc</a:t>
            </a:r>
            <a:r>
              <a:rPr kumimoji="0" lang="en-US" altLang="zh-CN"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 to,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rõ</a:t>
            </a:r>
            <a:endParaRPr kumimoji="0" lang="en-US" altLang="zh-CN"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endParaRPr>
          </a:p>
        </p:txBody>
      </p:sp>
      <p:sp>
        <p:nvSpPr>
          <p:cNvPr id="17" name="Oval 16">
            <a:extLst>
              <a:ext uri="{FF2B5EF4-FFF2-40B4-BE49-F238E27FC236}">
                <a16:creationId xmlns:a16="http://schemas.microsoft.com/office/drawing/2014/main" id="{60B59F6E-99B0-4930-9B6B-3E0CBDADA867}"/>
              </a:ext>
            </a:extLst>
          </p:cNvPr>
          <p:cNvSpPr/>
          <p:nvPr/>
        </p:nvSpPr>
        <p:spPr>
          <a:xfrm>
            <a:off x="2470875" y="3489707"/>
            <a:ext cx="504000" cy="504000"/>
          </a:xfrm>
          <a:prstGeom prst="ellipse">
            <a:avLst/>
          </a:prstGeom>
          <a:solidFill>
            <a:srgbClr val="FFE443"/>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2</a:t>
            </a:r>
            <a:endParaRPr kumimoji="0" lang="en-US" sz="2800" b="0" i="0" u="none" strike="noStrike" kern="0" cap="none" spc="0" normalizeH="0" baseline="0" noProof="0" dirty="0">
              <a:ln>
                <a:noFill/>
              </a:ln>
              <a:solidFill>
                <a:prstClr val="black"/>
              </a:solidFill>
              <a:effectLst/>
              <a:uLnTx/>
              <a:uFillTx/>
              <a:latin typeface="Calibri"/>
              <a:ea typeface="+mn-ea"/>
              <a:cs typeface="+mn-cs"/>
              <a:sym typeface="Arial"/>
            </a:endParaRPr>
          </a:p>
        </p:txBody>
      </p:sp>
      <p:sp>
        <p:nvSpPr>
          <p:cNvPr id="18" name="Rounded Rectangle 12">
            <a:extLst>
              <a:ext uri="{FF2B5EF4-FFF2-40B4-BE49-F238E27FC236}">
                <a16:creationId xmlns:a16="http://schemas.microsoft.com/office/drawing/2014/main" id="{BA9DDA6B-FC01-422B-8933-318E651037E0}"/>
              </a:ext>
            </a:extLst>
          </p:cNvPr>
          <p:cNvSpPr/>
          <p:nvPr/>
        </p:nvSpPr>
        <p:spPr>
          <a:xfrm>
            <a:off x="2329940" y="4408123"/>
            <a:ext cx="5119273" cy="798653"/>
          </a:xfrm>
          <a:prstGeom prst="roundRect">
            <a:avLst>
              <a:gd name="adj" fmla="val 50000"/>
            </a:avLst>
          </a:prstGeom>
          <a:solidFill>
            <a:srgbClr val="FFD1C5"/>
          </a:solidFill>
          <a:ln>
            <a:solidFill>
              <a:srgbClr val="FF5A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19" name="Rectangle 18">
            <a:extLst>
              <a:ext uri="{FF2B5EF4-FFF2-40B4-BE49-F238E27FC236}">
                <a16:creationId xmlns:a16="http://schemas.microsoft.com/office/drawing/2014/main" id="{1E2ADE46-9A65-418E-967D-3F8DDF5E1273}"/>
              </a:ext>
            </a:extLst>
          </p:cNvPr>
          <p:cNvSpPr/>
          <p:nvPr/>
        </p:nvSpPr>
        <p:spPr>
          <a:xfrm>
            <a:off x="3082295" y="4515061"/>
            <a:ext cx="3736920"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cs typeface="Arial"/>
                <a:sym typeface="Arial"/>
              </a:rPr>
              <a:t>Ngắt</a:t>
            </a:r>
            <a:r>
              <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cs typeface="Arial"/>
                <a:sym typeface="Arial"/>
              </a:rPr>
              <a:t>nghỉ</a:t>
            </a:r>
            <a:r>
              <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cs typeface="Arial"/>
                <a:sym typeface="Arial"/>
              </a:rPr>
              <a:t>đúng</a:t>
            </a:r>
            <a:r>
              <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cs typeface="Arial"/>
                <a:sym typeface="Arial"/>
              </a:rPr>
              <a:t>chỗ</a:t>
            </a:r>
            <a:endPar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cs typeface="Arial"/>
              <a:sym typeface="Arial"/>
            </a:endParaRPr>
          </a:p>
        </p:txBody>
      </p:sp>
      <p:sp>
        <p:nvSpPr>
          <p:cNvPr id="20" name="Oval 19">
            <a:extLst>
              <a:ext uri="{FF2B5EF4-FFF2-40B4-BE49-F238E27FC236}">
                <a16:creationId xmlns:a16="http://schemas.microsoft.com/office/drawing/2014/main" id="{F60A43D2-DD8E-4730-9DEF-3AA27D05DEAC}"/>
              </a:ext>
            </a:extLst>
          </p:cNvPr>
          <p:cNvSpPr/>
          <p:nvPr/>
        </p:nvSpPr>
        <p:spPr>
          <a:xfrm>
            <a:off x="2470875" y="4555449"/>
            <a:ext cx="504000" cy="504000"/>
          </a:xfrm>
          <a:prstGeom prst="ellipse">
            <a:avLst/>
          </a:prstGeom>
          <a:solidFill>
            <a:srgbClr val="FFB7A3"/>
          </a:solidFill>
          <a:ln>
            <a:solidFill>
              <a:srgbClr val="FF5A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3</a:t>
            </a:r>
            <a:endParaRPr kumimoji="0" lang="en-US" sz="2800" b="0" i="0" u="none" strike="noStrike" kern="0" cap="none" spc="0" normalizeH="0" baseline="0" noProof="0" dirty="0">
              <a:ln>
                <a:noFill/>
              </a:ln>
              <a:solidFill>
                <a:prstClr val="black"/>
              </a:solidFill>
              <a:effectLst/>
              <a:uLnTx/>
              <a:uFillTx/>
              <a:latin typeface="Calibri"/>
              <a:ea typeface="+mn-ea"/>
              <a:cs typeface="+mn-cs"/>
              <a:sym typeface="Arial"/>
            </a:endParaRPr>
          </a:p>
        </p:txBody>
      </p:sp>
      <p:pic>
        <p:nvPicPr>
          <p:cNvPr id="21" name="Picture 2" descr="Star Cartoon Images, Stock Photos &amp;amp; Vectors | Shutterstock">
            <a:extLst>
              <a:ext uri="{FF2B5EF4-FFF2-40B4-BE49-F238E27FC236}">
                <a16:creationId xmlns:a16="http://schemas.microsoft.com/office/drawing/2014/main" id="{A63CACDC-A988-422C-90FB-5841D02311EF}"/>
              </a:ext>
            </a:extLst>
          </p:cNvPr>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431703" y="2339134"/>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Star Cartoon Images, Stock Photos &amp;amp; Vectors | Shutterstock">
            <a:extLst>
              <a:ext uri="{FF2B5EF4-FFF2-40B4-BE49-F238E27FC236}">
                <a16:creationId xmlns:a16="http://schemas.microsoft.com/office/drawing/2014/main" id="{FE8B9C33-154D-4ADC-AFC6-E7AB152BFE20}"/>
              </a:ext>
            </a:extLst>
          </p:cNvPr>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402603" y="3327786"/>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Star Cartoon Images, Stock Photos &amp;amp; Vectors | Shutterstock">
            <a:extLst>
              <a:ext uri="{FF2B5EF4-FFF2-40B4-BE49-F238E27FC236}">
                <a16:creationId xmlns:a16="http://schemas.microsoft.com/office/drawing/2014/main" id="{E2ED9662-7219-4AE4-8D0A-4BA780FA769F}"/>
              </a:ext>
            </a:extLst>
          </p:cNvPr>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7667844" y="4446667"/>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5">
            <a:extLst>
              <a:ext uri="{FF2B5EF4-FFF2-40B4-BE49-F238E27FC236}">
                <a16:creationId xmlns:a16="http://schemas.microsoft.com/office/drawing/2014/main" id="{68521D2E-581B-4AC2-888A-CDD67DA28717}"/>
              </a:ext>
            </a:extLst>
          </p:cNvPr>
          <p:cNvPicPr>
            <a:picLocks noChangeAspect="1"/>
          </p:cNvPicPr>
          <p:nvPr/>
        </p:nvPicPr>
        <p:blipFill>
          <a:blip r:embed="rId4"/>
          <a:stretch>
            <a:fillRect/>
          </a:stretch>
        </p:blipFill>
        <p:spPr>
          <a:xfrm rot="16200000">
            <a:off x="771487" y="632515"/>
            <a:ext cx="511318" cy="511318"/>
          </a:xfrm>
          <a:prstGeom prst="rect">
            <a:avLst/>
          </a:prstGeom>
        </p:spPr>
      </p:pic>
    </p:spTree>
    <p:extLst>
      <p:ext uri="{BB962C8B-B14F-4D97-AF65-F5344CB8AC3E}">
        <p14:creationId xmlns:p14="http://schemas.microsoft.com/office/powerpoint/2010/main" val="363502258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1+#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矩形: 圆角 7">
            <a:extLst>
              <a:ext uri="{FF2B5EF4-FFF2-40B4-BE49-F238E27FC236}">
                <a16:creationId xmlns:a16="http://schemas.microsoft.com/office/drawing/2014/main" id="{736379F3-5C1B-408E-98B7-43D48EB5B1A8}"/>
              </a:ext>
            </a:extLst>
          </p:cNvPr>
          <p:cNvSpPr/>
          <p:nvPr/>
        </p:nvSpPr>
        <p:spPr>
          <a:xfrm>
            <a:off x="265770" y="161925"/>
            <a:ext cx="11612880" cy="6541531"/>
          </a:xfrm>
          <a:prstGeom prst="roundRect">
            <a:avLst/>
          </a:prstGeom>
          <a:solidFill>
            <a:schemeClr val="bg1">
              <a:alpha val="90000"/>
            </a:schemeClr>
          </a:solidFill>
          <a:ln w="50800">
            <a:solidFill>
              <a:srgbClr val="FDB5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杨任东竹石体-Medium" panose="02000000000000000000" pitchFamily="2" charset="-122"/>
              <a:ea typeface="杨任东竹石体-Medium" panose="02000000000000000000" pitchFamily="2" charset="-122"/>
              <a:cs typeface="+mn-cs"/>
            </a:endParaRPr>
          </a:p>
        </p:txBody>
      </p:sp>
      <p:pic>
        <p:nvPicPr>
          <p:cNvPr id="5" name="Picture 4">
            <a:extLst>
              <a:ext uri="{FF2B5EF4-FFF2-40B4-BE49-F238E27FC236}">
                <a16:creationId xmlns:a16="http://schemas.microsoft.com/office/drawing/2014/main" id="{A514A3EF-0723-40D8-9B2C-9CBED490662D}"/>
              </a:ext>
            </a:extLst>
          </p:cNvPr>
          <p:cNvPicPr>
            <a:picLocks noChangeAspect="1"/>
          </p:cNvPicPr>
          <p:nvPr/>
        </p:nvPicPr>
        <p:blipFill>
          <a:blip r:embed="rId2"/>
          <a:stretch>
            <a:fillRect/>
          </a:stretch>
        </p:blipFill>
        <p:spPr>
          <a:xfrm>
            <a:off x="6924674" y="4295135"/>
            <a:ext cx="5267325" cy="256286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9" name="TextBox 28">
            <a:extLst>
              <a:ext uri="{FF2B5EF4-FFF2-40B4-BE49-F238E27FC236}">
                <a16:creationId xmlns:a16="http://schemas.microsoft.com/office/drawing/2014/main" id="{BEE56B32-E1FF-4F13-AB65-385CAE22167F}"/>
              </a:ext>
            </a:extLst>
          </p:cNvPr>
          <p:cNvSpPr txBox="1"/>
          <p:nvPr/>
        </p:nvSpPr>
        <p:spPr>
          <a:xfrm>
            <a:off x="582000" y="274618"/>
            <a:ext cx="11296650" cy="609397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Lời giải toán đặc biệt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Vích-to Huy-gô bộc lộ tài năng thơ ca của mình từ rất sớm. Hồi còn là học sinh tiểu học, cậu học chăm, thông minh, giỏi đều các môn.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Một lần, vào giờ kiểm tra Toán cuối năm, trong khi các bạn khác mải miết làm bài thì không hiểu sao Huy-gô lại ngồi cắn bút từ đầu giờ. Thầy giáo cũng sốt ruột thay cho học trò của mình. Chỉ còn hai mươi phút nữa là phải nộp bài. Các bạn xung quanh đã có người làm xong, thế mà Huy-gô vẫn ngồi cắn bút, hai tai đỏ nhừ. Thầy giáo lại giơ đồng hồ ra xem và nhìn Huy-gô. Còn mười lăm phút nữa. Lúc này, Huy-gô bắt đầu đặt bút viết. Thầy giáo thở phào. Nhưng liệu có kịp không nhỉ? Ông lo lắng thay cho Huy-gô.</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Huy-gô mải miết viết và may thay, khi tiếng trống báo hết giờ vang lên thì cậu cũng viết xong đáp số và mang bài lên nộp. Thầy giáo liếc nhìn bài của Huy-gô. Đáp số đúng rồi! Chợt thầy reo lên: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Lời giải bài toán được viết bằng thơ! À, ra thế!</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Năm mười sáu tuổi, Huy-gô tham gia một cuộc thi thơ và đoạt giải nhất về thơ của Viện Hàn lâm Tu-lu-dơ. Tên tuổi chú bé nổi tiếng khắp trường.</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 Kể chuyện danh nhân thế giới)</a:t>
            </a:r>
          </a:p>
        </p:txBody>
      </p:sp>
      <p:sp>
        <p:nvSpPr>
          <p:cNvPr id="2" name="Rectangle: Rounded Corners 1">
            <a:extLst>
              <a:ext uri="{FF2B5EF4-FFF2-40B4-BE49-F238E27FC236}">
                <a16:creationId xmlns:a16="http://schemas.microsoft.com/office/drawing/2014/main" id="{A01C0407-36FB-6D54-D5FE-D097AF801D80}"/>
              </a:ext>
            </a:extLst>
          </p:cNvPr>
          <p:cNvSpPr/>
          <p:nvPr/>
        </p:nvSpPr>
        <p:spPr>
          <a:xfrm>
            <a:off x="582000" y="207936"/>
            <a:ext cx="3111910" cy="36933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accent4">
                    <a:lumMod val="60000"/>
                    <a:lumOff val="40000"/>
                  </a:schemeClr>
                </a:solidFill>
                <a:latin typeface="#9Slide03 AllRoundGothic" panose="020B0703020202020104" pitchFamily="34" charset="0"/>
              </a:rPr>
              <a:t>ĐỌC TOÀN BÀI</a:t>
            </a:r>
          </a:p>
        </p:txBody>
      </p:sp>
    </p:spTree>
    <p:extLst>
      <p:ext uri="{BB962C8B-B14F-4D97-AF65-F5344CB8AC3E}">
        <p14:creationId xmlns:p14="http://schemas.microsoft.com/office/powerpoint/2010/main" val="30013262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图片 15">
            <a:extLst>
              <a:ext uri="{FF2B5EF4-FFF2-40B4-BE49-F238E27FC236}">
                <a16:creationId xmlns:a16="http://schemas.microsoft.com/office/drawing/2014/main" id="{17829FBB-91A4-476C-B42A-62FFB58FD0C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747041" flipH="1">
            <a:off x="9774427" y="29334"/>
            <a:ext cx="2731607" cy="896634"/>
          </a:xfrm>
          <a:prstGeom prst="rect">
            <a:avLst/>
          </a:prstGeom>
        </p:spPr>
      </p:pic>
      <p:pic>
        <p:nvPicPr>
          <p:cNvPr id="40" name="图片 16">
            <a:extLst>
              <a:ext uri="{FF2B5EF4-FFF2-40B4-BE49-F238E27FC236}">
                <a16:creationId xmlns:a16="http://schemas.microsoft.com/office/drawing/2014/main" id="{E719322B-C373-46DD-B0EB-61AB407295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893582" flipH="1">
            <a:off x="9138654" y="-239109"/>
            <a:ext cx="3241356" cy="1057285"/>
          </a:xfrm>
          <a:prstGeom prst="rect">
            <a:avLst/>
          </a:prstGeom>
        </p:spPr>
      </p:pic>
      <p:pic>
        <p:nvPicPr>
          <p:cNvPr id="10" name="图片 79">
            <a:extLst>
              <a:ext uri="{FF2B5EF4-FFF2-40B4-BE49-F238E27FC236}">
                <a16:creationId xmlns:a16="http://schemas.microsoft.com/office/drawing/2014/main" id="{699157DE-63F2-4A94-B44F-318CBEA937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92772" y="666389"/>
            <a:ext cx="1680072" cy="1409713"/>
          </a:xfrm>
          <a:prstGeom prst="rect">
            <a:avLst/>
          </a:prstGeom>
        </p:spPr>
      </p:pic>
      <p:sp>
        <p:nvSpPr>
          <p:cNvPr id="11" name="Rounded Rectangle 27">
            <a:extLst>
              <a:ext uri="{FF2B5EF4-FFF2-40B4-BE49-F238E27FC236}">
                <a16:creationId xmlns:a16="http://schemas.microsoft.com/office/drawing/2014/main" id="{14A675C2-72DC-4D67-8186-4441AFF22F65}"/>
              </a:ext>
            </a:extLst>
          </p:cNvPr>
          <p:cNvSpPr/>
          <p:nvPr/>
        </p:nvSpPr>
        <p:spPr>
          <a:xfrm>
            <a:off x="2696657" y="1785307"/>
            <a:ext cx="6504535" cy="3239978"/>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12" name="Picture 11">
            <a:extLst>
              <a:ext uri="{FF2B5EF4-FFF2-40B4-BE49-F238E27FC236}">
                <a16:creationId xmlns:a16="http://schemas.microsoft.com/office/drawing/2014/main" id="{E60267B4-937B-454B-806B-A0C728BF70FD}"/>
              </a:ext>
            </a:extLst>
          </p:cNvPr>
          <p:cNvPicPr>
            <a:picLocks noChangeAspect="1"/>
          </p:cNvPicPr>
          <p:nvPr/>
        </p:nvPicPr>
        <p:blipFill rotWithShape="1">
          <a:blip r:embed="rId4"/>
          <a:srcRect l="16127" t="11921" r="14764" b="20863"/>
          <a:stretch/>
        </p:blipFill>
        <p:spPr>
          <a:xfrm>
            <a:off x="3710549" y="2196156"/>
            <a:ext cx="4476749" cy="2258786"/>
          </a:xfrm>
          <a:prstGeom prst="rect">
            <a:avLst/>
          </a:prstGeom>
        </p:spPr>
      </p:pic>
    </p:spTree>
    <p:extLst>
      <p:ext uri="{BB962C8B-B14F-4D97-AF65-F5344CB8AC3E}">
        <p14:creationId xmlns:p14="http://schemas.microsoft.com/office/powerpoint/2010/main" val="398984513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left)">
                                      <p:cBhvr>
                                        <p:cTn id="7" dur="1000"/>
                                        <p:tgtEl>
                                          <p:spTgt spid="40"/>
                                        </p:tgtEl>
                                      </p:cBhvr>
                                    </p:animEffect>
                                  </p:childTnLst>
                                </p:cTn>
                              </p:par>
                              <p:par>
                                <p:cTn id="8" presetID="22" presetClass="entr" presetSubtype="2" fill="hold" nodeType="withEffect">
                                  <p:stCondLst>
                                    <p:cond delay="0"/>
                                  </p:stCondLst>
                                  <p:childTnLst>
                                    <p:set>
                                      <p:cBhvr>
                                        <p:cTn id="9" dur="1" fill="hold">
                                          <p:stCondLst>
                                            <p:cond delay="0"/>
                                          </p:stCondLst>
                                        </p:cTn>
                                        <p:tgtEl>
                                          <p:spTgt spid="39"/>
                                        </p:tgtEl>
                                        <p:attrNameLst>
                                          <p:attrName>style.visibility</p:attrName>
                                        </p:attrNameLst>
                                      </p:cBhvr>
                                      <p:to>
                                        <p:strVal val="visible"/>
                                      </p:to>
                                    </p:set>
                                    <p:animEffect transition="in" filter="wipe(right)">
                                      <p:cBhvr>
                                        <p:cTn id="10" dur="1000"/>
                                        <p:tgtEl>
                                          <p:spTgt spid="39"/>
                                        </p:tgtEl>
                                      </p:cBhvr>
                                    </p:animEffect>
                                  </p:childTnLst>
                                </p:cTn>
                              </p:par>
                              <p:par>
                                <p:cTn id="11" presetID="42"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750"/>
                                        <p:tgtEl>
                                          <p:spTgt spid="10"/>
                                        </p:tgtEl>
                                      </p:cBhvr>
                                    </p:animEffect>
                                    <p:anim calcmode="lin" valueType="num">
                                      <p:cBhvr>
                                        <p:cTn id="14" dur="750" fill="hold"/>
                                        <p:tgtEl>
                                          <p:spTgt spid="10"/>
                                        </p:tgtEl>
                                        <p:attrNameLst>
                                          <p:attrName>ppt_x</p:attrName>
                                        </p:attrNameLst>
                                      </p:cBhvr>
                                      <p:tavLst>
                                        <p:tav tm="0">
                                          <p:val>
                                            <p:strVal val="#ppt_x"/>
                                          </p:val>
                                        </p:tav>
                                        <p:tav tm="100000">
                                          <p:val>
                                            <p:strVal val="#ppt_x"/>
                                          </p:val>
                                        </p:tav>
                                      </p:tavLst>
                                    </p:anim>
                                    <p:anim calcmode="lin" valueType="num">
                                      <p:cBhvr>
                                        <p:cTn id="15" dur="750" fill="hold"/>
                                        <p:tgtEl>
                                          <p:spTgt spid="10"/>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750"/>
                                        <p:tgtEl>
                                          <p:spTgt spid="12"/>
                                        </p:tgtEl>
                                      </p:cBhvr>
                                    </p:animEffect>
                                    <p:anim calcmode="lin" valueType="num">
                                      <p:cBhvr>
                                        <p:cTn id="19" dur="750" fill="hold"/>
                                        <p:tgtEl>
                                          <p:spTgt spid="12"/>
                                        </p:tgtEl>
                                        <p:attrNameLst>
                                          <p:attrName>ppt_x</p:attrName>
                                        </p:attrNameLst>
                                      </p:cBhvr>
                                      <p:tavLst>
                                        <p:tav tm="0">
                                          <p:val>
                                            <p:strVal val="#ppt_x"/>
                                          </p:val>
                                        </p:tav>
                                        <p:tav tm="100000">
                                          <p:val>
                                            <p:strVal val="#ppt_x"/>
                                          </p:val>
                                        </p:tav>
                                      </p:tavLst>
                                    </p:anim>
                                    <p:anim calcmode="lin" valueType="num">
                                      <p:cBhvr>
                                        <p:cTn id="20" dur="750" fill="hold"/>
                                        <p:tgtEl>
                                          <p:spTgt spid="12"/>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750"/>
                                        <p:tgtEl>
                                          <p:spTgt spid="11"/>
                                        </p:tgtEl>
                                      </p:cBhvr>
                                    </p:animEffect>
                                    <p:anim calcmode="lin" valueType="num">
                                      <p:cBhvr>
                                        <p:cTn id="24" dur="750" fill="hold"/>
                                        <p:tgtEl>
                                          <p:spTgt spid="11"/>
                                        </p:tgtEl>
                                        <p:attrNameLst>
                                          <p:attrName>ppt_x</p:attrName>
                                        </p:attrNameLst>
                                      </p:cBhvr>
                                      <p:tavLst>
                                        <p:tav tm="0">
                                          <p:val>
                                            <p:strVal val="#ppt_x"/>
                                          </p:val>
                                        </p:tav>
                                        <p:tav tm="100000">
                                          <p:val>
                                            <p:strVal val="#ppt_x"/>
                                          </p:val>
                                        </p:tav>
                                      </p:tavLst>
                                    </p:anim>
                                    <p:anim calcmode="lin" valueType="num">
                                      <p:cBhvr>
                                        <p:cTn id="25" dur="75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矩形: 圆角 7">
            <a:extLst>
              <a:ext uri="{FF2B5EF4-FFF2-40B4-BE49-F238E27FC236}">
                <a16:creationId xmlns:a16="http://schemas.microsoft.com/office/drawing/2014/main" id="{0F8D9E3A-7566-4398-B452-E4A7AB3DD135}"/>
              </a:ext>
            </a:extLst>
          </p:cNvPr>
          <p:cNvSpPr/>
          <p:nvPr/>
        </p:nvSpPr>
        <p:spPr>
          <a:xfrm>
            <a:off x="265770" y="228600"/>
            <a:ext cx="11612880" cy="6400800"/>
          </a:xfrm>
          <a:prstGeom prst="roundRect">
            <a:avLst/>
          </a:prstGeom>
          <a:solidFill>
            <a:schemeClr val="bg1">
              <a:alpha val="90000"/>
            </a:schemeClr>
          </a:solidFill>
          <a:ln w="50800">
            <a:solidFill>
              <a:srgbClr val="FDB5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8" name="Picture 7">
            <a:extLst>
              <a:ext uri="{FF2B5EF4-FFF2-40B4-BE49-F238E27FC236}">
                <a16:creationId xmlns:a16="http://schemas.microsoft.com/office/drawing/2014/main" id="{CC0B3E95-8BA3-4CC6-9089-93B45BA2DB35}"/>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4306" b="95027" l="48939" r="96483"/>
                    </a14:imgEffect>
                  </a14:imgLayer>
                </a14:imgProps>
              </a:ext>
              <a:ext uri="{28A0092B-C50C-407E-A947-70E740481C1C}">
                <a14:useLocalDpi xmlns:a14="http://schemas.microsoft.com/office/drawing/2010/main" val="0"/>
              </a:ext>
            </a:extLst>
          </a:blip>
          <a:srcRect l="47872"/>
          <a:stretch/>
        </p:blipFill>
        <p:spPr>
          <a:xfrm>
            <a:off x="7830355" y="1611415"/>
            <a:ext cx="3038525" cy="5828932"/>
          </a:xfrm>
          <a:prstGeom prst="rect">
            <a:avLst/>
          </a:prstGeom>
        </p:spPr>
      </p:pic>
      <p:sp>
        <p:nvSpPr>
          <p:cNvPr id="9" name="Rounded Rectangular Callout 54">
            <a:extLst>
              <a:ext uri="{FF2B5EF4-FFF2-40B4-BE49-F238E27FC236}">
                <a16:creationId xmlns:a16="http://schemas.microsoft.com/office/drawing/2014/main" id="{CB5964E2-2130-4E11-B6BE-8BC5F5E90766}"/>
              </a:ext>
            </a:extLst>
          </p:cNvPr>
          <p:cNvSpPr/>
          <p:nvPr/>
        </p:nvSpPr>
        <p:spPr>
          <a:xfrm>
            <a:off x="8976576" y="90151"/>
            <a:ext cx="3215424" cy="1692733"/>
          </a:xfrm>
          <a:prstGeom prst="wedgeRoundRectCallout">
            <a:avLst>
              <a:gd name="adj1" fmla="val -32291"/>
              <a:gd name="adj2" fmla="val 70267"/>
              <a:gd name="adj3" fmla="val 16667"/>
            </a:avLst>
          </a:prstGeom>
          <a:solidFill>
            <a:sysClr val="window" lastClr="FFFFFF"/>
          </a:solidFill>
          <a:ln w="76200" cap="flat" cmpd="sng" algn="ctr">
            <a:solidFill>
              <a:srgbClr val="70AD47">
                <a:lumMod val="50000"/>
              </a:srgbClr>
            </a:solidFill>
            <a:prstDash val="solid"/>
            <a:miter lim="800000"/>
          </a:ln>
          <a:effectLst/>
        </p:spPr>
        <p:txBody>
          <a:bodyPr rtlCol="0" anchor="ctr"/>
          <a:lstStyle/>
          <a:p>
            <a:pPr lvl="0" algn="ctr"/>
            <a:r>
              <a:rPr lang="en-US" sz="3200" dirty="0" err="1">
                <a:latin typeface="Arial-Rounded" panose="020B0500000000000000" pitchFamily="34" charset="0"/>
                <a:ea typeface="Arial-Rounded" panose="020B0500000000000000" pitchFamily="34" charset="0"/>
                <a:cs typeface="Arial-Rounded" panose="020B0500000000000000" pitchFamily="34" charset="0"/>
              </a:rPr>
              <a:t>Em</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đọc</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kĩ</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đoạn</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văn</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đầu</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tiên</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để</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trả</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lời</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câu</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hỏi</a:t>
            </a:r>
            <a:r>
              <a:rPr lang="en-US" sz="3200" dirty="0">
                <a:latin typeface="Arial-Rounded" panose="020B0500000000000000" pitchFamily="34" charset="0"/>
                <a:ea typeface="Arial-Rounded" panose="020B0500000000000000" pitchFamily="34" charset="0"/>
                <a:cs typeface="Arial-Rounded" panose="020B0500000000000000" pitchFamily="34" charset="0"/>
              </a:rPr>
              <a:t>.</a:t>
            </a:r>
            <a:endParaRPr kumimoji="0" lang="en-US" sz="3200" b="0" i="0" u="none" strike="noStrike" kern="0" cap="none" spc="0" normalizeH="0" baseline="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10" name="Group 9">
            <a:extLst>
              <a:ext uri="{FF2B5EF4-FFF2-40B4-BE49-F238E27FC236}">
                <a16:creationId xmlns:a16="http://schemas.microsoft.com/office/drawing/2014/main" id="{B76F2D8C-5CC8-4DC2-8DD5-6A5DF6DA7C18}"/>
              </a:ext>
            </a:extLst>
          </p:cNvPr>
          <p:cNvGrpSpPr/>
          <p:nvPr/>
        </p:nvGrpSpPr>
        <p:grpSpPr>
          <a:xfrm>
            <a:off x="596304" y="632947"/>
            <a:ext cx="7949254" cy="3653846"/>
            <a:chOff x="929679" y="-624353"/>
            <a:chExt cx="7949254" cy="3653846"/>
          </a:xfrm>
        </p:grpSpPr>
        <p:pic>
          <p:nvPicPr>
            <p:cNvPr id="11" name="Picture 10">
              <a:extLst>
                <a:ext uri="{FF2B5EF4-FFF2-40B4-BE49-F238E27FC236}">
                  <a16:creationId xmlns:a16="http://schemas.microsoft.com/office/drawing/2014/main" id="{A1980635-63C2-4DC3-9570-1ADBC0B9010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9679" y="-624353"/>
              <a:ext cx="7949254" cy="3653846"/>
            </a:xfrm>
            <a:prstGeom prst="rect">
              <a:avLst/>
            </a:prstGeom>
          </p:spPr>
        </p:pic>
        <p:sp>
          <p:nvSpPr>
            <p:cNvPr id="12" name="Rectangle 11">
              <a:extLst>
                <a:ext uri="{FF2B5EF4-FFF2-40B4-BE49-F238E27FC236}">
                  <a16:creationId xmlns:a16="http://schemas.microsoft.com/office/drawing/2014/main" id="{7B3C970D-31A0-42F2-87BB-6C14A8CA8905}"/>
                </a:ext>
              </a:extLst>
            </p:cNvPr>
            <p:cNvSpPr/>
            <p:nvPr/>
          </p:nvSpPr>
          <p:spPr>
            <a:xfrm>
              <a:off x="1982686" y="663961"/>
              <a:ext cx="5843238" cy="1077218"/>
            </a:xfrm>
            <a:prstGeom prst="rect">
              <a:avLst/>
            </a:prstGeom>
          </p:spPr>
          <p:txBody>
            <a:bodyPr wrap="square">
              <a:spAutoFit/>
            </a:bodyPr>
            <a:lstStyle/>
            <a:p>
              <a:pPr algn="ctr" defTabSz="457200">
                <a:defRPr/>
              </a:pP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1.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Vích-tô</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Huy-gô</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đã</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bộc</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lộ</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năng</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khiếu</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gì</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từ</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rất</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sớm</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a:t>
              </a:r>
            </a:p>
          </p:txBody>
        </p:sp>
      </p:grpSp>
      <p:sp>
        <p:nvSpPr>
          <p:cNvPr id="13" name="Rectangle 12">
            <a:extLst>
              <a:ext uri="{FF2B5EF4-FFF2-40B4-BE49-F238E27FC236}">
                <a16:creationId xmlns:a16="http://schemas.microsoft.com/office/drawing/2014/main" id="{F3871600-7ED0-4B81-88BC-00865885BFA9}"/>
              </a:ext>
            </a:extLst>
          </p:cNvPr>
          <p:cNvSpPr/>
          <p:nvPr/>
        </p:nvSpPr>
        <p:spPr>
          <a:xfrm>
            <a:off x="983609" y="4247686"/>
            <a:ext cx="7026916" cy="1468864"/>
          </a:xfrm>
          <a:prstGeom prst="rect">
            <a:avLst/>
          </a:prstGeom>
        </p:spPr>
        <p:txBody>
          <a:bodyPr wrap="square">
            <a:spAutoFit/>
          </a:bodyPr>
          <a:lstStyle/>
          <a:p>
            <a:pPr algn="ctr">
              <a:lnSpc>
                <a:spcPct val="150000"/>
              </a:lnSpc>
            </a:pPr>
            <a:r>
              <a:rPr lang="vi-VN"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Vích-tô Huy-gô đã bộc lộ năng khiếu thơ ca của mình từ rất sớm.</a:t>
            </a:r>
            <a:endParaRPr lang="vi-VN"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1173065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arn(inVertical)">
                                      <p:cBhvr>
                                        <p:cTn id="11" dur="500"/>
                                        <p:tgtEl>
                                          <p:spTgt spid="8"/>
                                        </p:tgtEl>
                                      </p:cBhvr>
                                    </p:animEffect>
                                  </p:childTnLst>
                                </p:cTn>
                              </p:par>
                            </p:childTnLst>
                          </p:cTn>
                        </p:par>
                        <p:par>
                          <p:cTn id="12" fill="hold">
                            <p:stCondLst>
                              <p:cond delay="500"/>
                            </p:stCondLst>
                            <p:childTnLst>
                              <p:par>
                                <p:cTn id="13" presetID="16" presetClass="entr" presetSubtype="21"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8"/>
                                        </p:tgtEl>
                                      </p:cBhvr>
                                    </p:animEffect>
                                    <p:set>
                                      <p:cBhvr>
                                        <p:cTn id="20" dur="1" fill="hold">
                                          <p:stCondLst>
                                            <p:cond delay="499"/>
                                          </p:stCondLst>
                                        </p:cTn>
                                        <p:tgtEl>
                                          <p:spTgt spid="8"/>
                                        </p:tgtEl>
                                        <p:attrNameLst>
                                          <p:attrName>style.visibility</p:attrName>
                                        </p:attrNameLst>
                                      </p:cBhvr>
                                      <p:to>
                                        <p:strVal val="hidden"/>
                                      </p:to>
                                    </p:set>
                                  </p:childTnLst>
                                </p:cTn>
                              </p:par>
                              <p:par>
                                <p:cTn id="21" presetID="10" presetClass="exit" presetSubtype="0" fill="hold" grpId="1" nodeType="withEffect">
                                  <p:stCondLst>
                                    <p:cond delay="0"/>
                                  </p:stCondLst>
                                  <p:childTnLst>
                                    <p:animEffect transition="out" filter="fade">
                                      <p:cBhvr>
                                        <p:cTn id="22" dur="500"/>
                                        <p:tgtEl>
                                          <p:spTgt spid="9"/>
                                        </p:tgtEl>
                                      </p:cBhvr>
                                    </p:animEffect>
                                    <p:set>
                                      <p:cBhvr>
                                        <p:cTn id="23" dur="1" fill="hold">
                                          <p:stCondLst>
                                            <p:cond delay="499"/>
                                          </p:stCondLst>
                                        </p:cTn>
                                        <p:tgtEl>
                                          <p:spTgt spid="9"/>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 calcmode="lin" valueType="num">
                                      <p:cBhvr additive="base">
                                        <p:cTn id="28" dur="500" fill="hold"/>
                                        <p:tgtEl>
                                          <p:spTgt spid="13"/>
                                        </p:tgtEl>
                                        <p:attrNameLst>
                                          <p:attrName>ppt_x</p:attrName>
                                        </p:attrNameLst>
                                      </p:cBhvr>
                                      <p:tavLst>
                                        <p:tav tm="0">
                                          <p:val>
                                            <p:strVal val="0-#ppt_w/2"/>
                                          </p:val>
                                        </p:tav>
                                        <p:tav tm="100000">
                                          <p:val>
                                            <p:strVal val="#ppt_x"/>
                                          </p:val>
                                        </p:tav>
                                      </p:tavLst>
                                    </p:anim>
                                    <p:anim calcmode="lin" valueType="num">
                                      <p:cBhvr additive="base">
                                        <p:cTn id="29"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1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矩形: 圆角 7">
            <a:extLst>
              <a:ext uri="{FF2B5EF4-FFF2-40B4-BE49-F238E27FC236}">
                <a16:creationId xmlns:a16="http://schemas.microsoft.com/office/drawing/2014/main" id="{0F8D9E3A-7566-4398-B452-E4A7AB3DD135}"/>
              </a:ext>
            </a:extLst>
          </p:cNvPr>
          <p:cNvSpPr/>
          <p:nvPr/>
        </p:nvSpPr>
        <p:spPr>
          <a:xfrm>
            <a:off x="265770" y="228600"/>
            <a:ext cx="11612880" cy="6400800"/>
          </a:xfrm>
          <a:prstGeom prst="roundRect">
            <a:avLst/>
          </a:prstGeom>
          <a:solidFill>
            <a:schemeClr val="bg1">
              <a:alpha val="90000"/>
            </a:schemeClr>
          </a:solidFill>
          <a:ln w="50800">
            <a:solidFill>
              <a:srgbClr val="FDB5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8" name="Picture 7">
            <a:extLst>
              <a:ext uri="{FF2B5EF4-FFF2-40B4-BE49-F238E27FC236}">
                <a16:creationId xmlns:a16="http://schemas.microsoft.com/office/drawing/2014/main" id="{CC0B3E95-8BA3-4CC6-9089-93B45BA2DB35}"/>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4306" b="95027" l="48939" r="96483"/>
                    </a14:imgEffect>
                  </a14:imgLayer>
                </a14:imgProps>
              </a:ext>
              <a:ext uri="{28A0092B-C50C-407E-A947-70E740481C1C}">
                <a14:useLocalDpi xmlns:a14="http://schemas.microsoft.com/office/drawing/2010/main" val="0"/>
              </a:ext>
            </a:extLst>
          </a:blip>
          <a:srcRect l="47872"/>
          <a:stretch/>
        </p:blipFill>
        <p:spPr>
          <a:xfrm>
            <a:off x="7830355" y="1611415"/>
            <a:ext cx="3038525" cy="5828932"/>
          </a:xfrm>
          <a:prstGeom prst="rect">
            <a:avLst/>
          </a:prstGeom>
        </p:spPr>
      </p:pic>
      <p:sp>
        <p:nvSpPr>
          <p:cNvPr id="9" name="Rounded Rectangular Callout 54">
            <a:extLst>
              <a:ext uri="{FF2B5EF4-FFF2-40B4-BE49-F238E27FC236}">
                <a16:creationId xmlns:a16="http://schemas.microsoft.com/office/drawing/2014/main" id="{CB5964E2-2130-4E11-B6BE-8BC5F5E90766}"/>
              </a:ext>
            </a:extLst>
          </p:cNvPr>
          <p:cNvSpPr/>
          <p:nvPr/>
        </p:nvSpPr>
        <p:spPr>
          <a:xfrm>
            <a:off x="8976576" y="90151"/>
            <a:ext cx="3215424" cy="1692733"/>
          </a:xfrm>
          <a:prstGeom prst="wedgeRoundRectCallout">
            <a:avLst>
              <a:gd name="adj1" fmla="val -32291"/>
              <a:gd name="adj2" fmla="val 70267"/>
              <a:gd name="adj3" fmla="val 16667"/>
            </a:avLst>
          </a:prstGeom>
          <a:solidFill>
            <a:sysClr val="window" lastClr="FFFFFF"/>
          </a:solidFill>
          <a:ln w="76200" cap="flat" cmpd="sng" algn="ctr">
            <a:solidFill>
              <a:srgbClr val="70AD47">
                <a:lumMod val="50000"/>
              </a:srgbClr>
            </a:solidFill>
            <a:prstDash val="solid"/>
            <a:miter lim="800000"/>
          </a:ln>
          <a:effectLst/>
        </p:spPr>
        <p:txBody>
          <a:bodyPr rtlCol="0" anchor="ctr"/>
          <a:lstStyle/>
          <a:p>
            <a:pPr lvl="0" algn="ctr"/>
            <a:r>
              <a:rPr lang="en-US" sz="2800" dirty="0" err="1">
                <a:latin typeface="Arial-Rounded" panose="020B0500000000000000" pitchFamily="34" charset="0"/>
                <a:ea typeface="Arial-Rounded" panose="020B0500000000000000" pitchFamily="34" charset="0"/>
                <a:cs typeface="Arial-Rounded" panose="020B0500000000000000" pitchFamily="34" charset="0"/>
              </a:rPr>
              <a:t>Em</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đọc</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đoạn</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văn</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thứ</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hai</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để</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trả</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lời</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câu</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hỏi</a:t>
            </a:r>
            <a:r>
              <a:rPr lang="en-US" sz="2800" dirty="0">
                <a:latin typeface="Arial-Rounded" panose="020B0500000000000000" pitchFamily="34" charset="0"/>
                <a:ea typeface="Arial-Rounded" panose="020B0500000000000000" pitchFamily="34" charset="0"/>
                <a:cs typeface="Arial-Rounded" panose="020B0500000000000000" pitchFamily="34" charset="0"/>
              </a:rPr>
              <a:t>.</a:t>
            </a:r>
            <a:endParaRPr kumimoji="0" lang="en-US" sz="2800" b="0" i="0" u="none" strike="noStrike" kern="0" cap="none" spc="0" normalizeH="0" baseline="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10" name="Group 9">
            <a:extLst>
              <a:ext uri="{FF2B5EF4-FFF2-40B4-BE49-F238E27FC236}">
                <a16:creationId xmlns:a16="http://schemas.microsoft.com/office/drawing/2014/main" id="{B76F2D8C-5CC8-4DC2-8DD5-6A5DF6DA7C18}"/>
              </a:ext>
            </a:extLst>
          </p:cNvPr>
          <p:cNvGrpSpPr/>
          <p:nvPr/>
        </p:nvGrpSpPr>
        <p:grpSpPr>
          <a:xfrm>
            <a:off x="596304" y="632947"/>
            <a:ext cx="7949254" cy="3653846"/>
            <a:chOff x="929679" y="-624353"/>
            <a:chExt cx="7949254" cy="3653846"/>
          </a:xfrm>
        </p:grpSpPr>
        <p:pic>
          <p:nvPicPr>
            <p:cNvPr id="11" name="Picture 10">
              <a:extLst>
                <a:ext uri="{FF2B5EF4-FFF2-40B4-BE49-F238E27FC236}">
                  <a16:creationId xmlns:a16="http://schemas.microsoft.com/office/drawing/2014/main" id="{A1980635-63C2-4DC3-9570-1ADBC0B9010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9679" y="-624353"/>
              <a:ext cx="7949254" cy="3653846"/>
            </a:xfrm>
            <a:prstGeom prst="rect">
              <a:avLst/>
            </a:prstGeom>
          </p:spPr>
        </p:pic>
        <p:sp>
          <p:nvSpPr>
            <p:cNvPr id="12" name="Rectangle 11">
              <a:extLst>
                <a:ext uri="{FF2B5EF4-FFF2-40B4-BE49-F238E27FC236}">
                  <a16:creationId xmlns:a16="http://schemas.microsoft.com/office/drawing/2014/main" id="{7B3C970D-31A0-42F2-87BB-6C14A8CA8905}"/>
                </a:ext>
              </a:extLst>
            </p:cNvPr>
            <p:cNvSpPr/>
            <p:nvPr/>
          </p:nvSpPr>
          <p:spPr>
            <a:xfrm>
              <a:off x="2007142" y="433723"/>
              <a:ext cx="5843238" cy="1569660"/>
            </a:xfrm>
            <a:prstGeom prst="rect">
              <a:avLst/>
            </a:prstGeom>
          </p:spPr>
          <p:txBody>
            <a:bodyPr wrap="square">
              <a:spAutoFit/>
            </a:bodyPr>
            <a:lstStyle/>
            <a:p>
              <a:pPr algn="ctr" defTabSz="457200">
                <a:defRPr/>
              </a:pP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Trong</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giờ</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kiểm</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tra</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Toán</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vì</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sao</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thầy</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giáo</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lại</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rất</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lo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lắng</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cho</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Vích</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-to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Huy-gô</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a:t>
              </a:r>
            </a:p>
          </p:txBody>
        </p:sp>
      </p:grpSp>
      <p:sp>
        <p:nvSpPr>
          <p:cNvPr id="13" name="Rectangle 12">
            <a:extLst>
              <a:ext uri="{FF2B5EF4-FFF2-40B4-BE49-F238E27FC236}">
                <a16:creationId xmlns:a16="http://schemas.microsoft.com/office/drawing/2014/main" id="{F3871600-7ED0-4B81-88BC-00865885BFA9}"/>
              </a:ext>
            </a:extLst>
          </p:cNvPr>
          <p:cNvSpPr/>
          <p:nvPr/>
        </p:nvSpPr>
        <p:spPr>
          <a:xfrm>
            <a:off x="428624" y="3544340"/>
            <a:ext cx="8116934" cy="2597827"/>
          </a:xfrm>
          <a:prstGeom prst="rect">
            <a:avLst/>
          </a:prstGeom>
        </p:spPr>
        <p:txBody>
          <a:bodyPr wrap="square">
            <a:spAutoFit/>
          </a:bodyPr>
          <a:lstStyle/>
          <a:p>
            <a:pPr lvl="0">
              <a:lnSpc>
                <a:spcPct val="150000"/>
              </a:lnSpc>
            </a:pP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Trong</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giờ</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kiểm</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tra</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Toán</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thầy</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giáo</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lo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lắng</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cho</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Vích</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-to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Huy-gô</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vì</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trong</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khi</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các</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bạn</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mải</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miết</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làm</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thì</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không</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hiểu</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sao</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Huy-gô</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lại</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ngồi</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cắn</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bút</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từ</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đầu</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giờ</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endParaRPr kumimoji="0" lang="vi-VN" sz="28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690222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arn(inVertical)">
                                      <p:cBhvr>
                                        <p:cTn id="11" dur="500"/>
                                        <p:tgtEl>
                                          <p:spTgt spid="8"/>
                                        </p:tgtEl>
                                      </p:cBhvr>
                                    </p:animEffect>
                                  </p:childTnLst>
                                </p:cTn>
                              </p:par>
                            </p:childTnLst>
                          </p:cTn>
                        </p:par>
                        <p:par>
                          <p:cTn id="12" fill="hold">
                            <p:stCondLst>
                              <p:cond delay="500"/>
                            </p:stCondLst>
                            <p:childTnLst>
                              <p:par>
                                <p:cTn id="13" presetID="16" presetClass="entr" presetSubtype="21"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8"/>
                                        </p:tgtEl>
                                      </p:cBhvr>
                                    </p:animEffect>
                                    <p:set>
                                      <p:cBhvr>
                                        <p:cTn id="20" dur="1" fill="hold">
                                          <p:stCondLst>
                                            <p:cond delay="499"/>
                                          </p:stCondLst>
                                        </p:cTn>
                                        <p:tgtEl>
                                          <p:spTgt spid="8"/>
                                        </p:tgtEl>
                                        <p:attrNameLst>
                                          <p:attrName>style.visibility</p:attrName>
                                        </p:attrNameLst>
                                      </p:cBhvr>
                                      <p:to>
                                        <p:strVal val="hidden"/>
                                      </p:to>
                                    </p:set>
                                  </p:childTnLst>
                                </p:cTn>
                              </p:par>
                              <p:par>
                                <p:cTn id="21" presetID="10" presetClass="exit" presetSubtype="0" fill="hold" grpId="1" nodeType="withEffect">
                                  <p:stCondLst>
                                    <p:cond delay="0"/>
                                  </p:stCondLst>
                                  <p:childTnLst>
                                    <p:animEffect transition="out" filter="fade">
                                      <p:cBhvr>
                                        <p:cTn id="22" dur="500"/>
                                        <p:tgtEl>
                                          <p:spTgt spid="9"/>
                                        </p:tgtEl>
                                      </p:cBhvr>
                                    </p:animEffect>
                                    <p:set>
                                      <p:cBhvr>
                                        <p:cTn id="23" dur="1" fill="hold">
                                          <p:stCondLst>
                                            <p:cond delay="499"/>
                                          </p:stCondLst>
                                        </p:cTn>
                                        <p:tgtEl>
                                          <p:spTgt spid="9"/>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 calcmode="lin" valueType="num">
                                      <p:cBhvr additive="base">
                                        <p:cTn id="28" dur="500" fill="hold"/>
                                        <p:tgtEl>
                                          <p:spTgt spid="13"/>
                                        </p:tgtEl>
                                        <p:attrNameLst>
                                          <p:attrName>ppt_x</p:attrName>
                                        </p:attrNameLst>
                                      </p:cBhvr>
                                      <p:tavLst>
                                        <p:tav tm="0">
                                          <p:val>
                                            <p:strVal val="0-#ppt_w/2"/>
                                          </p:val>
                                        </p:tav>
                                        <p:tav tm="100000">
                                          <p:val>
                                            <p:strVal val="#ppt_x"/>
                                          </p:val>
                                        </p:tav>
                                      </p:tavLst>
                                    </p:anim>
                                    <p:anim calcmode="lin" valueType="num">
                                      <p:cBhvr additive="base">
                                        <p:cTn id="29"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1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矩形: 圆角 7">
            <a:extLst>
              <a:ext uri="{FF2B5EF4-FFF2-40B4-BE49-F238E27FC236}">
                <a16:creationId xmlns:a16="http://schemas.microsoft.com/office/drawing/2014/main" id="{0F8D9E3A-7566-4398-B452-E4A7AB3DD135}"/>
              </a:ext>
            </a:extLst>
          </p:cNvPr>
          <p:cNvSpPr/>
          <p:nvPr/>
        </p:nvSpPr>
        <p:spPr>
          <a:xfrm>
            <a:off x="265770" y="228600"/>
            <a:ext cx="11612880" cy="6400800"/>
          </a:xfrm>
          <a:prstGeom prst="roundRect">
            <a:avLst/>
          </a:prstGeom>
          <a:solidFill>
            <a:schemeClr val="bg1">
              <a:alpha val="90000"/>
            </a:schemeClr>
          </a:solidFill>
          <a:ln w="50800">
            <a:solidFill>
              <a:srgbClr val="FDB5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8" name="Picture 7">
            <a:extLst>
              <a:ext uri="{FF2B5EF4-FFF2-40B4-BE49-F238E27FC236}">
                <a16:creationId xmlns:a16="http://schemas.microsoft.com/office/drawing/2014/main" id="{CC0B3E95-8BA3-4CC6-9089-93B45BA2DB35}"/>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4306" b="95027" l="48939" r="96483"/>
                    </a14:imgEffect>
                  </a14:imgLayer>
                </a14:imgProps>
              </a:ext>
              <a:ext uri="{28A0092B-C50C-407E-A947-70E740481C1C}">
                <a14:useLocalDpi xmlns:a14="http://schemas.microsoft.com/office/drawing/2010/main" val="0"/>
              </a:ext>
            </a:extLst>
          </a:blip>
          <a:srcRect l="47872"/>
          <a:stretch/>
        </p:blipFill>
        <p:spPr>
          <a:xfrm>
            <a:off x="7830355" y="1611415"/>
            <a:ext cx="3038525" cy="5828932"/>
          </a:xfrm>
          <a:prstGeom prst="rect">
            <a:avLst/>
          </a:prstGeom>
        </p:spPr>
      </p:pic>
      <p:sp>
        <p:nvSpPr>
          <p:cNvPr id="9" name="Rounded Rectangular Callout 54">
            <a:extLst>
              <a:ext uri="{FF2B5EF4-FFF2-40B4-BE49-F238E27FC236}">
                <a16:creationId xmlns:a16="http://schemas.microsoft.com/office/drawing/2014/main" id="{CB5964E2-2130-4E11-B6BE-8BC5F5E90766}"/>
              </a:ext>
            </a:extLst>
          </p:cNvPr>
          <p:cNvSpPr/>
          <p:nvPr/>
        </p:nvSpPr>
        <p:spPr>
          <a:xfrm>
            <a:off x="8496254" y="228601"/>
            <a:ext cx="3477555" cy="1917210"/>
          </a:xfrm>
          <a:prstGeom prst="wedgeRoundRectCallout">
            <a:avLst>
              <a:gd name="adj1" fmla="val -32291"/>
              <a:gd name="adj2" fmla="val 70267"/>
              <a:gd name="adj3" fmla="val 16667"/>
            </a:avLst>
          </a:prstGeom>
          <a:solidFill>
            <a:sysClr val="window" lastClr="FFFFFF"/>
          </a:solidFill>
          <a:ln w="76200" cap="flat" cmpd="sng" algn="ctr">
            <a:solidFill>
              <a:srgbClr val="70AD47">
                <a:lumMod val="50000"/>
              </a:srgbClr>
            </a:solidFill>
            <a:prstDash val="solid"/>
            <a:miter lim="800000"/>
          </a:ln>
          <a:effectLst/>
        </p:spPr>
        <p:txBody>
          <a:bodyPr rtlCol="0" anchor="ctr"/>
          <a:lstStyle/>
          <a:p>
            <a:pPr lvl="0" algn="ctr"/>
            <a:r>
              <a:rPr lang="en-US" sz="3000" dirty="0" err="1">
                <a:latin typeface="Arial-Rounded" panose="020B0500000000000000" pitchFamily="34" charset="0"/>
                <a:ea typeface="Arial-Rounded" panose="020B0500000000000000" pitchFamily="34" charset="0"/>
                <a:cs typeface="Arial-Rounded" panose="020B0500000000000000" pitchFamily="34" charset="0"/>
              </a:rPr>
              <a:t>Em</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đọc</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kĩ</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đoạn</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thứ</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ba</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và</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lựa</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chọn</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đáp</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án</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đúng</a:t>
            </a:r>
            <a:r>
              <a:rPr lang="en-US" sz="3000" dirty="0">
                <a:latin typeface="Arial-Rounded" panose="020B0500000000000000" pitchFamily="34" charset="0"/>
                <a:ea typeface="Arial-Rounded" panose="020B0500000000000000" pitchFamily="34" charset="0"/>
                <a:cs typeface="Arial-Rounded" panose="020B0500000000000000" pitchFamily="34" charset="0"/>
              </a:rPr>
              <a:t>.</a:t>
            </a:r>
            <a:endParaRPr kumimoji="0" lang="en-US" sz="3000" b="0" i="0" u="none" strike="noStrike" kern="0" cap="none" spc="0" normalizeH="0" baseline="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10" name="Group 9">
            <a:extLst>
              <a:ext uri="{FF2B5EF4-FFF2-40B4-BE49-F238E27FC236}">
                <a16:creationId xmlns:a16="http://schemas.microsoft.com/office/drawing/2014/main" id="{B76F2D8C-5CC8-4DC2-8DD5-6A5DF6DA7C18}"/>
              </a:ext>
            </a:extLst>
          </p:cNvPr>
          <p:cNvGrpSpPr/>
          <p:nvPr/>
        </p:nvGrpSpPr>
        <p:grpSpPr>
          <a:xfrm>
            <a:off x="218191" y="-1466850"/>
            <a:ext cx="9011534" cy="7353299"/>
            <a:chOff x="929679" y="-2724150"/>
            <a:chExt cx="7949254" cy="7353299"/>
          </a:xfrm>
        </p:grpSpPr>
        <p:pic>
          <p:nvPicPr>
            <p:cNvPr id="11" name="Picture 10">
              <a:extLst>
                <a:ext uri="{FF2B5EF4-FFF2-40B4-BE49-F238E27FC236}">
                  <a16:creationId xmlns:a16="http://schemas.microsoft.com/office/drawing/2014/main" id="{A1980635-63C2-4DC3-9570-1ADBC0B9010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9679" y="-2724150"/>
              <a:ext cx="7949254" cy="7353299"/>
            </a:xfrm>
            <a:prstGeom prst="rect">
              <a:avLst/>
            </a:prstGeom>
          </p:spPr>
        </p:pic>
        <p:sp>
          <p:nvSpPr>
            <p:cNvPr id="12" name="Rectangle 11">
              <a:extLst>
                <a:ext uri="{FF2B5EF4-FFF2-40B4-BE49-F238E27FC236}">
                  <a16:creationId xmlns:a16="http://schemas.microsoft.com/office/drawing/2014/main" id="{7B3C970D-31A0-42F2-87BB-6C14A8CA8905}"/>
                </a:ext>
              </a:extLst>
            </p:cNvPr>
            <p:cNvSpPr/>
            <p:nvPr/>
          </p:nvSpPr>
          <p:spPr>
            <a:xfrm>
              <a:off x="2104983" y="-634984"/>
              <a:ext cx="5843238" cy="3046988"/>
            </a:xfrm>
            <a:prstGeom prst="rect">
              <a:avLst/>
            </a:prstGeom>
          </p:spPr>
          <p:txBody>
            <a:bodyPr wrap="square">
              <a:spAutoFit/>
            </a:bodyPr>
            <a:lstStyle/>
            <a:p>
              <a:pPr algn="just" defTabSz="457200">
                <a:defRPr/>
              </a:pP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3.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Vì</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sao</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thầy</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giáo</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lại</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reo</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lên</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khi</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xem</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bài</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của</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Vích</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-to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Huy-gô</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a:t>
              </a:r>
            </a:p>
            <a:p>
              <a:pPr algn="just"/>
              <a:r>
                <a:rPr lang="vi-VN" sz="3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a. Vì Huy-gô nộp bài đúng giờ.</a:t>
              </a:r>
            </a:p>
            <a:p>
              <a:pPr algn="just"/>
              <a:r>
                <a:rPr lang="vi-VN" sz="3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b. Vì Huy-gô làm đúng đáp số.</a:t>
              </a:r>
            </a:p>
            <a:p>
              <a:pPr algn="just"/>
              <a:r>
                <a:rPr lang="vi-VN" sz="3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 Vì lời giải toán được Huy-gô viết bằng thơ.</a:t>
              </a:r>
            </a:p>
          </p:txBody>
        </p:sp>
      </p:grpSp>
      <p:sp>
        <p:nvSpPr>
          <p:cNvPr id="2" name="Oval 1">
            <a:extLst>
              <a:ext uri="{FF2B5EF4-FFF2-40B4-BE49-F238E27FC236}">
                <a16:creationId xmlns:a16="http://schemas.microsoft.com/office/drawing/2014/main" id="{3FB2DD3F-A028-4CE6-862B-B760C9AF18FD}"/>
              </a:ext>
            </a:extLst>
          </p:cNvPr>
          <p:cNvSpPr/>
          <p:nvPr/>
        </p:nvSpPr>
        <p:spPr>
          <a:xfrm>
            <a:off x="1550554" y="2671762"/>
            <a:ext cx="400092" cy="43815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236779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arn(inVertical)">
                                      <p:cBhvr>
                                        <p:cTn id="11" dur="500"/>
                                        <p:tgtEl>
                                          <p:spTgt spid="8"/>
                                        </p:tgtEl>
                                      </p:cBhvr>
                                    </p:animEffect>
                                  </p:childTnLst>
                                </p:cTn>
                              </p:par>
                            </p:childTnLst>
                          </p:cTn>
                        </p:par>
                        <p:par>
                          <p:cTn id="12" fill="hold">
                            <p:stCondLst>
                              <p:cond delay="500"/>
                            </p:stCondLst>
                            <p:childTnLst>
                              <p:par>
                                <p:cTn id="13" presetID="16" presetClass="entr" presetSubtype="21"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8"/>
                                        </p:tgtEl>
                                      </p:cBhvr>
                                    </p:animEffect>
                                    <p:set>
                                      <p:cBhvr>
                                        <p:cTn id="20" dur="1" fill="hold">
                                          <p:stCondLst>
                                            <p:cond delay="499"/>
                                          </p:stCondLst>
                                        </p:cTn>
                                        <p:tgtEl>
                                          <p:spTgt spid="8"/>
                                        </p:tgtEl>
                                        <p:attrNameLst>
                                          <p:attrName>style.visibility</p:attrName>
                                        </p:attrNameLst>
                                      </p:cBhvr>
                                      <p:to>
                                        <p:strVal val="hidden"/>
                                      </p:to>
                                    </p:set>
                                  </p:childTnLst>
                                </p:cTn>
                              </p:par>
                              <p:par>
                                <p:cTn id="21" presetID="10" presetClass="exit" presetSubtype="0" fill="hold" grpId="1" nodeType="withEffect">
                                  <p:stCondLst>
                                    <p:cond delay="0"/>
                                  </p:stCondLst>
                                  <p:childTnLst>
                                    <p:animEffect transition="out" filter="fade">
                                      <p:cBhvr>
                                        <p:cTn id="22" dur="500"/>
                                        <p:tgtEl>
                                          <p:spTgt spid="9"/>
                                        </p:tgtEl>
                                      </p:cBhvr>
                                    </p:animEffect>
                                    <p:set>
                                      <p:cBhvr>
                                        <p:cTn id="23" dur="1" fill="hold">
                                          <p:stCondLst>
                                            <p:cond delay="499"/>
                                          </p:stCondLst>
                                        </p:cTn>
                                        <p:tgtEl>
                                          <p:spTgt spid="9"/>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wipe(down)">
                                      <p:cBhvr>
                                        <p:cTn id="2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矩形: 圆角 7">
            <a:extLst>
              <a:ext uri="{FF2B5EF4-FFF2-40B4-BE49-F238E27FC236}">
                <a16:creationId xmlns:a16="http://schemas.microsoft.com/office/drawing/2014/main" id="{0F8D9E3A-7566-4398-B452-E4A7AB3DD135}"/>
              </a:ext>
            </a:extLst>
          </p:cNvPr>
          <p:cNvSpPr/>
          <p:nvPr/>
        </p:nvSpPr>
        <p:spPr>
          <a:xfrm>
            <a:off x="265770" y="228600"/>
            <a:ext cx="11612880" cy="6400800"/>
          </a:xfrm>
          <a:prstGeom prst="roundRect">
            <a:avLst/>
          </a:prstGeom>
          <a:solidFill>
            <a:schemeClr val="bg1">
              <a:alpha val="90000"/>
            </a:schemeClr>
          </a:solidFill>
          <a:ln w="50800">
            <a:solidFill>
              <a:srgbClr val="FDB5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8" name="Picture 7">
            <a:extLst>
              <a:ext uri="{FF2B5EF4-FFF2-40B4-BE49-F238E27FC236}">
                <a16:creationId xmlns:a16="http://schemas.microsoft.com/office/drawing/2014/main" id="{CC0B3E95-8BA3-4CC6-9089-93B45BA2DB35}"/>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4306" b="95027" l="48939" r="96483"/>
                    </a14:imgEffect>
                  </a14:imgLayer>
                </a14:imgProps>
              </a:ext>
              <a:ext uri="{28A0092B-C50C-407E-A947-70E740481C1C}">
                <a14:useLocalDpi xmlns:a14="http://schemas.microsoft.com/office/drawing/2010/main" val="0"/>
              </a:ext>
            </a:extLst>
          </a:blip>
          <a:srcRect l="47872"/>
          <a:stretch/>
        </p:blipFill>
        <p:spPr>
          <a:xfrm>
            <a:off x="7830355" y="1611415"/>
            <a:ext cx="3038525" cy="5828932"/>
          </a:xfrm>
          <a:prstGeom prst="rect">
            <a:avLst/>
          </a:prstGeom>
        </p:spPr>
      </p:pic>
      <p:sp>
        <p:nvSpPr>
          <p:cNvPr id="9" name="Rounded Rectangular Callout 54">
            <a:extLst>
              <a:ext uri="{FF2B5EF4-FFF2-40B4-BE49-F238E27FC236}">
                <a16:creationId xmlns:a16="http://schemas.microsoft.com/office/drawing/2014/main" id="{CB5964E2-2130-4E11-B6BE-8BC5F5E90766}"/>
              </a:ext>
            </a:extLst>
          </p:cNvPr>
          <p:cNvSpPr/>
          <p:nvPr/>
        </p:nvSpPr>
        <p:spPr>
          <a:xfrm>
            <a:off x="8572499" y="237036"/>
            <a:ext cx="3306151" cy="2054347"/>
          </a:xfrm>
          <a:prstGeom prst="wedgeRoundRectCallout">
            <a:avLst>
              <a:gd name="adj1" fmla="val -32291"/>
              <a:gd name="adj2" fmla="val 70267"/>
              <a:gd name="adj3" fmla="val 16667"/>
            </a:avLst>
          </a:prstGeom>
          <a:solidFill>
            <a:sysClr val="window" lastClr="FFFFFF"/>
          </a:solidFill>
          <a:ln w="76200" cap="flat" cmpd="sng" algn="ctr">
            <a:solidFill>
              <a:srgbClr val="70AD47">
                <a:lumMod val="50000"/>
              </a:srgbClr>
            </a:solidFill>
            <a:prstDash val="solid"/>
            <a:miter lim="800000"/>
          </a:ln>
          <a:effectLst/>
        </p:spPr>
        <p:txBody>
          <a:bodyPr rtlCol="0" anchor="ctr"/>
          <a:lstStyle/>
          <a:p>
            <a:pPr lvl="0" algn="ctr"/>
            <a:r>
              <a:rPr lang="vi-VN" sz="3200" dirty="0">
                <a:latin typeface="Arial-Rounded" panose="020B0500000000000000" pitchFamily="34" charset="0"/>
                <a:ea typeface="Arial-Rounded" panose="020B0500000000000000" pitchFamily="34" charset="0"/>
                <a:cs typeface="Arial-Rounded" panose="020B0500000000000000" pitchFamily="34" charset="0"/>
              </a:rPr>
              <a:t>Em suy nghĩ và đưa ra nhận xét của mình về Huy-gô.</a:t>
            </a:r>
            <a:endParaRPr kumimoji="0" lang="en-US" sz="3200" b="0" i="0" u="none" strike="noStrike" kern="0" cap="none" spc="0" normalizeH="0" baseline="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10" name="Group 9">
            <a:extLst>
              <a:ext uri="{FF2B5EF4-FFF2-40B4-BE49-F238E27FC236}">
                <a16:creationId xmlns:a16="http://schemas.microsoft.com/office/drawing/2014/main" id="{B76F2D8C-5CC8-4DC2-8DD5-6A5DF6DA7C18}"/>
              </a:ext>
            </a:extLst>
          </p:cNvPr>
          <p:cNvGrpSpPr/>
          <p:nvPr/>
        </p:nvGrpSpPr>
        <p:grpSpPr>
          <a:xfrm>
            <a:off x="313350" y="237036"/>
            <a:ext cx="8664457" cy="3653846"/>
            <a:chOff x="929679" y="-624353"/>
            <a:chExt cx="7949254" cy="3653846"/>
          </a:xfrm>
        </p:grpSpPr>
        <p:pic>
          <p:nvPicPr>
            <p:cNvPr id="11" name="Picture 10">
              <a:extLst>
                <a:ext uri="{FF2B5EF4-FFF2-40B4-BE49-F238E27FC236}">
                  <a16:creationId xmlns:a16="http://schemas.microsoft.com/office/drawing/2014/main" id="{A1980635-63C2-4DC3-9570-1ADBC0B9010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9679" y="-624353"/>
              <a:ext cx="7949254" cy="3653846"/>
            </a:xfrm>
            <a:prstGeom prst="rect">
              <a:avLst/>
            </a:prstGeom>
          </p:spPr>
        </p:pic>
        <p:sp>
          <p:nvSpPr>
            <p:cNvPr id="12" name="Rectangle 11">
              <a:extLst>
                <a:ext uri="{FF2B5EF4-FFF2-40B4-BE49-F238E27FC236}">
                  <a16:creationId xmlns:a16="http://schemas.microsoft.com/office/drawing/2014/main" id="{7B3C970D-31A0-42F2-87BB-6C14A8CA8905}"/>
                </a:ext>
              </a:extLst>
            </p:cNvPr>
            <p:cNvSpPr/>
            <p:nvPr/>
          </p:nvSpPr>
          <p:spPr>
            <a:xfrm>
              <a:off x="1982686" y="663961"/>
              <a:ext cx="5843238" cy="1077218"/>
            </a:xfrm>
            <a:prstGeom prst="rect">
              <a:avLst/>
            </a:prstGeom>
          </p:spPr>
          <p:txBody>
            <a:bodyPr wrap="square">
              <a:spAutoFit/>
            </a:bodyPr>
            <a:lstStyle/>
            <a:p>
              <a:pPr algn="just" defTabSz="457200">
                <a:defRPr/>
              </a:pP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4. </a:t>
              </a:r>
              <a:r>
                <a:rPr lang="vi-VN"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Qua giờ kiểm tra Toán, em thấy Huy-gô là người thế nào?</a:t>
              </a:r>
            </a:p>
          </p:txBody>
        </p:sp>
      </p:grpSp>
      <p:sp>
        <p:nvSpPr>
          <p:cNvPr id="13" name="Rectangle 12">
            <a:extLst>
              <a:ext uri="{FF2B5EF4-FFF2-40B4-BE49-F238E27FC236}">
                <a16:creationId xmlns:a16="http://schemas.microsoft.com/office/drawing/2014/main" id="{F3871600-7ED0-4B81-88BC-00865885BFA9}"/>
              </a:ext>
            </a:extLst>
          </p:cNvPr>
          <p:cNvSpPr/>
          <p:nvPr/>
        </p:nvSpPr>
        <p:spPr>
          <a:xfrm>
            <a:off x="579305" y="3426498"/>
            <a:ext cx="8132543" cy="2217082"/>
          </a:xfrm>
          <a:prstGeom prst="rect">
            <a:avLst/>
          </a:prstGeom>
        </p:spPr>
        <p:txBody>
          <a:bodyPr wrap="square">
            <a:spAutoFit/>
          </a:bodyPr>
          <a:lstStyle/>
          <a:p>
            <a:pPr lvl="0">
              <a:lnSpc>
                <a:spcPct val="150000"/>
              </a:lnSpc>
            </a:pP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vi-VN"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Qua giờ kiểm tra Toán, em thấy Vích-to Huy-gô không chỉ là một cậu bé thông minh mà còn là một người có năng khiếu thơ ca..</a:t>
            </a:r>
            <a:endParaRPr kumimoji="0" lang="vi-VN"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8498229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arn(inVertical)">
                                      <p:cBhvr>
                                        <p:cTn id="11" dur="500"/>
                                        <p:tgtEl>
                                          <p:spTgt spid="8"/>
                                        </p:tgtEl>
                                      </p:cBhvr>
                                    </p:animEffect>
                                  </p:childTnLst>
                                </p:cTn>
                              </p:par>
                            </p:childTnLst>
                          </p:cTn>
                        </p:par>
                        <p:par>
                          <p:cTn id="12" fill="hold">
                            <p:stCondLst>
                              <p:cond delay="500"/>
                            </p:stCondLst>
                            <p:childTnLst>
                              <p:par>
                                <p:cTn id="13" presetID="16" presetClass="entr" presetSubtype="21"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8"/>
                                        </p:tgtEl>
                                      </p:cBhvr>
                                    </p:animEffect>
                                    <p:set>
                                      <p:cBhvr>
                                        <p:cTn id="20" dur="1" fill="hold">
                                          <p:stCondLst>
                                            <p:cond delay="499"/>
                                          </p:stCondLst>
                                        </p:cTn>
                                        <p:tgtEl>
                                          <p:spTgt spid="8"/>
                                        </p:tgtEl>
                                        <p:attrNameLst>
                                          <p:attrName>style.visibility</p:attrName>
                                        </p:attrNameLst>
                                      </p:cBhvr>
                                      <p:to>
                                        <p:strVal val="hidden"/>
                                      </p:to>
                                    </p:set>
                                  </p:childTnLst>
                                </p:cTn>
                              </p:par>
                              <p:par>
                                <p:cTn id="21" presetID="10" presetClass="exit" presetSubtype="0" fill="hold" grpId="1" nodeType="withEffect">
                                  <p:stCondLst>
                                    <p:cond delay="0"/>
                                  </p:stCondLst>
                                  <p:childTnLst>
                                    <p:animEffect transition="out" filter="fade">
                                      <p:cBhvr>
                                        <p:cTn id="22" dur="500"/>
                                        <p:tgtEl>
                                          <p:spTgt spid="9"/>
                                        </p:tgtEl>
                                      </p:cBhvr>
                                    </p:animEffect>
                                    <p:set>
                                      <p:cBhvr>
                                        <p:cTn id="23" dur="1" fill="hold">
                                          <p:stCondLst>
                                            <p:cond delay="499"/>
                                          </p:stCondLst>
                                        </p:cTn>
                                        <p:tgtEl>
                                          <p:spTgt spid="9"/>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 calcmode="lin" valueType="num">
                                      <p:cBhvr additive="base">
                                        <p:cTn id="28" dur="500" fill="hold"/>
                                        <p:tgtEl>
                                          <p:spTgt spid="13"/>
                                        </p:tgtEl>
                                        <p:attrNameLst>
                                          <p:attrName>ppt_x</p:attrName>
                                        </p:attrNameLst>
                                      </p:cBhvr>
                                      <p:tavLst>
                                        <p:tav tm="0">
                                          <p:val>
                                            <p:strVal val="0-#ppt_w/2"/>
                                          </p:val>
                                        </p:tav>
                                        <p:tav tm="100000">
                                          <p:val>
                                            <p:strVal val="#ppt_x"/>
                                          </p:val>
                                        </p:tav>
                                      </p:tavLst>
                                    </p:anim>
                                    <p:anim calcmode="lin" valueType="num">
                                      <p:cBhvr additive="base">
                                        <p:cTn id="29"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1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B75D8DCB-46BB-4D3A-8151-4C3A4F06BA0F}"/>
              </a:ext>
            </a:extLst>
          </p:cNvPr>
          <p:cNvGrpSpPr/>
          <p:nvPr/>
        </p:nvGrpSpPr>
        <p:grpSpPr>
          <a:xfrm>
            <a:off x="3869776" y="-556173"/>
            <a:ext cx="4888462" cy="3985173"/>
            <a:chOff x="3825327" y="-288795"/>
            <a:chExt cx="3985173" cy="3985173"/>
          </a:xfrm>
        </p:grpSpPr>
        <p:pic>
          <p:nvPicPr>
            <p:cNvPr id="13" name="Picture 12">
              <a:extLst>
                <a:ext uri="{FF2B5EF4-FFF2-40B4-BE49-F238E27FC236}">
                  <a16:creationId xmlns:a16="http://schemas.microsoft.com/office/drawing/2014/main" id="{58529B26-3B74-4644-BDAC-BB25F2F752C3}"/>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5278" r="95278">
                          <a14:foregroundMark x1="9722" y1="36667" x2="9722" y2="36667"/>
                          <a14:foregroundMark x1="5278" y1="39722" x2="5278" y2="39722"/>
                          <a14:foregroundMark x1="92778" y1="28056" x2="92778" y2="28056"/>
                          <a14:foregroundMark x1="95278" y1="37222" x2="95278" y2="37222"/>
                          <a14:foregroundMark x1="63889" y1="30833" x2="63889" y2="30833"/>
                          <a14:foregroundMark x1="58056" y1="30833" x2="58056" y2="30833"/>
                          <a14:foregroundMark x1="43611" y1="30833" x2="43611" y2="30833"/>
                        </a14:backgroundRemoval>
                      </a14:imgEffect>
                    </a14:imgLayer>
                  </a14:imgProps>
                </a:ext>
                <a:ext uri="{28A0092B-C50C-407E-A947-70E740481C1C}">
                  <a14:useLocalDpi xmlns:a14="http://schemas.microsoft.com/office/drawing/2010/main" val="0"/>
                </a:ext>
              </a:extLst>
            </a:blip>
            <a:srcRect/>
            <a:stretch>
              <a:fillRect/>
            </a:stretch>
          </p:blipFill>
          <p:spPr bwMode="auto">
            <a:xfrm>
              <a:off x="3825327" y="-288795"/>
              <a:ext cx="3985173" cy="3985173"/>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BB78D9CC-324F-4432-832C-DC3AF6772D46}"/>
                </a:ext>
              </a:extLst>
            </p:cNvPr>
            <p:cNvSpPr txBox="1"/>
            <p:nvPr/>
          </p:nvSpPr>
          <p:spPr>
            <a:xfrm>
              <a:off x="4414026" y="1239207"/>
              <a:ext cx="339647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Nội</a:t>
              </a:r>
              <a:r>
                <a:rPr kumimoji="0" lang="en-US" sz="32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 dung </a:t>
              </a:r>
              <a:r>
                <a:rPr kumimoji="0" lang="en-US" sz="3200" b="1"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32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endParaRPr kumimoji="0" lang="en-US" sz="32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15" name="TextBox 14">
            <a:extLst>
              <a:ext uri="{FF2B5EF4-FFF2-40B4-BE49-F238E27FC236}">
                <a16:creationId xmlns:a16="http://schemas.microsoft.com/office/drawing/2014/main" id="{3A4559A7-6C09-46E2-BA83-65BBAB94E9B9}"/>
              </a:ext>
            </a:extLst>
          </p:cNvPr>
          <p:cNvSpPr txBox="1"/>
          <p:nvPr/>
        </p:nvSpPr>
        <p:spPr>
          <a:xfrm>
            <a:off x="1343025" y="2384176"/>
            <a:ext cx="9620250" cy="2308324"/>
          </a:xfrm>
          <a:custGeom>
            <a:avLst/>
            <a:gdLst>
              <a:gd name="connsiteX0" fmla="*/ 0 w 10258425"/>
              <a:gd name="connsiteY0" fmla="*/ 0 h 2800767"/>
              <a:gd name="connsiteX1" fmla="*/ 672497 w 10258425"/>
              <a:gd name="connsiteY1" fmla="*/ 0 h 2800767"/>
              <a:gd name="connsiteX2" fmla="*/ 1344993 w 10258425"/>
              <a:gd name="connsiteY2" fmla="*/ 0 h 2800767"/>
              <a:gd name="connsiteX3" fmla="*/ 2120075 w 10258425"/>
              <a:gd name="connsiteY3" fmla="*/ 0 h 2800767"/>
              <a:gd name="connsiteX4" fmla="*/ 2484819 w 10258425"/>
              <a:gd name="connsiteY4" fmla="*/ 0 h 2800767"/>
              <a:gd name="connsiteX5" fmla="*/ 2952147 w 10258425"/>
              <a:gd name="connsiteY5" fmla="*/ 0 h 2800767"/>
              <a:gd name="connsiteX6" fmla="*/ 3624644 w 10258425"/>
              <a:gd name="connsiteY6" fmla="*/ 0 h 2800767"/>
              <a:gd name="connsiteX7" fmla="*/ 4297140 w 10258425"/>
              <a:gd name="connsiteY7" fmla="*/ 0 h 2800767"/>
              <a:gd name="connsiteX8" fmla="*/ 4764469 w 10258425"/>
              <a:gd name="connsiteY8" fmla="*/ 0 h 2800767"/>
              <a:gd name="connsiteX9" fmla="*/ 5129213 w 10258425"/>
              <a:gd name="connsiteY9" fmla="*/ 0 h 2800767"/>
              <a:gd name="connsiteX10" fmla="*/ 5904294 w 10258425"/>
              <a:gd name="connsiteY10" fmla="*/ 0 h 2800767"/>
              <a:gd name="connsiteX11" fmla="*/ 6166453 w 10258425"/>
              <a:gd name="connsiteY11" fmla="*/ 0 h 2800767"/>
              <a:gd name="connsiteX12" fmla="*/ 6531197 w 10258425"/>
              <a:gd name="connsiteY12" fmla="*/ 0 h 2800767"/>
              <a:gd name="connsiteX13" fmla="*/ 6895941 w 10258425"/>
              <a:gd name="connsiteY13" fmla="*/ 0 h 2800767"/>
              <a:gd name="connsiteX14" fmla="*/ 7465854 w 10258425"/>
              <a:gd name="connsiteY14" fmla="*/ 0 h 2800767"/>
              <a:gd name="connsiteX15" fmla="*/ 7728014 w 10258425"/>
              <a:gd name="connsiteY15" fmla="*/ 0 h 2800767"/>
              <a:gd name="connsiteX16" fmla="*/ 8297926 w 10258425"/>
              <a:gd name="connsiteY16" fmla="*/ 0 h 2800767"/>
              <a:gd name="connsiteX17" fmla="*/ 9073007 w 10258425"/>
              <a:gd name="connsiteY17" fmla="*/ 0 h 2800767"/>
              <a:gd name="connsiteX18" fmla="*/ 9437751 w 10258425"/>
              <a:gd name="connsiteY18" fmla="*/ 0 h 2800767"/>
              <a:gd name="connsiteX19" fmla="*/ 10258425 w 10258425"/>
              <a:gd name="connsiteY19" fmla="*/ 0 h 2800767"/>
              <a:gd name="connsiteX20" fmla="*/ 10258425 w 10258425"/>
              <a:gd name="connsiteY20" fmla="*/ 532146 h 2800767"/>
              <a:gd name="connsiteX21" fmla="*/ 10258425 w 10258425"/>
              <a:gd name="connsiteY21" fmla="*/ 1036284 h 2800767"/>
              <a:gd name="connsiteX22" fmla="*/ 10258425 w 10258425"/>
              <a:gd name="connsiteY22" fmla="*/ 1568430 h 2800767"/>
              <a:gd name="connsiteX23" fmla="*/ 10258425 w 10258425"/>
              <a:gd name="connsiteY23" fmla="*/ 2156591 h 2800767"/>
              <a:gd name="connsiteX24" fmla="*/ 10258425 w 10258425"/>
              <a:gd name="connsiteY24" fmla="*/ 2800767 h 2800767"/>
              <a:gd name="connsiteX25" fmla="*/ 9688513 w 10258425"/>
              <a:gd name="connsiteY25" fmla="*/ 2800767 h 2800767"/>
              <a:gd name="connsiteX26" fmla="*/ 8913432 w 10258425"/>
              <a:gd name="connsiteY26" fmla="*/ 2800767 h 2800767"/>
              <a:gd name="connsiteX27" fmla="*/ 8651272 w 10258425"/>
              <a:gd name="connsiteY27" fmla="*/ 2800767 h 2800767"/>
              <a:gd name="connsiteX28" fmla="*/ 8183944 w 10258425"/>
              <a:gd name="connsiteY28" fmla="*/ 2800767 h 2800767"/>
              <a:gd name="connsiteX29" fmla="*/ 7716615 w 10258425"/>
              <a:gd name="connsiteY29" fmla="*/ 2800767 h 2800767"/>
              <a:gd name="connsiteX30" fmla="*/ 7044119 w 10258425"/>
              <a:gd name="connsiteY30" fmla="*/ 2800767 h 2800767"/>
              <a:gd name="connsiteX31" fmla="*/ 6269038 w 10258425"/>
              <a:gd name="connsiteY31" fmla="*/ 2800767 h 2800767"/>
              <a:gd name="connsiteX32" fmla="*/ 5801709 w 10258425"/>
              <a:gd name="connsiteY32" fmla="*/ 2800767 h 2800767"/>
              <a:gd name="connsiteX33" fmla="*/ 5436965 w 10258425"/>
              <a:gd name="connsiteY33" fmla="*/ 2800767 h 2800767"/>
              <a:gd name="connsiteX34" fmla="*/ 4969637 w 10258425"/>
              <a:gd name="connsiteY34" fmla="*/ 2800767 h 2800767"/>
              <a:gd name="connsiteX35" fmla="*/ 4297140 w 10258425"/>
              <a:gd name="connsiteY35" fmla="*/ 2800767 h 2800767"/>
              <a:gd name="connsiteX36" fmla="*/ 3829812 w 10258425"/>
              <a:gd name="connsiteY36" fmla="*/ 2800767 h 2800767"/>
              <a:gd name="connsiteX37" fmla="*/ 3054731 w 10258425"/>
              <a:gd name="connsiteY37" fmla="*/ 2800767 h 2800767"/>
              <a:gd name="connsiteX38" fmla="*/ 2382234 w 10258425"/>
              <a:gd name="connsiteY38" fmla="*/ 2800767 h 2800767"/>
              <a:gd name="connsiteX39" fmla="*/ 1812322 w 10258425"/>
              <a:gd name="connsiteY39" fmla="*/ 2800767 h 2800767"/>
              <a:gd name="connsiteX40" fmla="*/ 1550162 w 10258425"/>
              <a:gd name="connsiteY40" fmla="*/ 2800767 h 2800767"/>
              <a:gd name="connsiteX41" fmla="*/ 877665 w 10258425"/>
              <a:gd name="connsiteY41" fmla="*/ 2800767 h 2800767"/>
              <a:gd name="connsiteX42" fmla="*/ 0 w 10258425"/>
              <a:gd name="connsiteY42" fmla="*/ 2800767 h 2800767"/>
              <a:gd name="connsiteX43" fmla="*/ 0 w 10258425"/>
              <a:gd name="connsiteY43" fmla="*/ 2184598 h 2800767"/>
              <a:gd name="connsiteX44" fmla="*/ 0 w 10258425"/>
              <a:gd name="connsiteY44" fmla="*/ 1652453 h 2800767"/>
              <a:gd name="connsiteX45" fmla="*/ 0 w 10258425"/>
              <a:gd name="connsiteY45" fmla="*/ 1092299 h 2800767"/>
              <a:gd name="connsiteX46" fmla="*/ 0 w 10258425"/>
              <a:gd name="connsiteY46" fmla="*/ 588161 h 2800767"/>
              <a:gd name="connsiteX47" fmla="*/ 0 w 10258425"/>
              <a:gd name="connsiteY47" fmla="*/ 0 h 2800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0258425" h="2800767" extrusionOk="0">
                <a:moveTo>
                  <a:pt x="0" y="0"/>
                </a:moveTo>
                <a:cubicBezTo>
                  <a:pt x="139884" y="-22009"/>
                  <a:pt x="529804" y="46299"/>
                  <a:pt x="672497" y="0"/>
                </a:cubicBezTo>
                <a:cubicBezTo>
                  <a:pt x="815190" y="-46299"/>
                  <a:pt x="1183869" y="33051"/>
                  <a:pt x="1344993" y="0"/>
                </a:cubicBezTo>
                <a:cubicBezTo>
                  <a:pt x="1506117" y="-33051"/>
                  <a:pt x="1926956" y="85873"/>
                  <a:pt x="2120075" y="0"/>
                </a:cubicBezTo>
                <a:cubicBezTo>
                  <a:pt x="2313194" y="-85873"/>
                  <a:pt x="2363777" y="42620"/>
                  <a:pt x="2484819" y="0"/>
                </a:cubicBezTo>
                <a:cubicBezTo>
                  <a:pt x="2605861" y="-42620"/>
                  <a:pt x="2823920" y="31701"/>
                  <a:pt x="2952147" y="0"/>
                </a:cubicBezTo>
                <a:cubicBezTo>
                  <a:pt x="3080374" y="-31701"/>
                  <a:pt x="3400256" y="27697"/>
                  <a:pt x="3624644" y="0"/>
                </a:cubicBezTo>
                <a:cubicBezTo>
                  <a:pt x="3849032" y="-27697"/>
                  <a:pt x="4058237" y="8746"/>
                  <a:pt x="4297140" y="0"/>
                </a:cubicBezTo>
                <a:cubicBezTo>
                  <a:pt x="4536043" y="-8746"/>
                  <a:pt x="4566861" y="27331"/>
                  <a:pt x="4764469" y="0"/>
                </a:cubicBezTo>
                <a:cubicBezTo>
                  <a:pt x="4962077" y="-27331"/>
                  <a:pt x="4990003" y="144"/>
                  <a:pt x="5129213" y="0"/>
                </a:cubicBezTo>
                <a:cubicBezTo>
                  <a:pt x="5268423" y="-144"/>
                  <a:pt x="5685860" y="22362"/>
                  <a:pt x="5904294" y="0"/>
                </a:cubicBezTo>
                <a:cubicBezTo>
                  <a:pt x="6122728" y="-22362"/>
                  <a:pt x="6103764" y="7101"/>
                  <a:pt x="6166453" y="0"/>
                </a:cubicBezTo>
                <a:cubicBezTo>
                  <a:pt x="6229142" y="-7101"/>
                  <a:pt x="6419367" y="12526"/>
                  <a:pt x="6531197" y="0"/>
                </a:cubicBezTo>
                <a:cubicBezTo>
                  <a:pt x="6643027" y="-12526"/>
                  <a:pt x="6772034" y="13104"/>
                  <a:pt x="6895941" y="0"/>
                </a:cubicBezTo>
                <a:cubicBezTo>
                  <a:pt x="7019848" y="-13104"/>
                  <a:pt x="7257679" y="4557"/>
                  <a:pt x="7465854" y="0"/>
                </a:cubicBezTo>
                <a:cubicBezTo>
                  <a:pt x="7674029" y="-4557"/>
                  <a:pt x="7641237" y="30357"/>
                  <a:pt x="7728014" y="0"/>
                </a:cubicBezTo>
                <a:cubicBezTo>
                  <a:pt x="7814791" y="-30357"/>
                  <a:pt x="8177063" y="9250"/>
                  <a:pt x="8297926" y="0"/>
                </a:cubicBezTo>
                <a:cubicBezTo>
                  <a:pt x="8418789" y="-9250"/>
                  <a:pt x="8784744" y="44019"/>
                  <a:pt x="9073007" y="0"/>
                </a:cubicBezTo>
                <a:cubicBezTo>
                  <a:pt x="9361270" y="-44019"/>
                  <a:pt x="9260675" y="3697"/>
                  <a:pt x="9437751" y="0"/>
                </a:cubicBezTo>
                <a:cubicBezTo>
                  <a:pt x="9614827" y="-3697"/>
                  <a:pt x="10041240" y="66145"/>
                  <a:pt x="10258425" y="0"/>
                </a:cubicBezTo>
                <a:cubicBezTo>
                  <a:pt x="10297425" y="174782"/>
                  <a:pt x="10228313" y="359791"/>
                  <a:pt x="10258425" y="532146"/>
                </a:cubicBezTo>
                <a:cubicBezTo>
                  <a:pt x="10288537" y="704501"/>
                  <a:pt x="10230037" y="811269"/>
                  <a:pt x="10258425" y="1036284"/>
                </a:cubicBezTo>
                <a:cubicBezTo>
                  <a:pt x="10286813" y="1261299"/>
                  <a:pt x="10203289" y="1434605"/>
                  <a:pt x="10258425" y="1568430"/>
                </a:cubicBezTo>
                <a:cubicBezTo>
                  <a:pt x="10313561" y="1702255"/>
                  <a:pt x="10222531" y="1929151"/>
                  <a:pt x="10258425" y="2156591"/>
                </a:cubicBezTo>
                <a:cubicBezTo>
                  <a:pt x="10294319" y="2384031"/>
                  <a:pt x="10190677" y="2637808"/>
                  <a:pt x="10258425" y="2800767"/>
                </a:cubicBezTo>
                <a:cubicBezTo>
                  <a:pt x="10108954" y="2813636"/>
                  <a:pt x="9972460" y="2788660"/>
                  <a:pt x="9688513" y="2800767"/>
                </a:cubicBezTo>
                <a:cubicBezTo>
                  <a:pt x="9404566" y="2812874"/>
                  <a:pt x="9276625" y="2771391"/>
                  <a:pt x="8913432" y="2800767"/>
                </a:cubicBezTo>
                <a:cubicBezTo>
                  <a:pt x="8550239" y="2830143"/>
                  <a:pt x="8760947" y="2792665"/>
                  <a:pt x="8651272" y="2800767"/>
                </a:cubicBezTo>
                <a:cubicBezTo>
                  <a:pt x="8541597" y="2808869"/>
                  <a:pt x="8306470" y="2773720"/>
                  <a:pt x="8183944" y="2800767"/>
                </a:cubicBezTo>
                <a:cubicBezTo>
                  <a:pt x="8061418" y="2827814"/>
                  <a:pt x="7899627" y="2799510"/>
                  <a:pt x="7716615" y="2800767"/>
                </a:cubicBezTo>
                <a:cubicBezTo>
                  <a:pt x="7533603" y="2802024"/>
                  <a:pt x="7293112" y="2749230"/>
                  <a:pt x="7044119" y="2800767"/>
                </a:cubicBezTo>
                <a:cubicBezTo>
                  <a:pt x="6795126" y="2852304"/>
                  <a:pt x="6512624" y="2796701"/>
                  <a:pt x="6269038" y="2800767"/>
                </a:cubicBezTo>
                <a:cubicBezTo>
                  <a:pt x="6025452" y="2804833"/>
                  <a:pt x="5908970" y="2782733"/>
                  <a:pt x="5801709" y="2800767"/>
                </a:cubicBezTo>
                <a:cubicBezTo>
                  <a:pt x="5694448" y="2818801"/>
                  <a:pt x="5555930" y="2774539"/>
                  <a:pt x="5436965" y="2800767"/>
                </a:cubicBezTo>
                <a:cubicBezTo>
                  <a:pt x="5318000" y="2826995"/>
                  <a:pt x="5179665" y="2764257"/>
                  <a:pt x="4969637" y="2800767"/>
                </a:cubicBezTo>
                <a:cubicBezTo>
                  <a:pt x="4759609" y="2837277"/>
                  <a:pt x="4520024" y="2770698"/>
                  <a:pt x="4297140" y="2800767"/>
                </a:cubicBezTo>
                <a:cubicBezTo>
                  <a:pt x="4074256" y="2830836"/>
                  <a:pt x="4049502" y="2753467"/>
                  <a:pt x="3829812" y="2800767"/>
                </a:cubicBezTo>
                <a:cubicBezTo>
                  <a:pt x="3610122" y="2848067"/>
                  <a:pt x="3284614" y="2777904"/>
                  <a:pt x="3054731" y="2800767"/>
                </a:cubicBezTo>
                <a:cubicBezTo>
                  <a:pt x="2824848" y="2823630"/>
                  <a:pt x="2562046" y="2788794"/>
                  <a:pt x="2382234" y="2800767"/>
                </a:cubicBezTo>
                <a:cubicBezTo>
                  <a:pt x="2202422" y="2812740"/>
                  <a:pt x="1975436" y="2796863"/>
                  <a:pt x="1812322" y="2800767"/>
                </a:cubicBezTo>
                <a:cubicBezTo>
                  <a:pt x="1649208" y="2804671"/>
                  <a:pt x="1627289" y="2792762"/>
                  <a:pt x="1550162" y="2800767"/>
                </a:cubicBezTo>
                <a:cubicBezTo>
                  <a:pt x="1473035" y="2808772"/>
                  <a:pt x="1198096" y="2738698"/>
                  <a:pt x="877665" y="2800767"/>
                </a:cubicBezTo>
                <a:cubicBezTo>
                  <a:pt x="557234" y="2862836"/>
                  <a:pt x="421738" y="2729250"/>
                  <a:pt x="0" y="2800767"/>
                </a:cubicBezTo>
                <a:cubicBezTo>
                  <a:pt x="-40679" y="2558922"/>
                  <a:pt x="68259" y="2360241"/>
                  <a:pt x="0" y="2184598"/>
                </a:cubicBezTo>
                <a:cubicBezTo>
                  <a:pt x="-68259" y="2008955"/>
                  <a:pt x="55250" y="1841513"/>
                  <a:pt x="0" y="1652453"/>
                </a:cubicBezTo>
                <a:cubicBezTo>
                  <a:pt x="-55250" y="1463393"/>
                  <a:pt x="53434" y="1371779"/>
                  <a:pt x="0" y="1092299"/>
                </a:cubicBezTo>
                <a:cubicBezTo>
                  <a:pt x="-53434" y="812819"/>
                  <a:pt x="49843" y="821530"/>
                  <a:pt x="0" y="588161"/>
                </a:cubicBezTo>
                <a:cubicBezTo>
                  <a:pt x="-49843" y="354792"/>
                  <a:pt x="56482" y="186408"/>
                  <a:pt x="0" y="0"/>
                </a:cubicBezTo>
                <a:close/>
              </a:path>
            </a:pathLst>
          </a:custGeom>
          <a:noFill/>
          <a:ln w="38100">
            <a:solidFill>
              <a:srgbClr val="000000"/>
            </a:solidFill>
            <a:extLst>
              <a:ext uri="{C807C97D-BFC1-408E-A445-0C87EB9F89A2}">
                <ask:lineSketchStyleProps xmlns:ask="http://schemas.microsoft.com/office/drawing/2018/sketchyshapes" sd="4162152659">
                  <a:custGeom>
                    <a:avLst/>
                    <a:gdLst>
                      <a:gd name="connsiteX0" fmla="*/ 0 w 9620250"/>
                      <a:gd name="connsiteY0" fmla="*/ 0 h 2308324"/>
                      <a:gd name="connsiteX1" fmla="*/ 630661 w 9620250"/>
                      <a:gd name="connsiteY1" fmla="*/ 0 h 2308324"/>
                      <a:gd name="connsiteX2" fmla="*/ 1261321 w 9620250"/>
                      <a:gd name="connsiteY2" fmla="*/ 0 h 2308324"/>
                      <a:gd name="connsiteX3" fmla="*/ 1988185 w 9620250"/>
                      <a:gd name="connsiteY3" fmla="*/ 0 h 2308324"/>
                      <a:gd name="connsiteX4" fmla="*/ 2330238 w 9620250"/>
                      <a:gd name="connsiteY4" fmla="*/ 0 h 2308324"/>
                      <a:gd name="connsiteX5" fmla="*/ 2768494 w 9620250"/>
                      <a:gd name="connsiteY5" fmla="*/ 0 h 2308324"/>
                      <a:gd name="connsiteX6" fmla="*/ 3399155 w 9620250"/>
                      <a:gd name="connsiteY6" fmla="*/ 0 h 2308324"/>
                      <a:gd name="connsiteX7" fmla="*/ 4029815 w 9620250"/>
                      <a:gd name="connsiteY7" fmla="*/ 0 h 2308324"/>
                      <a:gd name="connsiteX8" fmla="*/ 4468072 w 9620250"/>
                      <a:gd name="connsiteY8" fmla="*/ 0 h 2308324"/>
                      <a:gd name="connsiteX9" fmla="*/ 4810125 w 9620250"/>
                      <a:gd name="connsiteY9" fmla="*/ 0 h 2308324"/>
                      <a:gd name="connsiteX10" fmla="*/ 5536988 w 9620250"/>
                      <a:gd name="connsiteY10" fmla="*/ 0 h 2308324"/>
                      <a:gd name="connsiteX11" fmla="*/ 5782838 w 9620250"/>
                      <a:gd name="connsiteY11" fmla="*/ 0 h 2308324"/>
                      <a:gd name="connsiteX12" fmla="*/ 6124892 w 9620250"/>
                      <a:gd name="connsiteY12" fmla="*/ 0 h 2308324"/>
                      <a:gd name="connsiteX13" fmla="*/ 6466945 w 9620250"/>
                      <a:gd name="connsiteY13" fmla="*/ 0 h 2308324"/>
                      <a:gd name="connsiteX14" fmla="*/ 7001404 w 9620250"/>
                      <a:gd name="connsiteY14" fmla="*/ 0 h 2308324"/>
                      <a:gd name="connsiteX15" fmla="*/ 7247255 w 9620250"/>
                      <a:gd name="connsiteY15" fmla="*/ 0 h 2308324"/>
                      <a:gd name="connsiteX16" fmla="*/ 7781713 w 9620250"/>
                      <a:gd name="connsiteY16" fmla="*/ 0 h 2308324"/>
                      <a:gd name="connsiteX17" fmla="*/ 8508576 w 9620250"/>
                      <a:gd name="connsiteY17" fmla="*/ 0 h 2308324"/>
                      <a:gd name="connsiteX18" fmla="*/ 8850630 w 9620250"/>
                      <a:gd name="connsiteY18" fmla="*/ 0 h 2308324"/>
                      <a:gd name="connsiteX19" fmla="*/ 9620250 w 9620250"/>
                      <a:gd name="connsiteY19" fmla="*/ 0 h 2308324"/>
                      <a:gd name="connsiteX20" fmla="*/ 9620250 w 9620250"/>
                      <a:gd name="connsiteY20" fmla="*/ 438581 h 2308324"/>
                      <a:gd name="connsiteX21" fmla="*/ 9620250 w 9620250"/>
                      <a:gd name="connsiteY21" fmla="*/ 854080 h 2308324"/>
                      <a:gd name="connsiteX22" fmla="*/ 9620250 w 9620250"/>
                      <a:gd name="connsiteY22" fmla="*/ 1292661 h 2308324"/>
                      <a:gd name="connsiteX23" fmla="*/ 9620250 w 9620250"/>
                      <a:gd name="connsiteY23" fmla="*/ 1777409 h 2308324"/>
                      <a:gd name="connsiteX24" fmla="*/ 9620250 w 9620250"/>
                      <a:gd name="connsiteY24" fmla="*/ 2308324 h 2308324"/>
                      <a:gd name="connsiteX25" fmla="*/ 9085792 w 9620250"/>
                      <a:gd name="connsiteY25" fmla="*/ 2308324 h 2308324"/>
                      <a:gd name="connsiteX26" fmla="*/ 8358928 w 9620250"/>
                      <a:gd name="connsiteY26" fmla="*/ 2308324 h 2308324"/>
                      <a:gd name="connsiteX27" fmla="*/ 8113077 w 9620250"/>
                      <a:gd name="connsiteY27" fmla="*/ 2308324 h 2308324"/>
                      <a:gd name="connsiteX28" fmla="*/ 7674822 w 9620250"/>
                      <a:gd name="connsiteY28" fmla="*/ 2308324 h 2308324"/>
                      <a:gd name="connsiteX29" fmla="*/ 7236565 w 9620250"/>
                      <a:gd name="connsiteY29" fmla="*/ 2308324 h 2308324"/>
                      <a:gd name="connsiteX30" fmla="*/ 6605905 w 9620250"/>
                      <a:gd name="connsiteY30" fmla="*/ 2308324 h 2308324"/>
                      <a:gd name="connsiteX31" fmla="*/ 5879042 w 9620250"/>
                      <a:gd name="connsiteY31" fmla="*/ 2308324 h 2308324"/>
                      <a:gd name="connsiteX32" fmla="*/ 5440785 w 9620250"/>
                      <a:gd name="connsiteY32" fmla="*/ 2308324 h 2308324"/>
                      <a:gd name="connsiteX33" fmla="*/ 5098732 w 9620250"/>
                      <a:gd name="connsiteY33" fmla="*/ 2308324 h 2308324"/>
                      <a:gd name="connsiteX34" fmla="*/ 4660476 w 9620250"/>
                      <a:gd name="connsiteY34" fmla="*/ 2308324 h 2308324"/>
                      <a:gd name="connsiteX35" fmla="*/ 4029815 w 9620250"/>
                      <a:gd name="connsiteY35" fmla="*/ 2308324 h 2308324"/>
                      <a:gd name="connsiteX36" fmla="*/ 3591560 w 9620250"/>
                      <a:gd name="connsiteY36" fmla="*/ 2308324 h 2308324"/>
                      <a:gd name="connsiteX37" fmla="*/ 2864696 w 9620250"/>
                      <a:gd name="connsiteY37" fmla="*/ 2308324 h 2308324"/>
                      <a:gd name="connsiteX38" fmla="*/ 2234035 w 9620250"/>
                      <a:gd name="connsiteY38" fmla="*/ 2308324 h 2308324"/>
                      <a:gd name="connsiteX39" fmla="*/ 1699577 w 9620250"/>
                      <a:gd name="connsiteY39" fmla="*/ 2308324 h 2308324"/>
                      <a:gd name="connsiteX40" fmla="*/ 1453726 w 9620250"/>
                      <a:gd name="connsiteY40" fmla="*/ 2308324 h 2308324"/>
                      <a:gd name="connsiteX41" fmla="*/ 823065 w 9620250"/>
                      <a:gd name="connsiteY41" fmla="*/ 2308324 h 2308324"/>
                      <a:gd name="connsiteX42" fmla="*/ 0 w 9620250"/>
                      <a:gd name="connsiteY42" fmla="*/ 2308324 h 2308324"/>
                      <a:gd name="connsiteX43" fmla="*/ 0 w 9620250"/>
                      <a:gd name="connsiteY43" fmla="*/ 1800492 h 2308324"/>
                      <a:gd name="connsiteX44" fmla="*/ 0 w 9620250"/>
                      <a:gd name="connsiteY44" fmla="*/ 1361911 h 2308324"/>
                      <a:gd name="connsiteX45" fmla="*/ 0 w 9620250"/>
                      <a:gd name="connsiteY45" fmla="*/ 900246 h 2308324"/>
                      <a:gd name="connsiteX46" fmla="*/ 0 w 9620250"/>
                      <a:gd name="connsiteY46" fmla="*/ 484747 h 2308324"/>
                      <a:gd name="connsiteX47" fmla="*/ 0 w 9620250"/>
                      <a:gd name="connsiteY47" fmla="*/ 0 h 2308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9620250" h="2308324" extrusionOk="0">
                        <a:moveTo>
                          <a:pt x="0" y="0"/>
                        </a:moveTo>
                        <a:cubicBezTo>
                          <a:pt x="137828" y="-31636"/>
                          <a:pt x="496411" y="34057"/>
                          <a:pt x="630661" y="0"/>
                        </a:cubicBezTo>
                        <a:cubicBezTo>
                          <a:pt x="740954" y="-58793"/>
                          <a:pt x="1099983" y="15488"/>
                          <a:pt x="1261321" y="0"/>
                        </a:cubicBezTo>
                        <a:cubicBezTo>
                          <a:pt x="1406344" y="-74330"/>
                          <a:pt x="1803964" y="23275"/>
                          <a:pt x="1988185" y="0"/>
                        </a:cubicBezTo>
                        <a:cubicBezTo>
                          <a:pt x="2157400" y="-78431"/>
                          <a:pt x="2229870" y="47167"/>
                          <a:pt x="2330238" y="0"/>
                        </a:cubicBezTo>
                        <a:cubicBezTo>
                          <a:pt x="2446882" y="-24896"/>
                          <a:pt x="2617207" y="35604"/>
                          <a:pt x="2768494" y="0"/>
                        </a:cubicBezTo>
                        <a:cubicBezTo>
                          <a:pt x="2850009" y="969"/>
                          <a:pt x="3190608" y="54529"/>
                          <a:pt x="3399155" y="0"/>
                        </a:cubicBezTo>
                        <a:cubicBezTo>
                          <a:pt x="3589186" y="29903"/>
                          <a:pt x="3824200" y="16026"/>
                          <a:pt x="4029815" y="0"/>
                        </a:cubicBezTo>
                        <a:cubicBezTo>
                          <a:pt x="4259900" y="-11253"/>
                          <a:pt x="4283074" y="10663"/>
                          <a:pt x="4468072" y="0"/>
                        </a:cubicBezTo>
                        <a:cubicBezTo>
                          <a:pt x="4658958" y="-30783"/>
                          <a:pt x="4671048" y="-1827"/>
                          <a:pt x="4810125" y="0"/>
                        </a:cubicBezTo>
                        <a:cubicBezTo>
                          <a:pt x="4970439" y="-132"/>
                          <a:pt x="5288981" y="32276"/>
                          <a:pt x="5536988" y="0"/>
                        </a:cubicBezTo>
                        <a:cubicBezTo>
                          <a:pt x="5738426" y="-19249"/>
                          <a:pt x="5731878" y="5294"/>
                          <a:pt x="5782838" y="0"/>
                        </a:cubicBezTo>
                        <a:cubicBezTo>
                          <a:pt x="5856914" y="3298"/>
                          <a:pt x="6028531" y="-14880"/>
                          <a:pt x="6124892" y="0"/>
                        </a:cubicBezTo>
                        <a:cubicBezTo>
                          <a:pt x="6234692" y="-10674"/>
                          <a:pt x="6353863" y="7975"/>
                          <a:pt x="6466945" y="0"/>
                        </a:cubicBezTo>
                        <a:cubicBezTo>
                          <a:pt x="6590301" y="8106"/>
                          <a:pt x="6795216" y="5995"/>
                          <a:pt x="7001404" y="0"/>
                        </a:cubicBezTo>
                        <a:cubicBezTo>
                          <a:pt x="7196154" y="-5821"/>
                          <a:pt x="7165472" y="19297"/>
                          <a:pt x="7247255" y="0"/>
                        </a:cubicBezTo>
                        <a:cubicBezTo>
                          <a:pt x="7314494" y="-32074"/>
                          <a:pt x="7665423" y="10848"/>
                          <a:pt x="7781713" y="0"/>
                        </a:cubicBezTo>
                        <a:cubicBezTo>
                          <a:pt x="7923680" y="48353"/>
                          <a:pt x="8245855" y="14447"/>
                          <a:pt x="8508576" y="0"/>
                        </a:cubicBezTo>
                        <a:cubicBezTo>
                          <a:pt x="8791986" y="-24218"/>
                          <a:pt x="8685475" y="21279"/>
                          <a:pt x="8850630" y="0"/>
                        </a:cubicBezTo>
                        <a:cubicBezTo>
                          <a:pt x="9014805" y="2606"/>
                          <a:pt x="9410989" y="56411"/>
                          <a:pt x="9620250" y="0"/>
                        </a:cubicBezTo>
                        <a:cubicBezTo>
                          <a:pt x="9654590" y="136400"/>
                          <a:pt x="9553527" y="301215"/>
                          <a:pt x="9620250" y="438581"/>
                        </a:cubicBezTo>
                        <a:cubicBezTo>
                          <a:pt x="9654204" y="590887"/>
                          <a:pt x="9590899" y="667255"/>
                          <a:pt x="9620250" y="854080"/>
                        </a:cubicBezTo>
                        <a:cubicBezTo>
                          <a:pt x="9642517" y="1032003"/>
                          <a:pt x="9570730" y="1208847"/>
                          <a:pt x="9620250" y="1292661"/>
                        </a:cubicBezTo>
                        <a:cubicBezTo>
                          <a:pt x="9679363" y="1406817"/>
                          <a:pt x="9569186" y="1597927"/>
                          <a:pt x="9620250" y="1777409"/>
                        </a:cubicBezTo>
                        <a:cubicBezTo>
                          <a:pt x="9685426" y="1980366"/>
                          <a:pt x="9577041" y="2139471"/>
                          <a:pt x="9620250" y="2308324"/>
                        </a:cubicBezTo>
                        <a:cubicBezTo>
                          <a:pt x="9442140" y="2322890"/>
                          <a:pt x="9363699" y="2276939"/>
                          <a:pt x="9085792" y="2308324"/>
                        </a:cubicBezTo>
                        <a:cubicBezTo>
                          <a:pt x="8814512" y="2328078"/>
                          <a:pt x="8700259" y="2255063"/>
                          <a:pt x="8358928" y="2308324"/>
                        </a:cubicBezTo>
                        <a:cubicBezTo>
                          <a:pt x="8025691" y="2333481"/>
                          <a:pt x="8240083" y="2312194"/>
                          <a:pt x="8113077" y="2308324"/>
                        </a:cubicBezTo>
                        <a:cubicBezTo>
                          <a:pt x="8030138" y="2299214"/>
                          <a:pt x="7787793" y="2255148"/>
                          <a:pt x="7674822" y="2308324"/>
                        </a:cubicBezTo>
                        <a:cubicBezTo>
                          <a:pt x="7524802" y="2312788"/>
                          <a:pt x="7418553" y="2336263"/>
                          <a:pt x="7236565" y="2308324"/>
                        </a:cubicBezTo>
                        <a:cubicBezTo>
                          <a:pt x="7056797" y="2317597"/>
                          <a:pt x="6850914" y="2260232"/>
                          <a:pt x="6605905" y="2308324"/>
                        </a:cubicBezTo>
                        <a:cubicBezTo>
                          <a:pt x="6366515" y="2323870"/>
                          <a:pt x="6100647" y="2340192"/>
                          <a:pt x="5879042" y="2308324"/>
                        </a:cubicBezTo>
                        <a:cubicBezTo>
                          <a:pt x="5651589" y="2300339"/>
                          <a:pt x="5546758" y="2299608"/>
                          <a:pt x="5440785" y="2308324"/>
                        </a:cubicBezTo>
                        <a:cubicBezTo>
                          <a:pt x="5369030" y="2318522"/>
                          <a:pt x="5197997" y="2311563"/>
                          <a:pt x="5098732" y="2308324"/>
                        </a:cubicBezTo>
                        <a:cubicBezTo>
                          <a:pt x="5023850" y="2320078"/>
                          <a:pt x="4853198" y="2259200"/>
                          <a:pt x="4660476" y="2308324"/>
                        </a:cubicBezTo>
                        <a:cubicBezTo>
                          <a:pt x="4466212" y="2344010"/>
                          <a:pt x="4228673" y="2288268"/>
                          <a:pt x="4029815" y="2308324"/>
                        </a:cubicBezTo>
                        <a:cubicBezTo>
                          <a:pt x="3816273" y="2331671"/>
                          <a:pt x="3789128" y="2271789"/>
                          <a:pt x="3591560" y="2308324"/>
                        </a:cubicBezTo>
                        <a:cubicBezTo>
                          <a:pt x="3379907" y="2321234"/>
                          <a:pt x="3119719" y="2272954"/>
                          <a:pt x="2864696" y="2308324"/>
                        </a:cubicBezTo>
                        <a:cubicBezTo>
                          <a:pt x="2664682" y="2288737"/>
                          <a:pt x="2424353" y="2257898"/>
                          <a:pt x="2234035" y="2308324"/>
                        </a:cubicBezTo>
                        <a:cubicBezTo>
                          <a:pt x="2042784" y="2352651"/>
                          <a:pt x="1858517" y="2299103"/>
                          <a:pt x="1699577" y="2308324"/>
                        </a:cubicBezTo>
                        <a:cubicBezTo>
                          <a:pt x="1549319" y="2307064"/>
                          <a:pt x="1525550" y="2302635"/>
                          <a:pt x="1453726" y="2308324"/>
                        </a:cubicBezTo>
                        <a:cubicBezTo>
                          <a:pt x="1381093" y="2307283"/>
                          <a:pt x="1069143" y="2263395"/>
                          <a:pt x="823065" y="2308324"/>
                        </a:cubicBezTo>
                        <a:cubicBezTo>
                          <a:pt x="539217" y="2346099"/>
                          <a:pt x="386998" y="2260752"/>
                          <a:pt x="0" y="2308324"/>
                        </a:cubicBezTo>
                        <a:cubicBezTo>
                          <a:pt x="-33097" y="2124780"/>
                          <a:pt x="57584" y="1900251"/>
                          <a:pt x="0" y="1800492"/>
                        </a:cubicBezTo>
                        <a:cubicBezTo>
                          <a:pt x="-69013" y="1686126"/>
                          <a:pt x="48631" y="1521135"/>
                          <a:pt x="0" y="1361911"/>
                        </a:cubicBezTo>
                        <a:cubicBezTo>
                          <a:pt x="-39485" y="1176153"/>
                          <a:pt x="79164" y="1124770"/>
                          <a:pt x="0" y="900246"/>
                        </a:cubicBezTo>
                        <a:cubicBezTo>
                          <a:pt x="-40496" y="674464"/>
                          <a:pt x="65091" y="694998"/>
                          <a:pt x="0" y="484747"/>
                        </a:cubicBezTo>
                        <a:cubicBezTo>
                          <a:pt x="-63589" y="332438"/>
                          <a:pt x="46822" y="158083"/>
                          <a:pt x="0" y="0"/>
                        </a:cubicBezTo>
                        <a:close/>
                      </a:path>
                    </a:pathLst>
                  </a:custGeom>
                  <ask:type>
                    <ask:lineSketchScribble/>
                  </ask:type>
                </ask:lineSketchStyleProps>
              </a:ext>
            </a:extLst>
          </a:ln>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Bài</a:t>
            </a:r>
            <a:r>
              <a:rPr kumimoji="0" lang="en-US" sz="3600" b="1" i="0" u="none" strike="noStrike" kern="0" cap="none" spc="0" normalizeH="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0" cap="none" spc="0" normalizeH="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đọc</a:t>
            </a:r>
            <a:r>
              <a:rPr kumimoji="0" lang="en-US" sz="3600" b="1" i="0" u="none" strike="noStrike" kern="0" cap="none" spc="0" normalizeH="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0" cap="none" spc="0" normalizeH="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nói</a:t>
            </a:r>
            <a:r>
              <a:rPr kumimoji="0" lang="en-US" sz="3600" b="1" i="0" u="none" strike="noStrike" kern="0" cap="none" spc="0" normalizeH="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0" cap="none" spc="0" normalizeH="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vê</a:t>
            </a:r>
            <a:r>
              <a:rPr kumimoji="0" lang="en-US" sz="3600" b="1" i="0" u="none" strike="noStrike" kern="0" cap="none" spc="0" normalizeH="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0" cap="none" spc="0" normalizeH="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lời</a:t>
            </a:r>
            <a:r>
              <a:rPr kumimoji="0" lang="en-US" sz="3600" b="1" i="0" u="none" strike="noStrike" kern="0" cap="none" spc="0" normalizeH="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0" cap="none" spc="0" normalizeH="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giải</a:t>
            </a:r>
            <a:r>
              <a:rPr kumimoji="0" lang="en-US" sz="3600" b="1" i="0" u="none" strike="noStrike" kern="0" cap="none" spc="0" normalizeH="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0" cap="none" spc="0" normalizeH="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toán</a:t>
            </a:r>
            <a:r>
              <a:rPr kumimoji="0" lang="en-US" sz="3600" b="1" i="0" u="none" strike="noStrike" kern="0" cap="none" spc="0" normalizeH="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0" cap="none" spc="0" normalizeH="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đặc</a:t>
            </a:r>
            <a:r>
              <a:rPr kumimoji="0" lang="en-US" sz="3600" b="1" i="0" u="none" strike="noStrike" kern="0" cap="none" spc="0" normalizeH="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0" cap="none" spc="0" normalizeH="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biệt</a:t>
            </a:r>
            <a:r>
              <a:rPr kumimoji="0" lang="en-US" sz="3600" b="1" i="0" u="none" strike="noStrike" kern="0" cap="none" spc="0" normalizeH="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0" cap="none" spc="0" normalizeH="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được</a:t>
            </a:r>
            <a:r>
              <a:rPr kumimoji="0" lang="en-US" sz="3600" b="1" i="0" u="none" strike="noStrike" kern="0" cap="none" spc="0" normalizeH="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0" cap="none" spc="0" normalizeH="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viết</a:t>
            </a:r>
            <a:r>
              <a:rPr kumimoji="0" lang="en-US" sz="3600" b="1" i="0" u="none" strike="noStrike" kern="0" cap="none" spc="0" normalizeH="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0" cap="none" spc="0" normalizeH="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bằng</a:t>
            </a:r>
            <a:r>
              <a:rPr kumimoji="0" lang="en-US" sz="3600" b="1" i="0" u="none" strike="noStrike" kern="0" cap="none" spc="0" normalizeH="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0" cap="none" spc="0" normalizeH="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thơ</a:t>
            </a:r>
            <a:r>
              <a:rPr kumimoji="0" lang="en-US" sz="3600" b="1" i="0" u="none" strike="noStrike" kern="0" cap="none" spc="0" normalizeH="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0" cap="none" spc="0" normalizeH="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của</a:t>
            </a:r>
            <a:r>
              <a:rPr kumimoji="0" lang="en-US" sz="3600" b="1" i="0" u="none" strike="noStrike" kern="0" cap="none" spc="0" normalizeH="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0" cap="none" spc="0" normalizeH="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Vích-to</a:t>
            </a:r>
            <a:r>
              <a:rPr kumimoji="0" lang="en-US" sz="3600" b="1" i="0" u="none" strike="noStrike" kern="0" cap="none" spc="0" normalizeH="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0" cap="none" spc="0" normalizeH="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Huy-gô</a:t>
            </a:r>
            <a:r>
              <a:rPr kumimoji="0" lang="en-US" sz="3600" b="1" i="0" u="none" strike="noStrike" kern="0" cap="none" spc="0" normalizeH="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Qua </a:t>
            </a:r>
            <a:r>
              <a:rPr kumimoji="0" lang="en-US" sz="3600" b="1" i="0" u="none" strike="noStrike" kern="0" cap="none" spc="0" normalizeH="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đo</a:t>
            </a:r>
            <a:r>
              <a:rPr kumimoji="0" lang="en-US" sz="3600" b="1" i="0" u="none" strike="noStrike" kern="0" cap="none" spc="0" normalizeH="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ta </a:t>
            </a:r>
            <a:r>
              <a:rPr kumimoji="0" lang="en-US" sz="3600" b="1" i="0" u="none" strike="noStrike" kern="0" cap="none" spc="0" normalizeH="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học</a:t>
            </a:r>
            <a:r>
              <a:rPr kumimoji="0" lang="en-US" sz="3600" b="1" i="0" u="none" strike="noStrike" kern="0" cap="none" spc="0" normalizeH="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0" cap="none" spc="0" normalizeH="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được</a:t>
            </a:r>
            <a:r>
              <a:rPr kumimoji="0" lang="en-US" sz="3600" b="1" i="0" u="none" strike="noStrike" kern="0" cap="none" spc="0" normalizeH="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ở </a:t>
            </a:r>
            <a:r>
              <a:rPr kumimoji="0" lang="en-US" sz="3600" b="1" i="0" u="none" strike="noStrike" kern="0" cap="none" spc="0" normalizeH="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Huy-gô</a:t>
            </a:r>
            <a:r>
              <a:rPr kumimoji="0" lang="en-US" sz="3600" b="1" i="0" u="none" strike="noStrike" kern="0" cap="none" spc="0" normalizeH="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0" cap="none" spc="0" normalizeH="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năng</a:t>
            </a:r>
            <a:r>
              <a:rPr kumimoji="0" lang="en-US" sz="3600" b="1" i="0" u="none" strike="noStrike" kern="0" cap="none" spc="0" normalizeH="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0" cap="none" spc="0" normalizeH="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lực</a:t>
            </a:r>
            <a:r>
              <a:rPr kumimoji="0" lang="en-US" sz="3600" b="1" i="0" u="none" strike="noStrike" kern="0" cap="none" spc="0" normalizeH="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0" cap="none" spc="0" normalizeH="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sáng</a:t>
            </a:r>
            <a:r>
              <a:rPr kumimoji="0" lang="en-US" sz="3600" b="1" i="0" u="none" strike="noStrike" kern="0" cap="none" spc="0" normalizeH="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0" cap="none" spc="0" normalizeH="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tạo</a:t>
            </a:r>
            <a:r>
              <a:rPr kumimoji="0" lang="en-US" sz="3600" b="1" i="0" u="none" strike="noStrike" kern="0" cap="none" spc="0" normalizeH="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0" cap="none" spc="0" normalizeH="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phẩm</a:t>
            </a:r>
            <a:r>
              <a:rPr kumimoji="0" lang="en-US" sz="3600" b="1" i="0" u="none" strike="noStrike" kern="0" cap="none" spc="0" normalizeH="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0" cap="none" spc="0" normalizeH="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chất</a:t>
            </a:r>
            <a:r>
              <a:rPr kumimoji="0" lang="en-US" sz="3600" b="1" i="0" u="none" strike="noStrike" kern="0" cap="none" spc="0" normalizeH="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0" cap="none" spc="0" normalizeH="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chăm</a:t>
            </a:r>
            <a:r>
              <a:rPr kumimoji="0" lang="en-US" sz="3600" b="1" i="0" u="none" strike="noStrike" kern="0" cap="none" spc="0" normalizeH="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chỉ, </a:t>
            </a:r>
            <a:r>
              <a:rPr kumimoji="0" lang="en-US" sz="3600" b="1" i="0" u="none" strike="noStrike" kern="0" cap="none" spc="0" normalizeH="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nghiêm</a:t>
            </a:r>
            <a:r>
              <a:rPr kumimoji="0" lang="en-US" sz="3600" b="1" i="0" u="none" strike="noStrike" kern="0" cap="none" spc="0" normalizeH="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0" cap="none" spc="0" normalizeH="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túc</a:t>
            </a:r>
            <a:r>
              <a:rPr kumimoji="0" lang="en-US" sz="3600" b="1" i="0" u="none" strike="noStrike" kern="0" cap="none" spc="0" normalizeH="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0" cap="none" spc="0" normalizeH="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trong</a:t>
            </a:r>
            <a:r>
              <a:rPr kumimoji="0" lang="en-US" sz="3600" b="1" i="0" u="none" strike="noStrike" kern="0" cap="none" spc="0" normalizeH="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0" cap="none" spc="0" normalizeH="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học</a:t>
            </a:r>
            <a:r>
              <a:rPr kumimoji="0" lang="en-US" sz="3600" b="1" i="0" u="none" strike="noStrike" kern="0" cap="none" spc="0" normalizeH="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0" cap="none" spc="0" normalizeH="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tập</a:t>
            </a:r>
            <a:r>
              <a:rPr kumimoji="0" lang="en-US" sz="3600" b="1" i="0" u="none" strike="noStrike" kern="0" cap="none" spc="0" normalizeH="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endParaRPr kumimoji="0" lang="en-US" sz="3600" b="1" i="0" u="none" strike="noStrike" kern="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286378628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500" fill="hold"/>
                                        <p:tgtEl>
                                          <p:spTgt spid="15"/>
                                        </p:tgtEl>
                                        <p:attrNameLst>
                                          <p:attrName>ppt_w</p:attrName>
                                        </p:attrNameLst>
                                      </p:cBhvr>
                                      <p:tavLst>
                                        <p:tav tm="0">
                                          <p:val>
                                            <p:fltVal val="0"/>
                                          </p:val>
                                        </p:tav>
                                        <p:tav tm="100000">
                                          <p:val>
                                            <p:strVal val="#ppt_w"/>
                                          </p:val>
                                        </p:tav>
                                      </p:tavLst>
                                    </p:anim>
                                    <p:anim calcmode="lin" valueType="num">
                                      <p:cBhvr>
                                        <p:cTn id="13" dur="500" fill="hold"/>
                                        <p:tgtEl>
                                          <p:spTgt spid="15"/>
                                        </p:tgtEl>
                                        <p:attrNameLst>
                                          <p:attrName>ppt_h</p:attrName>
                                        </p:attrNameLst>
                                      </p:cBhvr>
                                      <p:tavLst>
                                        <p:tav tm="0">
                                          <p:val>
                                            <p:fltVal val="0"/>
                                          </p:val>
                                        </p:tav>
                                        <p:tav tm="100000">
                                          <p:val>
                                            <p:strVal val="#ppt_h"/>
                                          </p:val>
                                        </p:tav>
                                      </p:tavLst>
                                    </p:anim>
                                    <p:animEffect transition="in" filter="fade">
                                      <p:cBhvr>
                                        <p:cTn id="1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矩形: 圆角 7">
            <a:extLst>
              <a:ext uri="{FF2B5EF4-FFF2-40B4-BE49-F238E27FC236}">
                <a16:creationId xmlns:a16="http://schemas.microsoft.com/office/drawing/2014/main" id="{736379F3-5C1B-408E-98B7-43D48EB5B1A8}"/>
              </a:ext>
            </a:extLst>
          </p:cNvPr>
          <p:cNvSpPr/>
          <p:nvPr/>
        </p:nvSpPr>
        <p:spPr>
          <a:xfrm>
            <a:off x="265770" y="161925"/>
            <a:ext cx="11612880" cy="6541531"/>
          </a:xfrm>
          <a:prstGeom prst="roundRect">
            <a:avLst/>
          </a:prstGeom>
          <a:solidFill>
            <a:schemeClr val="bg1">
              <a:alpha val="90000"/>
            </a:schemeClr>
          </a:solidFill>
          <a:ln w="50800">
            <a:solidFill>
              <a:srgbClr val="FDB5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杨任东竹石体-Medium" panose="02000000000000000000" pitchFamily="2" charset="-122"/>
              <a:ea typeface="杨任东竹石体-Medium" panose="02000000000000000000" pitchFamily="2" charset="-122"/>
              <a:cs typeface="+mn-cs"/>
            </a:endParaRPr>
          </a:p>
        </p:txBody>
      </p:sp>
      <p:pic>
        <p:nvPicPr>
          <p:cNvPr id="5" name="Picture 4">
            <a:extLst>
              <a:ext uri="{FF2B5EF4-FFF2-40B4-BE49-F238E27FC236}">
                <a16:creationId xmlns:a16="http://schemas.microsoft.com/office/drawing/2014/main" id="{A514A3EF-0723-40D8-9B2C-9CBED490662D}"/>
              </a:ext>
            </a:extLst>
          </p:cNvPr>
          <p:cNvPicPr>
            <a:picLocks noChangeAspect="1"/>
          </p:cNvPicPr>
          <p:nvPr/>
        </p:nvPicPr>
        <p:blipFill>
          <a:blip r:embed="rId2"/>
          <a:stretch>
            <a:fillRect/>
          </a:stretch>
        </p:blipFill>
        <p:spPr>
          <a:xfrm>
            <a:off x="6924674" y="4295135"/>
            <a:ext cx="5267325" cy="256286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9" name="TextBox 28">
            <a:extLst>
              <a:ext uri="{FF2B5EF4-FFF2-40B4-BE49-F238E27FC236}">
                <a16:creationId xmlns:a16="http://schemas.microsoft.com/office/drawing/2014/main" id="{BEE56B32-E1FF-4F13-AB65-385CAE22167F}"/>
              </a:ext>
            </a:extLst>
          </p:cNvPr>
          <p:cNvSpPr txBox="1"/>
          <p:nvPr/>
        </p:nvSpPr>
        <p:spPr>
          <a:xfrm>
            <a:off x="457200" y="197346"/>
            <a:ext cx="11296650" cy="6463308"/>
          </a:xfrm>
          <a:prstGeom prst="rect">
            <a:avLst/>
          </a:prstGeom>
          <a:noFill/>
        </p:spPr>
        <p:txBody>
          <a:bodyPr wrap="square" rtlCol="0">
            <a:spAutoFit/>
          </a:bodyPr>
          <a:lstStyle/>
          <a:p>
            <a:pPr algn="ctr"/>
            <a:r>
              <a:rPr lang="vi-VN" sz="3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Lời giải toán đặc biệt</a:t>
            </a:r>
          </a:p>
          <a:p>
            <a:pPr algn="just"/>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vi-VN" sz="2400" dirty="0">
                <a:latin typeface="Arial-Rounded" panose="020B0500000000000000" pitchFamily="34" charset="0"/>
                <a:ea typeface="Arial-Rounded" panose="020B0500000000000000" pitchFamily="34" charset="0"/>
                <a:cs typeface="Arial-Rounded" panose="020B0500000000000000" pitchFamily="34" charset="0"/>
              </a:rPr>
              <a:t>Vích-to Huy-gô bộc lộ tài năng thơ ca của mình từ rất sớm. Hồi còn là học sinh tiểu học, cậu học chăm, thông minh, giỏi đều các môn.</a:t>
            </a:r>
          </a:p>
          <a:p>
            <a:pPr algn="just"/>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vi-VN" sz="2400" dirty="0">
                <a:latin typeface="Arial-Rounded" panose="020B0500000000000000" pitchFamily="34" charset="0"/>
                <a:ea typeface="Arial-Rounded" panose="020B0500000000000000" pitchFamily="34" charset="0"/>
                <a:cs typeface="Arial-Rounded" panose="020B0500000000000000" pitchFamily="34" charset="0"/>
              </a:rPr>
              <a:t>Một lần, vào giờ kiểm tra Toán cuối năm, trong khi các bạn khác mải miết làm bài thì không hiểu sao Huy-gô lại ngồi cắn bút từ đầu giờ. Thầy giáo cũng sốt ruột thay cho học trò của mình. Chỉ còn hai mươi phút nữa là phải nộp bài. Các bạn xung quanh đã có người làm xong, thế mà Huy-gô vẫn ngồi cắn bút, hai tai đỏ nhừ. Thầy giáo lại giơ đồng hồ ra xem và nhìn Huy-gô. Còn mười lăm phút nữa. Lúc này, Huy-gô bắt đầu đặt bút viết. Thầy giáo thở phào. Nhưng liệu có kịp không nhỉ? Ông lo lắng thay cho Huy-gô.</a:t>
            </a:r>
          </a:p>
          <a:p>
            <a:pPr algn="just"/>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vi-VN" sz="2400" dirty="0">
                <a:latin typeface="Arial-Rounded" panose="020B0500000000000000" pitchFamily="34" charset="0"/>
                <a:ea typeface="Arial-Rounded" panose="020B0500000000000000" pitchFamily="34" charset="0"/>
                <a:cs typeface="Arial-Rounded" panose="020B0500000000000000" pitchFamily="34" charset="0"/>
              </a:rPr>
              <a:t>Huy-gô mải miết viết và may thay, khi tiếng trống báo hết giờ vang lên thì cậu cũng viết xong đáp số và mang bài lên nộp. Thầy giáo liếc nhìn bài của Huy-gô. Đáp số đúng rồi! Chợt thầy reo lên:</a:t>
            </a:r>
          </a:p>
          <a:p>
            <a:pPr algn="just"/>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vi-VN" sz="2400" dirty="0">
                <a:latin typeface="Arial-Rounded" panose="020B0500000000000000" pitchFamily="34" charset="0"/>
                <a:ea typeface="Arial-Rounded" panose="020B0500000000000000" pitchFamily="34" charset="0"/>
                <a:cs typeface="Arial-Rounded" panose="020B0500000000000000" pitchFamily="34" charset="0"/>
              </a:rPr>
              <a:t>- Lời giải bài toán được viết bằng thơ! À, ra thế!</a:t>
            </a:r>
          </a:p>
          <a:p>
            <a:pPr algn="just"/>
            <a:r>
              <a:rPr lang="en-US" sz="2400" dirty="0">
                <a:latin typeface="Arial-Rounded" panose="020B0500000000000000" pitchFamily="34" charset="0"/>
                <a:ea typeface="Arial-Rounded" panose="020B0500000000000000" pitchFamily="34" charset="0"/>
                <a:cs typeface="Arial-Rounded" panose="020B0500000000000000" pitchFamily="34" charset="0"/>
              </a:rPr>
              <a:t>   Sau </a:t>
            </a:r>
            <a:r>
              <a:rPr lang="en-US" sz="2400" dirty="0" err="1">
                <a:latin typeface="Arial-Rounded" panose="020B0500000000000000" pitchFamily="34" charset="0"/>
                <a:ea typeface="Arial-Rounded" panose="020B0500000000000000" pitchFamily="34" charset="0"/>
                <a:cs typeface="Arial-Rounded" panose="020B0500000000000000" pitchFamily="34" charset="0"/>
              </a:rPr>
              <a:t>này</a:t>
            </a:r>
            <a:r>
              <a:rPr lang="vi-VN"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Vích-to</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vi-VN" sz="2400" dirty="0">
                <a:latin typeface="Arial-Rounded" panose="020B0500000000000000" pitchFamily="34" charset="0"/>
                <a:ea typeface="Arial-Rounded" panose="020B0500000000000000" pitchFamily="34" charset="0"/>
                <a:cs typeface="Arial-Rounded" panose="020B0500000000000000" pitchFamily="34" charset="0"/>
              </a:rPr>
              <a:t>Huy-gô </a:t>
            </a:r>
            <a:r>
              <a:rPr lang="en-US" sz="2400" dirty="0" err="1">
                <a:latin typeface="Arial-Rounded" panose="020B0500000000000000" pitchFamily="34" charset="0"/>
                <a:ea typeface="Arial-Rounded" panose="020B0500000000000000" pitchFamily="34" charset="0"/>
                <a:cs typeface="Arial-Rounded" panose="020B0500000000000000" pitchFamily="34" charset="0"/>
              </a:rPr>
              <a:t>đa</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trơ</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thành</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nha</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văn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nha</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thơ</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nha</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viết</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kịch</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nổi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tiếng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thê</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giới</a:t>
            </a:r>
            <a:r>
              <a:rPr lang="vi-VN" sz="2400" dirty="0">
                <a:latin typeface="Arial-Rounded" panose="020B0500000000000000" pitchFamily="34" charset="0"/>
                <a:ea typeface="Arial-Rounded" panose="020B0500000000000000" pitchFamily="34" charset="0"/>
                <a:cs typeface="Arial-Rounded" panose="020B0500000000000000" pitchFamily="34" charset="0"/>
              </a:rPr>
              <a:t>.</a:t>
            </a:r>
          </a:p>
          <a:p>
            <a:pPr algn="r"/>
            <a:r>
              <a:rPr lang="vi-VN" sz="2400" dirty="0">
                <a:latin typeface="Arial-Rounded" panose="020B0500000000000000" pitchFamily="34" charset="0"/>
                <a:ea typeface="Arial-Rounded" panose="020B0500000000000000" pitchFamily="34" charset="0"/>
                <a:cs typeface="Arial-Rounded" panose="020B0500000000000000" pitchFamily="34" charset="0"/>
              </a:rPr>
              <a:t>(Theo Kể chuyện danh nhân thế giới)</a:t>
            </a:r>
          </a:p>
        </p:txBody>
      </p:sp>
      <p:sp>
        <p:nvSpPr>
          <p:cNvPr id="30" name="Rectangle: Rounded Corners 29">
            <a:extLst>
              <a:ext uri="{FF2B5EF4-FFF2-40B4-BE49-F238E27FC236}">
                <a16:creationId xmlns:a16="http://schemas.microsoft.com/office/drawing/2014/main" id="{824F2696-654A-411B-875E-C304E2F75B91}"/>
              </a:ext>
            </a:extLst>
          </p:cNvPr>
          <p:cNvSpPr/>
          <p:nvPr/>
        </p:nvSpPr>
        <p:spPr>
          <a:xfrm>
            <a:off x="46" y="42802"/>
            <a:ext cx="2639359" cy="566678"/>
          </a:xfrm>
          <a:prstGeom prst="roundRect">
            <a:avLst>
              <a:gd name="adj" fmla="val 37824"/>
            </a:avLst>
          </a:prstGeom>
          <a:solidFill>
            <a:srgbClr val="EF84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a:solidFill>
                  <a:prstClr val="white"/>
                </a:solidFill>
                <a:latin typeface="Calibri" panose="020F0502020204030204" pitchFamily="34" charset="0"/>
                <a:cs typeface="Calibri" panose="020F0502020204030204" pitchFamily="34" charset="0"/>
              </a:rPr>
              <a:t>Luyện đọc lại</a:t>
            </a:r>
            <a:endParaRPr kumimoji="0" lang="en-US" sz="32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cxnSp>
        <p:nvCxnSpPr>
          <p:cNvPr id="3" name="Straight Connector 2">
            <a:extLst>
              <a:ext uri="{FF2B5EF4-FFF2-40B4-BE49-F238E27FC236}">
                <a16:creationId xmlns:a16="http://schemas.microsoft.com/office/drawing/2014/main" id="{714ECE1C-E373-5711-054C-F4CF2925B2BA}"/>
              </a:ext>
            </a:extLst>
          </p:cNvPr>
          <p:cNvCxnSpPr/>
          <p:nvPr/>
        </p:nvCxnSpPr>
        <p:spPr>
          <a:xfrm>
            <a:off x="3900487" y="1042988"/>
            <a:ext cx="195738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C3E6DCF2-F87E-9888-B6C8-6F30126F8184}"/>
              </a:ext>
            </a:extLst>
          </p:cNvPr>
          <p:cNvCxnSpPr>
            <a:cxnSpLocks/>
          </p:cNvCxnSpPr>
          <p:nvPr/>
        </p:nvCxnSpPr>
        <p:spPr>
          <a:xfrm>
            <a:off x="2324099" y="1366838"/>
            <a:ext cx="130492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DF9D6ADB-DB22-6433-4EF0-38477B65692D}"/>
              </a:ext>
            </a:extLst>
          </p:cNvPr>
          <p:cNvCxnSpPr>
            <a:cxnSpLocks/>
          </p:cNvCxnSpPr>
          <p:nvPr/>
        </p:nvCxnSpPr>
        <p:spPr>
          <a:xfrm>
            <a:off x="10591800" y="2166938"/>
            <a:ext cx="103822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22A2AAF7-C22C-45A5-8D5F-C3EDB083097D}"/>
              </a:ext>
            </a:extLst>
          </p:cNvPr>
          <p:cNvCxnSpPr>
            <a:cxnSpLocks/>
          </p:cNvCxnSpPr>
          <p:nvPr/>
        </p:nvCxnSpPr>
        <p:spPr>
          <a:xfrm>
            <a:off x="3836193" y="1381126"/>
            <a:ext cx="149304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53AB805C-64D9-AAF4-1836-0A19E87D255B}"/>
              </a:ext>
            </a:extLst>
          </p:cNvPr>
          <p:cNvCxnSpPr>
            <a:cxnSpLocks/>
          </p:cNvCxnSpPr>
          <p:nvPr/>
        </p:nvCxnSpPr>
        <p:spPr>
          <a:xfrm>
            <a:off x="5495925" y="1381126"/>
            <a:ext cx="112395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78765472-E860-F577-14A3-8CCA26637ED9}"/>
              </a:ext>
            </a:extLst>
          </p:cNvPr>
          <p:cNvCxnSpPr>
            <a:cxnSpLocks/>
          </p:cNvCxnSpPr>
          <p:nvPr/>
        </p:nvCxnSpPr>
        <p:spPr>
          <a:xfrm>
            <a:off x="9921262" y="1790700"/>
            <a:ext cx="115155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B1F53DE5-B040-FCB6-A73A-F64EFF891CEB}"/>
              </a:ext>
            </a:extLst>
          </p:cNvPr>
          <p:cNvCxnSpPr>
            <a:cxnSpLocks/>
          </p:cNvCxnSpPr>
          <p:nvPr/>
        </p:nvCxnSpPr>
        <p:spPr>
          <a:xfrm>
            <a:off x="7543800" y="3595690"/>
            <a:ext cx="140017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1425A7AD-132A-4A05-839A-D9821C6BAE44}"/>
              </a:ext>
            </a:extLst>
          </p:cNvPr>
          <p:cNvCxnSpPr>
            <a:cxnSpLocks/>
          </p:cNvCxnSpPr>
          <p:nvPr/>
        </p:nvCxnSpPr>
        <p:spPr>
          <a:xfrm>
            <a:off x="5791199" y="2162175"/>
            <a:ext cx="98107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8C00814D-6573-372E-33E7-8C796C5BF3CC}"/>
              </a:ext>
            </a:extLst>
          </p:cNvPr>
          <p:cNvCxnSpPr>
            <a:cxnSpLocks/>
          </p:cNvCxnSpPr>
          <p:nvPr/>
        </p:nvCxnSpPr>
        <p:spPr>
          <a:xfrm>
            <a:off x="1921668" y="4295135"/>
            <a:ext cx="175022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95CF4674-0387-0D0B-49B9-4D67E1FB7505}"/>
              </a:ext>
            </a:extLst>
          </p:cNvPr>
          <p:cNvCxnSpPr>
            <a:cxnSpLocks/>
          </p:cNvCxnSpPr>
          <p:nvPr/>
        </p:nvCxnSpPr>
        <p:spPr>
          <a:xfrm>
            <a:off x="3028950" y="3576639"/>
            <a:ext cx="110013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1308B3FF-D560-8A3E-4085-4BDBD418DF6B}"/>
              </a:ext>
            </a:extLst>
          </p:cNvPr>
          <p:cNvCxnSpPr>
            <a:cxnSpLocks/>
          </p:cNvCxnSpPr>
          <p:nvPr/>
        </p:nvCxnSpPr>
        <p:spPr>
          <a:xfrm>
            <a:off x="7815263" y="2838450"/>
            <a:ext cx="234315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EFB3E94B-DD74-4D6D-5E3B-853F701467C4}"/>
              </a:ext>
            </a:extLst>
          </p:cNvPr>
          <p:cNvCxnSpPr>
            <a:cxnSpLocks/>
          </p:cNvCxnSpPr>
          <p:nvPr/>
        </p:nvCxnSpPr>
        <p:spPr>
          <a:xfrm flipV="1">
            <a:off x="10389394" y="2838450"/>
            <a:ext cx="1240631" cy="476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76465E2C-8F47-357B-13F1-4E705166C1AE}"/>
              </a:ext>
            </a:extLst>
          </p:cNvPr>
          <p:cNvCxnSpPr>
            <a:cxnSpLocks/>
          </p:cNvCxnSpPr>
          <p:nvPr/>
        </p:nvCxnSpPr>
        <p:spPr>
          <a:xfrm>
            <a:off x="8522494" y="2486025"/>
            <a:ext cx="175021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5CF51478-8B3C-89AD-2EAB-1D75A7B3C838}"/>
              </a:ext>
            </a:extLst>
          </p:cNvPr>
          <p:cNvCxnSpPr>
            <a:cxnSpLocks/>
          </p:cNvCxnSpPr>
          <p:nvPr/>
        </p:nvCxnSpPr>
        <p:spPr>
          <a:xfrm>
            <a:off x="2752725" y="3943351"/>
            <a:ext cx="91916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347CDB35-937D-4622-0C6E-70FD4B59D96A}"/>
              </a:ext>
            </a:extLst>
          </p:cNvPr>
          <p:cNvCxnSpPr>
            <a:cxnSpLocks/>
          </p:cNvCxnSpPr>
          <p:nvPr/>
        </p:nvCxnSpPr>
        <p:spPr>
          <a:xfrm>
            <a:off x="533400" y="3224213"/>
            <a:ext cx="53816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12C86148-7A60-0AA1-1184-9FD0A6E186BB}"/>
              </a:ext>
            </a:extLst>
          </p:cNvPr>
          <p:cNvCxnSpPr>
            <a:cxnSpLocks/>
          </p:cNvCxnSpPr>
          <p:nvPr/>
        </p:nvCxnSpPr>
        <p:spPr>
          <a:xfrm>
            <a:off x="1071562" y="5423847"/>
            <a:ext cx="205740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096B9864-5B00-4512-8406-6A4D981CF249}"/>
              </a:ext>
            </a:extLst>
          </p:cNvPr>
          <p:cNvCxnSpPr>
            <a:cxnSpLocks/>
          </p:cNvCxnSpPr>
          <p:nvPr/>
        </p:nvCxnSpPr>
        <p:spPr>
          <a:xfrm>
            <a:off x="4138612" y="5423847"/>
            <a:ext cx="165258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6E76293A-9940-0D0A-55E0-07C2060D5EF0}"/>
              </a:ext>
            </a:extLst>
          </p:cNvPr>
          <p:cNvCxnSpPr>
            <a:cxnSpLocks/>
          </p:cNvCxnSpPr>
          <p:nvPr/>
        </p:nvCxnSpPr>
        <p:spPr>
          <a:xfrm>
            <a:off x="4815501" y="5777065"/>
            <a:ext cx="104237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85A031B-B2B2-AD39-D2D5-4CF9E1EEB2C1}"/>
              </a:ext>
            </a:extLst>
          </p:cNvPr>
          <p:cNvCxnSpPr>
            <a:cxnSpLocks/>
          </p:cNvCxnSpPr>
          <p:nvPr/>
        </p:nvCxnSpPr>
        <p:spPr>
          <a:xfrm>
            <a:off x="10591800" y="5777065"/>
            <a:ext cx="10287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7EC7C0D7-7A77-7B6B-7465-5AE7DC7C50F7}"/>
              </a:ext>
            </a:extLst>
          </p:cNvPr>
          <p:cNvCxnSpPr>
            <a:cxnSpLocks/>
          </p:cNvCxnSpPr>
          <p:nvPr/>
        </p:nvCxnSpPr>
        <p:spPr>
          <a:xfrm>
            <a:off x="533400" y="5045305"/>
            <a:ext cx="210600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896686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500" fill="hold"/>
                                        <p:tgtEl>
                                          <p:spTgt spid="30"/>
                                        </p:tgtEl>
                                        <p:attrNameLst>
                                          <p:attrName>ppt_w</p:attrName>
                                        </p:attrNameLst>
                                      </p:cBhvr>
                                      <p:tavLst>
                                        <p:tav tm="0">
                                          <p:val>
                                            <p:fltVal val="0"/>
                                          </p:val>
                                        </p:tav>
                                        <p:tav tm="100000">
                                          <p:val>
                                            <p:strVal val="#ppt_w"/>
                                          </p:val>
                                        </p:tav>
                                      </p:tavLst>
                                    </p:anim>
                                    <p:anim calcmode="lin" valueType="num">
                                      <p:cBhvr>
                                        <p:cTn id="8" dur="500" fill="hold"/>
                                        <p:tgtEl>
                                          <p:spTgt spid="30"/>
                                        </p:tgtEl>
                                        <p:attrNameLst>
                                          <p:attrName>ppt_h</p:attrName>
                                        </p:attrNameLst>
                                      </p:cBhvr>
                                      <p:tavLst>
                                        <p:tav tm="0">
                                          <p:val>
                                            <p:fltVal val="0"/>
                                          </p:val>
                                        </p:tav>
                                        <p:tav tm="100000">
                                          <p:val>
                                            <p:strVal val="#ppt_h"/>
                                          </p:val>
                                        </p:tav>
                                      </p:tavLst>
                                    </p:anim>
                                    <p:animEffect transition="in" filter="fade">
                                      <p:cBhvr>
                                        <p:cTn id="9" dur="500"/>
                                        <p:tgtEl>
                                          <p:spTgt spid="30"/>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additive="base">
                                        <p:cTn id="14" dur="500" fill="hold"/>
                                        <p:tgtEl>
                                          <p:spTgt spid="3"/>
                                        </p:tgtEl>
                                        <p:attrNameLst>
                                          <p:attrName>ppt_x</p:attrName>
                                        </p:attrNameLst>
                                      </p:cBhvr>
                                      <p:tavLst>
                                        <p:tav tm="0">
                                          <p:val>
                                            <p:strVal val="#ppt_x"/>
                                          </p:val>
                                        </p:tav>
                                        <p:tav tm="100000">
                                          <p:val>
                                            <p:strVal val="#ppt_x"/>
                                          </p:val>
                                        </p:tav>
                                      </p:tavLst>
                                    </p:anim>
                                    <p:anim calcmode="lin" valueType="num">
                                      <p:cBhvr additive="base">
                                        <p:cTn id="15" dur="500" fill="hold"/>
                                        <p:tgtEl>
                                          <p:spTgt spid="3"/>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additive="base">
                                        <p:cTn id="18" dur="500" fill="hold"/>
                                        <p:tgtEl>
                                          <p:spTgt spid="7"/>
                                        </p:tgtEl>
                                        <p:attrNameLst>
                                          <p:attrName>ppt_x</p:attrName>
                                        </p:attrNameLst>
                                      </p:cBhvr>
                                      <p:tavLst>
                                        <p:tav tm="0">
                                          <p:val>
                                            <p:strVal val="#ppt_x"/>
                                          </p:val>
                                        </p:tav>
                                        <p:tav tm="100000">
                                          <p:val>
                                            <p:strVal val="#ppt_x"/>
                                          </p:val>
                                        </p:tav>
                                      </p:tavLst>
                                    </p:anim>
                                    <p:anim calcmode="lin" valueType="num">
                                      <p:cBhvr additive="base">
                                        <p:cTn id="19" dur="500" fill="hold"/>
                                        <p:tgtEl>
                                          <p:spTgt spid="7"/>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4"/>
                                        </p:tgtEl>
                                        <p:attrNameLst>
                                          <p:attrName>style.visibility</p:attrName>
                                        </p:attrNameLst>
                                      </p:cBhvr>
                                      <p:to>
                                        <p:strVal val="visible"/>
                                      </p:to>
                                    </p:set>
                                    <p:anim calcmode="lin" valueType="num">
                                      <p:cBhvr additive="base">
                                        <p:cTn id="22" dur="500" fill="hold"/>
                                        <p:tgtEl>
                                          <p:spTgt spid="4"/>
                                        </p:tgtEl>
                                        <p:attrNameLst>
                                          <p:attrName>ppt_x</p:attrName>
                                        </p:attrNameLst>
                                      </p:cBhvr>
                                      <p:tavLst>
                                        <p:tav tm="0">
                                          <p:val>
                                            <p:strVal val="#ppt_x"/>
                                          </p:val>
                                        </p:tav>
                                        <p:tav tm="100000">
                                          <p:val>
                                            <p:strVal val="#ppt_x"/>
                                          </p:val>
                                        </p:tav>
                                      </p:tavLst>
                                    </p:anim>
                                    <p:anim calcmode="lin" valueType="num">
                                      <p:cBhvr additive="base">
                                        <p:cTn id="23" dur="500" fill="hold"/>
                                        <p:tgtEl>
                                          <p:spTgt spid="4"/>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additive="base">
                                        <p:cTn id="26" dur="500" fill="hold"/>
                                        <p:tgtEl>
                                          <p:spTgt spid="8"/>
                                        </p:tgtEl>
                                        <p:attrNameLst>
                                          <p:attrName>ppt_x</p:attrName>
                                        </p:attrNameLst>
                                      </p:cBhvr>
                                      <p:tavLst>
                                        <p:tav tm="0">
                                          <p:val>
                                            <p:strVal val="#ppt_x"/>
                                          </p:val>
                                        </p:tav>
                                        <p:tav tm="100000">
                                          <p:val>
                                            <p:strVal val="#ppt_x"/>
                                          </p:val>
                                        </p:tav>
                                      </p:tavLst>
                                    </p:anim>
                                    <p:anim calcmode="lin" valueType="num">
                                      <p:cBhvr additive="base">
                                        <p:cTn id="27" dur="500" fill="hold"/>
                                        <p:tgtEl>
                                          <p:spTgt spid="8"/>
                                        </p:tgtEl>
                                        <p:attrNameLst>
                                          <p:attrName>ppt_y</p:attrName>
                                        </p:attrNameLst>
                                      </p:cBhvr>
                                      <p:tavLst>
                                        <p:tav tm="0">
                                          <p:val>
                                            <p:strVal val="1+#ppt_h/2"/>
                                          </p:val>
                                        </p:tav>
                                        <p:tav tm="100000">
                                          <p:val>
                                            <p:strVal val="#ppt_y"/>
                                          </p:val>
                                        </p:tav>
                                      </p:tavLst>
                                    </p:anim>
                                  </p:childTnLst>
                                </p:cTn>
                              </p:par>
                              <p:par>
                                <p:cTn id="28" presetID="2" presetClass="entr" presetSubtype="4" fill="hold" nodeType="withEffect">
                                  <p:stCondLst>
                                    <p:cond delay="0"/>
                                  </p:stCondLst>
                                  <p:childTnLst>
                                    <p:set>
                                      <p:cBhvr>
                                        <p:cTn id="29" dur="1" fill="hold">
                                          <p:stCondLst>
                                            <p:cond delay="0"/>
                                          </p:stCondLst>
                                        </p:cTn>
                                        <p:tgtEl>
                                          <p:spTgt spid="15"/>
                                        </p:tgtEl>
                                        <p:attrNameLst>
                                          <p:attrName>style.visibility</p:attrName>
                                        </p:attrNameLst>
                                      </p:cBhvr>
                                      <p:to>
                                        <p:strVal val="visible"/>
                                      </p:to>
                                    </p:set>
                                    <p:anim calcmode="lin" valueType="num">
                                      <p:cBhvr additive="base">
                                        <p:cTn id="30" dur="500" fill="hold"/>
                                        <p:tgtEl>
                                          <p:spTgt spid="15"/>
                                        </p:tgtEl>
                                        <p:attrNameLst>
                                          <p:attrName>ppt_x</p:attrName>
                                        </p:attrNameLst>
                                      </p:cBhvr>
                                      <p:tavLst>
                                        <p:tav tm="0">
                                          <p:val>
                                            <p:strVal val="#ppt_x"/>
                                          </p:val>
                                        </p:tav>
                                        <p:tav tm="100000">
                                          <p:val>
                                            <p:strVal val="#ppt_x"/>
                                          </p:val>
                                        </p:tav>
                                      </p:tavLst>
                                    </p:anim>
                                    <p:anim calcmode="lin" valueType="num">
                                      <p:cBhvr additive="base">
                                        <p:cTn id="31" dur="500" fill="hold"/>
                                        <p:tgtEl>
                                          <p:spTgt spid="15"/>
                                        </p:tgtEl>
                                        <p:attrNameLst>
                                          <p:attrName>ppt_y</p:attrName>
                                        </p:attrNameLst>
                                      </p:cBhvr>
                                      <p:tavLst>
                                        <p:tav tm="0">
                                          <p:val>
                                            <p:strVal val="1+#ppt_h/2"/>
                                          </p:val>
                                        </p:tav>
                                        <p:tav tm="100000">
                                          <p:val>
                                            <p:strVal val="#ppt_y"/>
                                          </p:val>
                                        </p:tav>
                                      </p:tavLst>
                                    </p:anim>
                                  </p:childTnLst>
                                </p:cTn>
                              </p:par>
                              <p:par>
                                <p:cTn id="32" presetID="2" presetClass="entr" presetSubtype="4" fill="hold" nodeType="withEffect">
                                  <p:stCondLst>
                                    <p:cond delay="0"/>
                                  </p:stCondLst>
                                  <p:childTnLst>
                                    <p:set>
                                      <p:cBhvr>
                                        <p:cTn id="33" dur="1" fill="hold">
                                          <p:stCondLst>
                                            <p:cond delay="0"/>
                                          </p:stCondLst>
                                        </p:cTn>
                                        <p:tgtEl>
                                          <p:spTgt spid="9"/>
                                        </p:tgtEl>
                                        <p:attrNameLst>
                                          <p:attrName>style.visibility</p:attrName>
                                        </p:attrNameLst>
                                      </p:cBhvr>
                                      <p:to>
                                        <p:strVal val="visible"/>
                                      </p:to>
                                    </p:set>
                                    <p:anim calcmode="lin" valueType="num">
                                      <p:cBhvr additive="base">
                                        <p:cTn id="34" dur="500" fill="hold"/>
                                        <p:tgtEl>
                                          <p:spTgt spid="9"/>
                                        </p:tgtEl>
                                        <p:attrNameLst>
                                          <p:attrName>ppt_x</p:attrName>
                                        </p:attrNameLst>
                                      </p:cBhvr>
                                      <p:tavLst>
                                        <p:tav tm="0">
                                          <p:val>
                                            <p:strVal val="#ppt_x"/>
                                          </p:val>
                                        </p:tav>
                                        <p:tav tm="100000">
                                          <p:val>
                                            <p:strVal val="#ppt_x"/>
                                          </p:val>
                                        </p:tav>
                                      </p:tavLst>
                                    </p:anim>
                                    <p:anim calcmode="lin" valueType="num">
                                      <p:cBhvr additive="base">
                                        <p:cTn id="35" dur="500" fill="hold"/>
                                        <p:tgtEl>
                                          <p:spTgt spid="9"/>
                                        </p:tgtEl>
                                        <p:attrNameLst>
                                          <p:attrName>ppt_y</p:attrName>
                                        </p:attrNameLst>
                                      </p:cBhvr>
                                      <p:tavLst>
                                        <p:tav tm="0">
                                          <p:val>
                                            <p:strVal val="1+#ppt_h/2"/>
                                          </p:val>
                                        </p:tav>
                                        <p:tav tm="100000">
                                          <p:val>
                                            <p:strVal val="#ppt_y"/>
                                          </p:val>
                                        </p:tav>
                                      </p:tavLst>
                                    </p:anim>
                                  </p:childTnLst>
                                </p:cTn>
                              </p:par>
                              <p:par>
                                <p:cTn id="36" presetID="2" presetClass="entr" presetSubtype="4" fill="hold" nodeType="withEffect">
                                  <p:stCondLst>
                                    <p:cond delay="0"/>
                                  </p:stCondLst>
                                  <p:childTnLst>
                                    <p:set>
                                      <p:cBhvr>
                                        <p:cTn id="37" dur="1" fill="hold">
                                          <p:stCondLst>
                                            <p:cond delay="0"/>
                                          </p:stCondLst>
                                        </p:cTn>
                                        <p:tgtEl>
                                          <p:spTgt spid="20"/>
                                        </p:tgtEl>
                                        <p:attrNameLst>
                                          <p:attrName>style.visibility</p:attrName>
                                        </p:attrNameLst>
                                      </p:cBhvr>
                                      <p:to>
                                        <p:strVal val="visible"/>
                                      </p:to>
                                    </p:set>
                                    <p:anim calcmode="lin" valueType="num">
                                      <p:cBhvr additive="base">
                                        <p:cTn id="38" dur="500" fill="hold"/>
                                        <p:tgtEl>
                                          <p:spTgt spid="20"/>
                                        </p:tgtEl>
                                        <p:attrNameLst>
                                          <p:attrName>ppt_x</p:attrName>
                                        </p:attrNameLst>
                                      </p:cBhvr>
                                      <p:tavLst>
                                        <p:tav tm="0">
                                          <p:val>
                                            <p:strVal val="#ppt_x"/>
                                          </p:val>
                                        </p:tav>
                                        <p:tav tm="100000">
                                          <p:val>
                                            <p:strVal val="#ppt_x"/>
                                          </p:val>
                                        </p:tav>
                                      </p:tavLst>
                                    </p:anim>
                                    <p:anim calcmode="lin" valueType="num">
                                      <p:cBhvr additive="base">
                                        <p:cTn id="39" dur="500" fill="hold"/>
                                        <p:tgtEl>
                                          <p:spTgt spid="20"/>
                                        </p:tgtEl>
                                        <p:attrNameLst>
                                          <p:attrName>ppt_y</p:attrName>
                                        </p:attrNameLst>
                                      </p:cBhvr>
                                      <p:tavLst>
                                        <p:tav tm="0">
                                          <p:val>
                                            <p:strVal val="1+#ppt_h/2"/>
                                          </p:val>
                                        </p:tav>
                                        <p:tav tm="100000">
                                          <p:val>
                                            <p:strVal val="#ppt_y"/>
                                          </p:val>
                                        </p:tav>
                                      </p:tavLst>
                                    </p:anim>
                                  </p:childTnLst>
                                </p:cTn>
                              </p:par>
                              <p:par>
                                <p:cTn id="40" presetID="2" presetClass="entr" presetSubtype="4" fill="hold" nodeType="withEffect">
                                  <p:stCondLst>
                                    <p:cond delay="0"/>
                                  </p:stCondLst>
                                  <p:childTnLst>
                                    <p:set>
                                      <p:cBhvr>
                                        <p:cTn id="41" dur="1" fill="hold">
                                          <p:stCondLst>
                                            <p:cond delay="0"/>
                                          </p:stCondLst>
                                        </p:cTn>
                                        <p:tgtEl>
                                          <p:spTgt spid="6"/>
                                        </p:tgtEl>
                                        <p:attrNameLst>
                                          <p:attrName>style.visibility</p:attrName>
                                        </p:attrNameLst>
                                      </p:cBhvr>
                                      <p:to>
                                        <p:strVal val="visible"/>
                                      </p:to>
                                    </p:set>
                                    <p:anim calcmode="lin" valueType="num">
                                      <p:cBhvr additive="base">
                                        <p:cTn id="42" dur="500" fill="hold"/>
                                        <p:tgtEl>
                                          <p:spTgt spid="6"/>
                                        </p:tgtEl>
                                        <p:attrNameLst>
                                          <p:attrName>ppt_x</p:attrName>
                                        </p:attrNameLst>
                                      </p:cBhvr>
                                      <p:tavLst>
                                        <p:tav tm="0">
                                          <p:val>
                                            <p:strVal val="#ppt_x"/>
                                          </p:val>
                                        </p:tav>
                                        <p:tav tm="100000">
                                          <p:val>
                                            <p:strVal val="#ppt_x"/>
                                          </p:val>
                                        </p:tav>
                                      </p:tavLst>
                                    </p:anim>
                                    <p:anim calcmode="lin" valueType="num">
                                      <p:cBhvr additive="base">
                                        <p:cTn id="43" dur="500" fill="hold"/>
                                        <p:tgtEl>
                                          <p:spTgt spid="6"/>
                                        </p:tgtEl>
                                        <p:attrNameLst>
                                          <p:attrName>ppt_y</p:attrName>
                                        </p:attrNameLst>
                                      </p:cBhvr>
                                      <p:tavLst>
                                        <p:tav tm="0">
                                          <p:val>
                                            <p:strVal val="1+#ppt_h/2"/>
                                          </p:val>
                                        </p:tav>
                                        <p:tav tm="100000">
                                          <p:val>
                                            <p:strVal val="#ppt_y"/>
                                          </p:val>
                                        </p:tav>
                                      </p:tavLst>
                                    </p:anim>
                                  </p:childTnLst>
                                </p:cTn>
                              </p:par>
                              <p:par>
                                <p:cTn id="44" presetID="2" presetClass="entr" presetSubtype="4" fill="hold" nodeType="withEffect">
                                  <p:stCondLst>
                                    <p:cond delay="0"/>
                                  </p:stCondLst>
                                  <p:childTnLst>
                                    <p:set>
                                      <p:cBhvr>
                                        <p:cTn id="45" dur="1" fill="hold">
                                          <p:stCondLst>
                                            <p:cond delay="0"/>
                                          </p:stCondLst>
                                        </p:cTn>
                                        <p:tgtEl>
                                          <p:spTgt spid="19"/>
                                        </p:tgtEl>
                                        <p:attrNameLst>
                                          <p:attrName>style.visibility</p:attrName>
                                        </p:attrNameLst>
                                      </p:cBhvr>
                                      <p:to>
                                        <p:strVal val="visible"/>
                                      </p:to>
                                    </p:set>
                                    <p:anim calcmode="lin" valueType="num">
                                      <p:cBhvr additive="base">
                                        <p:cTn id="46" dur="500" fill="hold"/>
                                        <p:tgtEl>
                                          <p:spTgt spid="19"/>
                                        </p:tgtEl>
                                        <p:attrNameLst>
                                          <p:attrName>ppt_x</p:attrName>
                                        </p:attrNameLst>
                                      </p:cBhvr>
                                      <p:tavLst>
                                        <p:tav tm="0">
                                          <p:val>
                                            <p:strVal val="#ppt_x"/>
                                          </p:val>
                                        </p:tav>
                                        <p:tav tm="100000">
                                          <p:val>
                                            <p:strVal val="#ppt_x"/>
                                          </p:val>
                                        </p:tav>
                                      </p:tavLst>
                                    </p:anim>
                                    <p:anim calcmode="lin" valueType="num">
                                      <p:cBhvr additive="base">
                                        <p:cTn id="47" dur="500" fill="hold"/>
                                        <p:tgtEl>
                                          <p:spTgt spid="19"/>
                                        </p:tgtEl>
                                        <p:attrNameLst>
                                          <p:attrName>ppt_y</p:attrName>
                                        </p:attrNameLst>
                                      </p:cBhvr>
                                      <p:tavLst>
                                        <p:tav tm="0">
                                          <p:val>
                                            <p:strVal val="1+#ppt_h/2"/>
                                          </p:val>
                                        </p:tav>
                                        <p:tav tm="100000">
                                          <p:val>
                                            <p:strVal val="#ppt_y"/>
                                          </p:val>
                                        </p:tav>
                                      </p:tavLst>
                                    </p:anim>
                                  </p:childTnLst>
                                </p:cTn>
                              </p:par>
                              <p:par>
                                <p:cTn id="48" presetID="2" presetClass="entr" presetSubtype="4" fill="hold" nodeType="withEffect">
                                  <p:stCondLst>
                                    <p:cond delay="0"/>
                                  </p:stCondLst>
                                  <p:childTnLst>
                                    <p:set>
                                      <p:cBhvr>
                                        <p:cTn id="49" dur="1" fill="hold">
                                          <p:stCondLst>
                                            <p:cond delay="0"/>
                                          </p:stCondLst>
                                        </p:cTn>
                                        <p:tgtEl>
                                          <p:spTgt spid="18"/>
                                        </p:tgtEl>
                                        <p:attrNameLst>
                                          <p:attrName>style.visibility</p:attrName>
                                        </p:attrNameLst>
                                      </p:cBhvr>
                                      <p:to>
                                        <p:strVal val="visible"/>
                                      </p:to>
                                    </p:set>
                                    <p:anim calcmode="lin" valueType="num">
                                      <p:cBhvr additive="base">
                                        <p:cTn id="50" dur="500" fill="hold"/>
                                        <p:tgtEl>
                                          <p:spTgt spid="18"/>
                                        </p:tgtEl>
                                        <p:attrNameLst>
                                          <p:attrName>ppt_x</p:attrName>
                                        </p:attrNameLst>
                                      </p:cBhvr>
                                      <p:tavLst>
                                        <p:tav tm="0">
                                          <p:val>
                                            <p:strVal val="#ppt_x"/>
                                          </p:val>
                                        </p:tav>
                                        <p:tav tm="100000">
                                          <p:val>
                                            <p:strVal val="#ppt_x"/>
                                          </p:val>
                                        </p:tav>
                                      </p:tavLst>
                                    </p:anim>
                                    <p:anim calcmode="lin" valueType="num">
                                      <p:cBhvr additive="base">
                                        <p:cTn id="51" dur="500" fill="hold"/>
                                        <p:tgtEl>
                                          <p:spTgt spid="18"/>
                                        </p:tgtEl>
                                        <p:attrNameLst>
                                          <p:attrName>ppt_y</p:attrName>
                                        </p:attrNameLst>
                                      </p:cBhvr>
                                      <p:tavLst>
                                        <p:tav tm="0">
                                          <p:val>
                                            <p:strVal val="1+#ppt_h/2"/>
                                          </p:val>
                                        </p:tav>
                                        <p:tav tm="100000">
                                          <p:val>
                                            <p:strVal val="#ppt_y"/>
                                          </p:val>
                                        </p:tav>
                                      </p:tavLst>
                                    </p:anim>
                                  </p:childTnLst>
                                </p:cTn>
                              </p:par>
                              <p:par>
                                <p:cTn id="52" presetID="2" presetClass="entr" presetSubtype="4" fill="hold" nodeType="withEffect">
                                  <p:stCondLst>
                                    <p:cond delay="0"/>
                                  </p:stCondLst>
                                  <p:childTnLst>
                                    <p:set>
                                      <p:cBhvr>
                                        <p:cTn id="53" dur="1" fill="hold">
                                          <p:stCondLst>
                                            <p:cond delay="0"/>
                                          </p:stCondLst>
                                        </p:cTn>
                                        <p:tgtEl>
                                          <p:spTgt spid="10"/>
                                        </p:tgtEl>
                                        <p:attrNameLst>
                                          <p:attrName>style.visibility</p:attrName>
                                        </p:attrNameLst>
                                      </p:cBhvr>
                                      <p:to>
                                        <p:strVal val="visible"/>
                                      </p:to>
                                    </p:set>
                                    <p:anim calcmode="lin" valueType="num">
                                      <p:cBhvr additive="base">
                                        <p:cTn id="54" dur="500" fill="hold"/>
                                        <p:tgtEl>
                                          <p:spTgt spid="10"/>
                                        </p:tgtEl>
                                        <p:attrNameLst>
                                          <p:attrName>ppt_x</p:attrName>
                                        </p:attrNameLst>
                                      </p:cBhvr>
                                      <p:tavLst>
                                        <p:tav tm="0">
                                          <p:val>
                                            <p:strVal val="#ppt_x"/>
                                          </p:val>
                                        </p:tav>
                                        <p:tav tm="100000">
                                          <p:val>
                                            <p:strVal val="#ppt_x"/>
                                          </p:val>
                                        </p:tav>
                                      </p:tavLst>
                                    </p:anim>
                                    <p:anim calcmode="lin" valueType="num">
                                      <p:cBhvr additive="base">
                                        <p:cTn id="55" dur="500" fill="hold"/>
                                        <p:tgtEl>
                                          <p:spTgt spid="10"/>
                                        </p:tgtEl>
                                        <p:attrNameLst>
                                          <p:attrName>ppt_y</p:attrName>
                                        </p:attrNameLst>
                                      </p:cBhvr>
                                      <p:tavLst>
                                        <p:tav tm="0">
                                          <p:val>
                                            <p:strVal val="1+#ppt_h/2"/>
                                          </p:val>
                                        </p:tav>
                                        <p:tav tm="100000">
                                          <p:val>
                                            <p:strVal val="#ppt_y"/>
                                          </p:val>
                                        </p:tav>
                                      </p:tavLst>
                                    </p:anim>
                                  </p:childTnLst>
                                </p:cTn>
                              </p:par>
                              <p:par>
                                <p:cTn id="56" presetID="2" presetClass="entr" presetSubtype="4" fill="hold" nodeType="withEffect">
                                  <p:stCondLst>
                                    <p:cond delay="0"/>
                                  </p:stCondLst>
                                  <p:childTnLst>
                                    <p:set>
                                      <p:cBhvr>
                                        <p:cTn id="57" dur="1" fill="hold">
                                          <p:stCondLst>
                                            <p:cond delay="0"/>
                                          </p:stCondLst>
                                        </p:cTn>
                                        <p:tgtEl>
                                          <p:spTgt spid="17"/>
                                        </p:tgtEl>
                                        <p:attrNameLst>
                                          <p:attrName>style.visibility</p:attrName>
                                        </p:attrNameLst>
                                      </p:cBhvr>
                                      <p:to>
                                        <p:strVal val="visible"/>
                                      </p:to>
                                    </p:set>
                                    <p:anim calcmode="lin" valueType="num">
                                      <p:cBhvr additive="base">
                                        <p:cTn id="58" dur="500" fill="hold"/>
                                        <p:tgtEl>
                                          <p:spTgt spid="17"/>
                                        </p:tgtEl>
                                        <p:attrNameLst>
                                          <p:attrName>ppt_x</p:attrName>
                                        </p:attrNameLst>
                                      </p:cBhvr>
                                      <p:tavLst>
                                        <p:tav tm="0">
                                          <p:val>
                                            <p:strVal val="#ppt_x"/>
                                          </p:val>
                                        </p:tav>
                                        <p:tav tm="100000">
                                          <p:val>
                                            <p:strVal val="#ppt_x"/>
                                          </p:val>
                                        </p:tav>
                                      </p:tavLst>
                                    </p:anim>
                                    <p:anim calcmode="lin" valueType="num">
                                      <p:cBhvr additive="base">
                                        <p:cTn id="59" dur="500" fill="hold"/>
                                        <p:tgtEl>
                                          <p:spTgt spid="17"/>
                                        </p:tgtEl>
                                        <p:attrNameLst>
                                          <p:attrName>ppt_y</p:attrName>
                                        </p:attrNameLst>
                                      </p:cBhvr>
                                      <p:tavLst>
                                        <p:tav tm="0">
                                          <p:val>
                                            <p:strVal val="1+#ppt_h/2"/>
                                          </p:val>
                                        </p:tav>
                                        <p:tav tm="100000">
                                          <p:val>
                                            <p:strVal val="#ppt_y"/>
                                          </p:val>
                                        </p:tav>
                                      </p:tavLst>
                                    </p:anim>
                                  </p:childTnLst>
                                </p:cTn>
                              </p:par>
                              <p:par>
                                <p:cTn id="60" presetID="2" presetClass="entr" presetSubtype="4" fill="hold" nodeType="withEffect">
                                  <p:stCondLst>
                                    <p:cond delay="0"/>
                                  </p:stCondLst>
                                  <p:childTnLst>
                                    <p:set>
                                      <p:cBhvr>
                                        <p:cTn id="61" dur="1" fill="hold">
                                          <p:stCondLst>
                                            <p:cond delay="0"/>
                                          </p:stCondLst>
                                        </p:cTn>
                                        <p:tgtEl>
                                          <p:spTgt spid="28"/>
                                        </p:tgtEl>
                                        <p:attrNameLst>
                                          <p:attrName>style.visibility</p:attrName>
                                        </p:attrNameLst>
                                      </p:cBhvr>
                                      <p:to>
                                        <p:strVal val="visible"/>
                                      </p:to>
                                    </p:set>
                                    <p:anim calcmode="lin" valueType="num">
                                      <p:cBhvr additive="base">
                                        <p:cTn id="62" dur="500" fill="hold"/>
                                        <p:tgtEl>
                                          <p:spTgt spid="28"/>
                                        </p:tgtEl>
                                        <p:attrNameLst>
                                          <p:attrName>ppt_x</p:attrName>
                                        </p:attrNameLst>
                                      </p:cBhvr>
                                      <p:tavLst>
                                        <p:tav tm="0">
                                          <p:val>
                                            <p:strVal val="#ppt_x"/>
                                          </p:val>
                                        </p:tav>
                                        <p:tav tm="100000">
                                          <p:val>
                                            <p:strVal val="#ppt_x"/>
                                          </p:val>
                                        </p:tav>
                                      </p:tavLst>
                                    </p:anim>
                                    <p:anim calcmode="lin" valueType="num">
                                      <p:cBhvr additive="base">
                                        <p:cTn id="63" dur="500" fill="hold"/>
                                        <p:tgtEl>
                                          <p:spTgt spid="28"/>
                                        </p:tgtEl>
                                        <p:attrNameLst>
                                          <p:attrName>ppt_y</p:attrName>
                                        </p:attrNameLst>
                                      </p:cBhvr>
                                      <p:tavLst>
                                        <p:tav tm="0">
                                          <p:val>
                                            <p:strVal val="1+#ppt_h/2"/>
                                          </p:val>
                                        </p:tav>
                                        <p:tav tm="100000">
                                          <p:val>
                                            <p:strVal val="#ppt_y"/>
                                          </p:val>
                                        </p:tav>
                                      </p:tavLst>
                                    </p:anim>
                                  </p:childTnLst>
                                </p:cTn>
                              </p:par>
                              <p:par>
                                <p:cTn id="64" presetID="2" presetClass="entr" presetSubtype="4" fill="hold" nodeType="withEffect">
                                  <p:stCondLst>
                                    <p:cond delay="0"/>
                                  </p:stCondLst>
                                  <p:childTnLst>
                                    <p:set>
                                      <p:cBhvr>
                                        <p:cTn id="65" dur="1" fill="hold">
                                          <p:stCondLst>
                                            <p:cond delay="0"/>
                                          </p:stCondLst>
                                        </p:cTn>
                                        <p:tgtEl>
                                          <p:spTgt spid="31"/>
                                        </p:tgtEl>
                                        <p:attrNameLst>
                                          <p:attrName>style.visibility</p:attrName>
                                        </p:attrNameLst>
                                      </p:cBhvr>
                                      <p:to>
                                        <p:strVal val="visible"/>
                                      </p:to>
                                    </p:set>
                                    <p:anim calcmode="lin" valueType="num">
                                      <p:cBhvr additive="base">
                                        <p:cTn id="66" dur="500" fill="hold"/>
                                        <p:tgtEl>
                                          <p:spTgt spid="31"/>
                                        </p:tgtEl>
                                        <p:attrNameLst>
                                          <p:attrName>ppt_x</p:attrName>
                                        </p:attrNameLst>
                                      </p:cBhvr>
                                      <p:tavLst>
                                        <p:tav tm="0">
                                          <p:val>
                                            <p:strVal val="#ppt_x"/>
                                          </p:val>
                                        </p:tav>
                                        <p:tav tm="100000">
                                          <p:val>
                                            <p:strVal val="#ppt_x"/>
                                          </p:val>
                                        </p:tav>
                                      </p:tavLst>
                                    </p:anim>
                                    <p:anim calcmode="lin" valueType="num">
                                      <p:cBhvr additive="base">
                                        <p:cTn id="67" dur="500" fill="hold"/>
                                        <p:tgtEl>
                                          <p:spTgt spid="31"/>
                                        </p:tgtEl>
                                        <p:attrNameLst>
                                          <p:attrName>ppt_y</p:attrName>
                                        </p:attrNameLst>
                                      </p:cBhvr>
                                      <p:tavLst>
                                        <p:tav tm="0">
                                          <p:val>
                                            <p:strVal val="1+#ppt_h/2"/>
                                          </p:val>
                                        </p:tav>
                                        <p:tav tm="100000">
                                          <p:val>
                                            <p:strVal val="#ppt_y"/>
                                          </p:val>
                                        </p:tav>
                                      </p:tavLst>
                                    </p:anim>
                                  </p:childTnLst>
                                </p:cTn>
                              </p:par>
                              <p:par>
                                <p:cTn id="68" presetID="2" presetClass="entr" presetSubtype="4" fill="hold" nodeType="withEffect">
                                  <p:stCondLst>
                                    <p:cond delay="0"/>
                                  </p:stCondLst>
                                  <p:childTnLst>
                                    <p:set>
                                      <p:cBhvr>
                                        <p:cTn id="69" dur="1" fill="hold">
                                          <p:stCondLst>
                                            <p:cond delay="0"/>
                                          </p:stCondLst>
                                        </p:cTn>
                                        <p:tgtEl>
                                          <p:spTgt spid="16"/>
                                        </p:tgtEl>
                                        <p:attrNameLst>
                                          <p:attrName>style.visibility</p:attrName>
                                        </p:attrNameLst>
                                      </p:cBhvr>
                                      <p:to>
                                        <p:strVal val="visible"/>
                                      </p:to>
                                    </p:set>
                                    <p:anim calcmode="lin" valueType="num">
                                      <p:cBhvr additive="base">
                                        <p:cTn id="70" dur="500" fill="hold"/>
                                        <p:tgtEl>
                                          <p:spTgt spid="16"/>
                                        </p:tgtEl>
                                        <p:attrNameLst>
                                          <p:attrName>ppt_x</p:attrName>
                                        </p:attrNameLst>
                                      </p:cBhvr>
                                      <p:tavLst>
                                        <p:tav tm="0">
                                          <p:val>
                                            <p:strVal val="#ppt_x"/>
                                          </p:val>
                                        </p:tav>
                                        <p:tav tm="100000">
                                          <p:val>
                                            <p:strVal val="#ppt_x"/>
                                          </p:val>
                                        </p:tav>
                                      </p:tavLst>
                                    </p:anim>
                                    <p:anim calcmode="lin" valueType="num">
                                      <p:cBhvr additive="base">
                                        <p:cTn id="71" dur="500" fill="hold"/>
                                        <p:tgtEl>
                                          <p:spTgt spid="16"/>
                                        </p:tgtEl>
                                        <p:attrNameLst>
                                          <p:attrName>ppt_y</p:attrName>
                                        </p:attrNameLst>
                                      </p:cBhvr>
                                      <p:tavLst>
                                        <p:tav tm="0">
                                          <p:val>
                                            <p:strVal val="1+#ppt_h/2"/>
                                          </p:val>
                                        </p:tav>
                                        <p:tav tm="100000">
                                          <p:val>
                                            <p:strVal val="#ppt_y"/>
                                          </p:val>
                                        </p:tav>
                                      </p:tavLst>
                                    </p:anim>
                                  </p:childTnLst>
                                </p:cTn>
                              </p:par>
                              <p:par>
                                <p:cTn id="72" presetID="2" presetClass="entr" presetSubtype="4" fill="hold" nodeType="withEffect">
                                  <p:stCondLst>
                                    <p:cond delay="0"/>
                                  </p:stCondLst>
                                  <p:childTnLst>
                                    <p:set>
                                      <p:cBhvr>
                                        <p:cTn id="73" dur="1" fill="hold">
                                          <p:stCondLst>
                                            <p:cond delay="0"/>
                                          </p:stCondLst>
                                        </p:cTn>
                                        <p:tgtEl>
                                          <p:spTgt spid="37"/>
                                        </p:tgtEl>
                                        <p:attrNameLst>
                                          <p:attrName>style.visibility</p:attrName>
                                        </p:attrNameLst>
                                      </p:cBhvr>
                                      <p:to>
                                        <p:strVal val="visible"/>
                                      </p:to>
                                    </p:set>
                                    <p:anim calcmode="lin" valueType="num">
                                      <p:cBhvr additive="base">
                                        <p:cTn id="74" dur="500" fill="hold"/>
                                        <p:tgtEl>
                                          <p:spTgt spid="37"/>
                                        </p:tgtEl>
                                        <p:attrNameLst>
                                          <p:attrName>ppt_x</p:attrName>
                                        </p:attrNameLst>
                                      </p:cBhvr>
                                      <p:tavLst>
                                        <p:tav tm="0">
                                          <p:val>
                                            <p:strVal val="#ppt_x"/>
                                          </p:val>
                                        </p:tav>
                                        <p:tav tm="100000">
                                          <p:val>
                                            <p:strVal val="#ppt_x"/>
                                          </p:val>
                                        </p:tav>
                                      </p:tavLst>
                                    </p:anim>
                                    <p:anim calcmode="lin" valueType="num">
                                      <p:cBhvr additive="base">
                                        <p:cTn id="75" dur="500" fill="hold"/>
                                        <p:tgtEl>
                                          <p:spTgt spid="37"/>
                                        </p:tgtEl>
                                        <p:attrNameLst>
                                          <p:attrName>ppt_y</p:attrName>
                                        </p:attrNameLst>
                                      </p:cBhvr>
                                      <p:tavLst>
                                        <p:tav tm="0">
                                          <p:val>
                                            <p:strVal val="1+#ppt_h/2"/>
                                          </p:val>
                                        </p:tav>
                                        <p:tav tm="100000">
                                          <p:val>
                                            <p:strVal val="#ppt_y"/>
                                          </p:val>
                                        </p:tav>
                                      </p:tavLst>
                                    </p:anim>
                                  </p:childTnLst>
                                </p:cTn>
                              </p:par>
                              <p:par>
                                <p:cTn id="76" presetID="2" presetClass="entr" presetSubtype="4" fill="hold" nodeType="withEffect">
                                  <p:stCondLst>
                                    <p:cond delay="0"/>
                                  </p:stCondLst>
                                  <p:childTnLst>
                                    <p:set>
                                      <p:cBhvr>
                                        <p:cTn id="77" dur="1" fill="hold">
                                          <p:stCondLst>
                                            <p:cond delay="0"/>
                                          </p:stCondLst>
                                        </p:cTn>
                                        <p:tgtEl>
                                          <p:spTgt spid="36"/>
                                        </p:tgtEl>
                                        <p:attrNameLst>
                                          <p:attrName>style.visibility</p:attrName>
                                        </p:attrNameLst>
                                      </p:cBhvr>
                                      <p:to>
                                        <p:strVal val="visible"/>
                                      </p:to>
                                    </p:set>
                                    <p:anim calcmode="lin" valueType="num">
                                      <p:cBhvr additive="base">
                                        <p:cTn id="78" dur="500" fill="hold"/>
                                        <p:tgtEl>
                                          <p:spTgt spid="36"/>
                                        </p:tgtEl>
                                        <p:attrNameLst>
                                          <p:attrName>ppt_x</p:attrName>
                                        </p:attrNameLst>
                                      </p:cBhvr>
                                      <p:tavLst>
                                        <p:tav tm="0">
                                          <p:val>
                                            <p:strVal val="#ppt_x"/>
                                          </p:val>
                                        </p:tav>
                                        <p:tav tm="100000">
                                          <p:val>
                                            <p:strVal val="#ppt_x"/>
                                          </p:val>
                                        </p:tav>
                                      </p:tavLst>
                                    </p:anim>
                                    <p:anim calcmode="lin" valueType="num">
                                      <p:cBhvr additive="base">
                                        <p:cTn id="79" dur="500" fill="hold"/>
                                        <p:tgtEl>
                                          <p:spTgt spid="36"/>
                                        </p:tgtEl>
                                        <p:attrNameLst>
                                          <p:attrName>ppt_y</p:attrName>
                                        </p:attrNameLst>
                                      </p:cBhvr>
                                      <p:tavLst>
                                        <p:tav tm="0">
                                          <p:val>
                                            <p:strVal val="1+#ppt_h/2"/>
                                          </p:val>
                                        </p:tav>
                                        <p:tav tm="100000">
                                          <p:val>
                                            <p:strVal val="#ppt_y"/>
                                          </p:val>
                                        </p:tav>
                                      </p:tavLst>
                                    </p:anim>
                                  </p:childTnLst>
                                </p:cTn>
                              </p:par>
                              <p:par>
                                <p:cTn id="80" presetID="2" presetClass="entr" presetSubtype="4" fill="hold" nodeType="withEffect">
                                  <p:stCondLst>
                                    <p:cond delay="0"/>
                                  </p:stCondLst>
                                  <p:childTnLst>
                                    <p:set>
                                      <p:cBhvr>
                                        <p:cTn id="81" dur="1" fill="hold">
                                          <p:stCondLst>
                                            <p:cond delay="0"/>
                                          </p:stCondLst>
                                        </p:cTn>
                                        <p:tgtEl>
                                          <p:spTgt spid="38"/>
                                        </p:tgtEl>
                                        <p:attrNameLst>
                                          <p:attrName>style.visibility</p:attrName>
                                        </p:attrNameLst>
                                      </p:cBhvr>
                                      <p:to>
                                        <p:strVal val="visible"/>
                                      </p:to>
                                    </p:set>
                                    <p:anim calcmode="lin" valueType="num">
                                      <p:cBhvr additive="base">
                                        <p:cTn id="82" dur="500" fill="hold"/>
                                        <p:tgtEl>
                                          <p:spTgt spid="38"/>
                                        </p:tgtEl>
                                        <p:attrNameLst>
                                          <p:attrName>ppt_x</p:attrName>
                                        </p:attrNameLst>
                                      </p:cBhvr>
                                      <p:tavLst>
                                        <p:tav tm="0">
                                          <p:val>
                                            <p:strVal val="#ppt_x"/>
                                          </p:val>
                                        </p:tav>
                                        <p:tav tm="100000">
                                          <p:val>
                                            <p:strVal val="#ppt_x"/>
                                          </p:val>
                                        </p:tav>
                                      </p:tavLst>
                                    </p:anim>
                                    <p:anim calcmode="lin" valueType="num">
                                      <p:cBhvr additive="base">
                                        <p:cTn id="83" dur="500" fill="hold"/>
                                        <p:tgtEl>
                                          <p:spTgt spid="38"/>
                                        </p:tgtEl>
                                        <p:attrNameLst>
                                          <p:attrName>ppt_y</p:attrName>
                                        </p:attrNameLst>
                                      </p:cBhvr>
                                      <p:tavLst>
                                        <p:tav tm="0">
                                          <p:val>
                                            <p:strVal val="1+#ppt_h/2"/>
                                          </p:val>
                                        </p:tav>
                                        <p:tav tm="100000">
                                          <p:val>
                                            <p:strVal val="#ppt_y"/>
                                          </p:val>
                                        </p:tav>
                                      </p:tavLst>
                                    </p:anim>
                                  </p:childTnLst>
                                </p:cTn>
                              </p:par>
                              <p:par>
                                <p:cTn id="84" presetID="2" presetClass="entr" presetSubtype="4" fill="hold" nodeType="withEffect">
                                  <p:stCondLst>
                                    <p:cond delay="0"/>
                                  </p:stCondLst>
                                  <p:childTnLst>
                                    <p:set>
                                      <p:cBhvr>
                                        <p:cTn id="85" dur="1" fill="hold">
                                          <p:stCondLst>
                                            <p:cond delay="0"/>
                                          </p:stCondLst>
                                        </p:cTn>
                                        <p:tgtEl>
                                          <p:spTgt spid="43"/>
                                        </p:tgtEl>
                                        <p:attrNameLst>
                                          <p:attrName>style.visibility</p:attrName>
                                        </p:attrNameLst>
                                      </p:cBhvr>
                                      <p:to>
                                        <p:strVal val="visible"/>
                                      </p:to>
                                    </p:set>
                                    <p:anim calcmode="lin" valueType="num">
                                      <p:cBhvr additive="base">
                                        <p:cTn id="86" dur="500" fill="hold"/>
                                        <p:tgtEl>
                                          <p:spTgt spid="43"/>
                                        </p:tgtEl>
                                        <p:attrNameLst>
                                          <p:attrName>ppt_x</p:attrName>
                                        </p:attrNameLst>
                                      </p:cBhvr>
                                      <p:tavLst>
                                        <p:tav tm="0">
                                          <p:val>
                                            <p:strVal val="#ppt_x"/>
                                          </p:val>
                                        </p:tav>
                                        <p:tav tm="100000">
                                          <p:val>
                                            <p:strVal val="#ppt_x"/>
                                          </p:val>
                                        </p:tav>
                                      </p:tavLst>
                                    </p:anim>
                                    <p:anim calcmode="lin" valueType="num">
                                      <p:cBhvr additive="base">
                                        <p:cTn id="87" dur="500" fill="hold"/>
                                        <p:tgtEl>
                                          <p:spTgt spid="43"/>
                                        </p:tgtEl>
                                        <p:attrNameLst>
                                          <p:attrName>ppt_y</p:attrName>
                                        </p:attrNameLst>
                                      </p:cBhvr>
                                      <p:tavLst>
                                        <p:tav tm="0">
                                          <p:val>
                                            <p:strVal val="1+#ppt_h/2"/>
                                          </p:val>
                                        </p:tav>
                                        <p:tav tm="100000">
                                          <p:val>
                                            <p:strVal val="#ppt_y"/>
                                          </p:val>
                                        </p:tav>
                                      </p:tavLst>
                                    </p:anim>
                                  </p:childTnLst>
                                </p:cTn>
                              </p:par>
                              <p:par>
                                <p:cTn id="88" presetID="2" presetClass="entr" presetSubtype="4" fill="hold" nodeType="withEffect">
                                  <p:stCondLst>
                                    <p:cond delay="0"/>
                                  </p:stCondLst>
                                  <p:childTnLst>
                                    <p:set>
                                      <p:cBhvr>
                                        <p:cTn id="89" dur="1" fill="hold">
                                          <p:stCondLst>
                                            <p:cond delay="0"/>
                                          </p:stCondLst>
                                        </p:cTn>
                                        <p:tgtEl>
                                          <p:spTgt spid="52"/>
                                        </p:tgtEl>
                                        <p:attrNameLst>
                                          <p:attrName>style.visibility</p:attrName>
                                        </p:attrNameLst>
                                      </p:cBhvr>
                                      <p:to>
                                        <p:strVal val="visible"/>
                                      </p:to>
                                    </p:set>
                                    <p:anim calcmode="lin" valueType="num">
                                      <p:cBhvr additive="base">
                                        <p:cTn id="90" dur="500" fill="hold"/>
                                        <p:tgtEl>
                                          <p:spTgt spid="52"/>
                                        </p:tgtEl>
                                        <p:attrNameLst>
                                          <p:attrName>ppt_x</p:attrName>
                                        </p:attrNameLst>
                                      </p:cBhvr>
                                      <p:tavLst>
                                        <p:tav tm="0">
                                          <p:val>
                                            <p:strVal val="#ppt_x"/>
                                          </p:val>
                                        </p:tav>
                                        <p:tav tm="100000">
                                          <p:val>
                                            <p:strVal val="#ppt_x"/>
                                          </p:val>
                                        </p:tav>
                                      </p:tavLst>
                                    </p:anim>
                                    <p:anim calcmode="lin" valueType="num">
                                      <p:cBhvr additive="base">
                                        <p:cTn id="91" dur="500" fill="hold"/>
                                        <p:tgtEl>
                                          <p:spTgt spid="5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矩形: 圆角 7">
            <a:extLst>
              <a:ext uri="{FF2B5EF4-FFF2-40B4-BE49-F238E27FC236}">
                <a16:creationId xmlns:a16="http://schemas.microsoft.com/office/drawing/2014/main" id="{0F8D9E3A-7566-4398-B452-E4A7AB3DD135}"/>
              </a:ext>
            </a:extLst>
          </p:cNvPr>
          <p:cNvSpPr/>
          <p:nvPr/>
        </p:nvSpPr>
        <p:spPr>
          <a:xfrm>
            <a:off x="265770" y="228600"/>
            <a:ext cx="11612880" cy="6400800"/>
          </a:xfrm>
          <a:prstGeom prst="roundRect">
            <a:avLst/>
          </a:prstGeom>
          <a:solidFill>
            <a:schemeClr val="bg1">
              <a:alpha val="90000"/>
            </a:schemeClr>
          </a:solidFill>
          <a:ln w="50800">
            <a:solidFill>
              <a:srgbClr val="FDB5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8" name="Picture 7">
            <a:extLst>
              <a:ext uri="{FF2B5EF4-FFF2-40B4-BE49-F238E27FC236}">
                <a16:creationId xmlns:a16="http://schemas.microsoft.com/office/drawing/2014/main" id="{CC0B3E95-8BA3-4CC6-9089-93B45BA2DB35}"/>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4306" b="95027" l="48939" r="96483"/>
                    </a14:imgEffect>
                  </a14:imgLayer>
                </a14:imgProps>
              </a:ext>
              <a:ext uri="{28A0092B-C50C-407E-A947-70E740481C1C}">
                <a14:useLocalDpi xmlns:a14="http://schemas.microsoft.com/office/drawing/2010/main" val="0"/>
              </a:ext>
            </a:extLst>
          </a:blip>
          <a:srcRect l="47872"/>
          <a:stretch/>
        </p:blipFill>
        <p:spPr>
          <a:xfrm>
            <a:off x="9153475" y="1414925"/>
            <a:ext cx="3038525" cy="5828932"/>
          </a:xfrm>
          <a:prstGeom prst="rect">
            <a:avLst/>
          </a:prstGeom>
        </p:spPr>
      </p:pic>
      <p:grpSp>
        <p:nvGrpSpPr>
          <p:cNvPr id="10" name="Group 9">
            <a:extLst>
              <a:ext uri="{FF2B5EF4-FFF2-40B4-BE49-F238E27FC236}">
                <a16:creationId xmlns:a16="http://schemas.microsoft.com/office/drawing/2014/main" id="{B76F2D8C-5CC8-4DC2-8DD5-6A5DF6DA7C18}"/>
              </a:ext>
            </a:extLst>
          </p:cNvPr>
          <p:cNvGrpSpPr/>
          <p:nvPr/>
        </p:nvGrpSpPr>
        <p:grpSpPr>
          <a:xfrm>
            <a:off x="313350" y="237036"/>
            <a:ext cx="11059500" cy="2577602"/>
            <a:chOff x="929679" y="-624353"/>
            <a:chExt cx="7949254" cy="3653846"/>
          </a:xfrm>
        </p:grpSpPr>
        <p:pic>
          <p:nvPicPr>
            <p:cNvPr id="11" name="Picture 10">
              <a:extLst>
                <a:ext uri="{FF2B5EF4-FFF2-40B4-BE49-F238E27FC236}">
                  <a16:creationId xmlns:a16="http://schemas.microsoft.com/office/drawing/2014/main" id="{A1980635-63C2-4DC3-9570-1ADBC0B9010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9679" y="-624353"/>
              <a:ext cx="7949254" cy="3653846"/>
            </a:xfrm>
            <a:prstGeom prst="rect">
              <a:avLst/>
            </a:prstGeom>
          </p:spPr>
        </p:pic>
        <p:sp>
          <p:nvSpPr>
            <p:cNvPr id="12" name="Rectangle 11">
              <a:extLst>
                <a:ext uri="{FF2B5EF4-FFF2-40B4-BE49-F238E27FC236}">
                  <a16:creationId xmlns:a16="http://schemas.microsoft.com/office/drawing/2014/main" id="{7B3C970D-31A0-42F2-87BB-6C14A8CA8905}"/>
                </a:ext>
              </a:extLst>
            </p:cNvPr>
            <p:cNvSpPr/>
            <p:nvPr/>
          </p:nvSpPr>
          <p:spPr>
            <a:xfrm>
              <a:off x="1982687" y="246662"/>
              <a:ext cx="5843238" cy="1077217"/>
            </a:xfrm>
            <a:prstGeom prst="rect">
              <a:avLst/>
            </a:prstGeom>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Hãy</a:t>
              </a:r>
              <a:r>
                <a:rPr kumimoji="0" lang="en-US" altLang="zh-CN" sz="32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nói</a:t>
              </a:r>
              <a:r>
                <a:rPr kumimoji="0" lang="en-US" altLang="zh-CN" sz="32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vê</a:t>
              </a:r>
              <a:r>
                <a:rPr kumimoji="0" lang="en-US" altLang="zh-CN" sz="32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một</a:t>
              </a:r>
              <a:r>
                <a:rPr kumimoji="0" lang="en-US" altLang="zh-CN" sz="32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bạn</a:t>
              </a:r>
              <a:r>
                <a:rPr kumimoji="0" lang="en-US" altLang="zh-CN" sz="32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có </a:t>
              </a:r>
              <a:r>
                <a:rPr kumimoji="0" lang="en-US" altLang="zh-CN" sz="32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năng</a:t>
              </a:r>
              <a:r>
                <a:rPr kumimoji="0" lang="en-US" altLang="zh-CN" sz="32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khiếu</a:t>
              </a:r>
              <a:r>
                <a:rPr kumimoji="0" lang="en-US" altLang="zh-CN" sz="32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nổi</a:t>
              </a:r>
              <a:r>
                <a:rPr kumimoji="0" lang="en-US" altLang="zh-CN" sz="32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bật</a:t>
              </a:r>
              <a:r>
                <a:rPr kumimoji="0" lang="en-US" altLang="zh-CN" sz="32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mà </a:t>
              </a:r>
              <a:r>
                <a:rPr kumimoji="0" lang="en-US" altLang="zh-CN" sz="32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altLang="zh-CN" sz="32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biết</a:t>
              </a:r>
              <a:r>
                <a:rPr kumimoji="0" lang="en-US" altLang="zh-CN" sz="32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endParaRPr kumimoji="0" lang="vi-VN" altLang="zh-CN" sz="32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3" name="Picture 2">
            <a:extLst>
              <a:ext uri="{FF2B5EF4-FFF2-40B4-BE49-F238E27FC236}">
                <a16:creationId xmlns:a16="http://schemas.microsoft.com/office/drawing/2014/main" id="{4CF8A943-B1BD-FE4F-6FA8-DFD76D549D14}"/>
              </a:ext>
            </a:extLst>
          </p:cNvPr>
          <p:cNvPicPr>
            <a:picLocks noChangeAspect="1"/>
          </p:cNvPicPr>
          <p:nvPr/>
        </p:nvPicPr>
        <p:blipFill>
          <a:blip r:embed="rId5"/>
          <a:stretch>
            <a:fillRect/>
          </a:stretch>
        </p:blipFill>
        <p:spPr>
          <a:xfrm>
            <a:off x="428625" y="2434761"/>
            <a:ext cx="9358312" cy="3217203"/>
          </a:xfrm>
          <a:prstGeom prst="rect">
            <a:avLst/>
          </a:prstGeom>
        </p:spPr>
      </p:pic>
    </p:spTree>
    <p:extLst>
      <p:ext uri="{BB962C8B-B14F-4D97-AF65-F5344CB8AC3E}">
        <p14:creationId xmlns:p14="http://schemas.microsoft.com/office/powerpoint/2010/main" val="31288026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arn(inVertical)">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8"/>
                                        </p:tgtEl>
                                      </p:cBhvr>
                                    </p:animEffect>
                                    <p:set>
                                      <p:cBhvr>
                                        <p:cTn id="16" dur="1" fill="hold">
                                          <p:stCondLst>
                                            <p:cond delay="499"/>
                                          </p:stCondLst>
                                        </p:cTn>
                                        <p:tgtEl>
                                          <p:spTgt spid="8"/>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barn(inVertical)">
                                      <p:cBhvr>
                                        <p:cTn id="2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CBDA8593-318A-4DC1-9D65-970F616025B9}"/>
              </a:ext>
            </a:extLst>
          </p:cNvPr>
          <p:cNvPicPr>
            <a:picLocks noChangeAspect="1"/>
          </p:cNvPicPr>
          <p:nvPr/>
        </p:nvPicPr>
        <p:blipFill>
          <a:blip r:embed="rId4" cstate="print">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tretch>
            <a:fillRect/>
          </a:stretch>
        </p:blipFill>
        <p:spPr>
          <a:xfrm>
            <a:off x="-110710" y="-258090"/>
            <a:ext cx="12597001" cy="7086563"/>
          </a:xfrm>
          <a:prstGeom prst="rect">
            <a:avLst/>
          </a:prstGeom>
        </p:spPr>
      </p:pic>
      <p:sp>
        <p:nvSpPr>
          <p:cNvPr id="18" name="矩形 17">
            <a:extLst>
              <a:ext uri="{FF2B5EF4-FFF2-40B4-BE49-F238E27FC236}">
                <a16:creationId xmlns:a16="http://schemas.microsoft.com/office/drawing/2014/main" id="{F641C5F7-7D2D-48B5-A988-6C1041E25583}"/>
              </a:ext>
            </a:extLst>
          </p:cNvPr>
          <p:cNvSpPr/>
          <p:nvPr/>
        </p:nvSpPr>
        <p:spPr>
          <a:xfrm>
            <a:off x="815455" y="508320"/>
            <a:ext cx="10905940" cy="5308283"/>
          </a:xfrm>
          <a:prstGeom prst="rect">
            <a:avLst/>
          </a:prstGeom>
          <a:solidFill>
            <a:schemeClr val="bg1"/>
          </a:solidFill>
          <a:ln>
            <a:noFill/>
          </a:ln>
          <a:effectLst>
            <a:outerShdw blurRad="63500" sx="102000" sy="102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9" name="矩形 18">
            <a:extLst>
              <a:ext uri="{FF2B5EF4-FFF2-40B4-BE49-F238E27FC236}">
                <a16:creationId xmlns:a16="http://schemas.microsoft.com/office/drawing/2014/main" id="{A32005A1-9A5F-42E4-AC44-9CF953499214}"/>
              </a:ext>
            </a:extLst>
          </p:cNvPr>
          <p:cNvSpPr/>
          <p:nvPr/>
        </p:nvSpPr>
        <p:spPr>
          <a:xfrm>
            <a:off x="1123787" y="945580"/>
            <a:ext cx="9944430" cy="4734559"/>
          </a:xfrm>
          <a:prstGeom prst="rect">
            <a:avLst/>
          </a:prstGeom>
          <a:solidFill>
            <a:schemeClr val="bg1"/>
          </a:solidFill>
          <a:ln w="57150">
            <a:solidFill>
              <a:srgbClr val="925124"/>
            </a:solidFill>
          </a:ln>
          <a:effectLst>
            <a:outerShdw blurRad="63500" sx="102000" sy="102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3" name="图片 12">
            <a:extLst>
              <a:ext uri="{FF2B5EF4-FFF2-40B4-BE49-F238E27FC236}">
                <a16:creationId xmlns:a16="http://schemas.microsoft.com/office/drawing/2014/main" id="{68C590F5-E6E7-4F00-9DD4-BEE7CDE0430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307054" y="4304269"/>
            <a:ext cx="2297118" cy="2137269"/>
          </a:xfrm>
          <a:prstGeom prst="rect">
            <a:avLst/>
          </a:prstGeom>
        </p:spPr>
      </p:pic>
      <p:pic>
        <p:nvPicPr>
          <p:cNvPr id="9" name="图片 8">
            <a:extLst>
              <a:ext uri="{FF2B5EF4-FFF2-40B4-BE49-F238E27FC236}">
                <a16:creationId xmlns:a16="http://schemas.microsoft.com/office/drawing/2014/main" id="{5612A7E8-4875-4C50-AB9B-34AE15776AA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88948" y="-257203"/>
            <a:ext cx="7939609" cy="2645691"/>
          </a:xfrm>
          <a:prstGeom prst="rect">
            <a:avLst/>
          </a:prstGeom>
        </p:spPr>
      </p:pic>
      <p:pic>
        <p:nvPicPr>
          <p:cNvPr id="17" name="图片 16">
            <a:extLst>
              <a:ext uri="{FF2B5EF4-FFF2-40B4-BE49-F238E27FC236}">
                <a16:creationId xmlns:a16="http://schemas.microsoft.com/office/drawing/2014/main" id="{9E1926E1-E306-4482-8B25-2A2E979D423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664120" y="5051026"/>
            <a:ext cx="1263617" cy="885254"/>
          </a:xfrm>
          <a:prstGeom prst="rect">
            <a:avLst/>
          </a:prstGeom>
        </p:spPr>
      </p:pic>
      <p:pic>
        <p:nvPicPr>
          <p:cNvPr id="41" name="图片 11">
            <a:extLst>
              <a:ext uri="{FF2B5EF4-FFF2-40B4-BE49-F238E27FC236}">
                <a16:creationId xmlns:a16="http://schemas.microsoft.com/office/drawing/2014/main" id="{3B72E994-C08C-41B4-BBDA-DC0DD03FC77B}"/>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a:xfrm>
            <a:off x="-87059" y="-265189"/>
            <a:ext cx="2801257" cy="4629751"/>
          </a:xfrm>
          <a:custGeom>
            <a:avLst/>
            <a:gdLst>
              <a:gd name="connsiteX0" fmla="*/ 0 w 2801257"/>
              <a:gd name="connsiteY0" fmla="*/ 0 h 4629751"/>
              <a:gd name="connsiteX1" fmla="*/ 2801257 w 2801257"/>
              <a:gd name="connsiteY1" fmla="*/ 0 h 4629751"/>
              <a:gd name="connsiteX2" fmla="*/ 2801257 w 2801257"/>
              <a:gd name="connsiteY2" fmla="*/ 3896077 h 4629751"/>
              <a:gd name="connsiteX3" fmla="*/ 1386037 w 2801257"/>
              <a:gd name="connsiteY3" fmla="*/ 3705726 h 4629751"/>
              <a:gd name="connsiteX4" fmla="*/ 529388 w 2801257"/>
              <a:gd name="connsiteY4" fmla="*/ 4109987 h 4629751"/>
              <a:gd name="connsiteX5" fmla="*/ 0 w 2801257"/>
              <a:gd name="connsiteY5" fmla="*/ 4629751 h 4629751"/>
              <a:gd name="connsiteX6" fmla="*/ 0 w 2801257"/>
              <a:gd name="connsiteY6" fmla="*/ 0 h 4629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01257" h="4629751">
                <a:moveTo>
                  <a:pt x="0" y="0"/>
                </a:moveTo>
                <a:lnTo>
                  <a:pt x="2801257" y="0"/>
                </a:lnTo>
                <a:lnTo>
                  <a:pt x="2801257" y="3896077"/>
                </a:lnTo>
                <a:lnTo>
                  <a:pt x="1386037" y="3705726"/>
                </a:lnTo>
                <a:lnTo>
                  <a:pt x="529388" y="4109987"/>
                </a:lnTo>
                <a:lnTo>
                  <a:pt x="0" y="4629751"/>
                </a:lnTo>
                <a:lnTo>
                  <a:pt x="0" y="0"/>
                </a:lnTo>
                <a:close/>
              </a:path>
            </a:pathLst>
          </a:custGeom>
        </p:spPr>
      </p:pic>
      <p:pic>
        <p:nvPicPr>
          <p:cNvPr id="42" name="图片 15">
            <a:extLst>
              <a:ext uri="{FF2B5EF4-FFF2-40B4-BE49-F238E27FC236}">
                <a16:creationId xmlns:a16="http://schemas.microsoft.com/office/drawing/2014/main" id="{A0EB6A0E-D545-4658-A1EA-F9C67BFF23F6}"/>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a:xfrm>
            <a:off x="10204992" y="-258090"/>
            <a:ext cx="2274542" cy="5571155"/>
          </a:xfrm>
          <a:custGeom>
            <a:avLst/>
            <a:gdLst>
              <a:gd name="connsiteX0" fmla="*/ 0 w 2274541"/>
              <a:gd name="connsiteY0" fmla="*/ 0 h 5571155"/>
              <a:gd name="connsiteX1" fmla="*/ 2274541 w 2274541"/>
              <a:gd name="connsiteY1" fmla="*/ 0 h 5571155"/>
              <a:gd name="connsiteX2" fmla="*/ 2274541 w 2274541"/>
              <a:gd name="connsiteY2" fmla="*/ 5571155 h 5571155"/>
              <a:gd name="connsiteX3" fmla="*/ 1436340 w 2274541"/>
              <a:gd name="connsiteY3" fmla="*/ 4305300 h 5571155"/>
              <a:gd name="connsiteX4" fmla="*/ 1360140 w 2274541"/>
              <a:gd name="connsiteY4" fmla="*/ 4305300 h 5571155"/>
              <a:gd name="connsiteX5" fmla="*/ 902940 w 2274541"/>
              <a:gd name="connsiteY5" fmla="*/ 4171950 h 5571155"/>
              <a:gd name="connsiteX6" fmla="*/ 0 w 2274541"/>
              <a:gd name="connsiteY6" fmla="*/ 5347476 h 5571155"/>
              <a:gd name="connsiteX7" fmla="*/ 0 w 2274541"/>
              <a:gd name="connsiteY7" fmla="*/ 0 h 5571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4541" h="5571155">
                <a:moveTo>
                  <a:pt x="0" y="0"/>
                </a:moveTo>
                <a:lnTo>
                  <a:pt x="2274541" y="0"/>
                </a:lnTo>
                <a:lnTo>
                  <a:pt x="2274541" y="5571155"/>
                </a:lnTo>
                <a:lnTo>
                  <a:pt x="1436340" y="4305300"/>
                </a:lnTo>
                <a:lnTo>
                  <a:pt x="1360140" y="4305300"/>
                </a:lnTo>
                <a:lnTo>
                  <a:pt x="902940" y="4171950"/>
                </a:lnTo>
                <a:lnTo>
                  <a:pt x="0" y="5347476"/>
                </a:lnTo>
                <a:lnTo>
                  <a:pt x="0" y="0"/>
                </a:lnTo>
                <a:close/>
              </a:path>
            </a:pathLst>
          </a:custGeom>
        </p:spPr>
      </p:pic>
      <p:pic>
        <p:nvPicPr>
          <p:cNvPr id="8" name="Baby Shark - Animal Songs - PINKFONG Songs for Children">
            <a:hlinkClick r:id="" action="ppaction://media"/>
            <a:extLst>
              <a:ext uri="{FF2B5EF4-FFF2-40B4-BE49-F238E27FC236}">
                <a16:creationId xmlns:a16="http://schemas.microsoft.com/office/drawing/2014/main" id="{64914417-41F8-4D45-97E2-E0DF02FC5D21}"/>
              </a:ext>
            </a:extLst>
          </p:cNvPr>
          <p:cNvPicPr>
            <a:picLocks noChangeAspect="1"/>
          </p:cNvPicPr>
          <p:nvPr>
            <a:videoFile r:link="rId1"/>
            <p:extLst>
              <p:ext uri="{DAA4B4D4-6D71-4841-9C94-3DE7FCFB9230}">
                <p14:media xmlns:p14="http://schemas.microsoft.com/office/powerpoint/2010/main" r:embed="rId2">
                  <p14:trim st="18558" end="11608"/>
                </p14:media>
              </p:ext>
            </p:extLst>
          </p:nvPr>
        </p:nvPicPr>
        <p:blipFill>
          <a:blip r:embed="rId11"/>
          <a:stretch>
            <a:fillRect/>
          </a:stretch>
        </p:blipFill>
        <p:spPr>
          <a:xfrm>
            <a:off x="-112541" y="-258090"/>
            <a:ext cx="12700893" cy="7144252"/>
          </a:xfrm>
          <a:prstGeom prst="rect">
            <a:avLst/>
          </a:prstGeom>
        </p:spPr>
      </p:pic>
    </p:spTree>
    <p:extLst>
      <p:ext uri="{BB962C8B-B14F-4D97-AF65-F5344CB8AC3E}">
        <p14:creationId xmlns:p14="http://schemas.microsoft.com/office/powerpoint/2010/main" val="128330224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withEffect">
                                  <p:stCondLst>
                                    <p:cond delay="0"/>
                                  </p:stCondLst>
                                  <p:childTnLst>
                                    <p:animMotion origin="layout" path="M -0.33763 -0.00555 L -4.79167E-6 -4.81481E-6 " pathEditMode="relative" rAng="0" ptsTypes="AA">
                                      <p:cBhvr>
                                        <p:cTn id="6" dur="2000" fill="hold"/>
                                        <p:tgtEl>
                                          <p:spTgt spid="41"/>
                                        </p:tgtEl>
                                        <p:attrNameLst>
                                          <p:attrName>ppt_x</p:attrName>
                                          <p:attrName>ppt_y</p:attrName>
                                        </p:attrNameLst>
                                      </p:cBhvr>
                                      <p:rCtr x="16888" y="278"/>
                                    </p:animMotion>
                                  </p:childTnLst>
                                </p:cTn>
                              </p:par>
                              <p:par>
                                <p:cTn id="7" presetID="35" presetClass="path" presetSubtype="0" accel="50000" decel="50000" fill="hold" nodeType="withEffect">
                                  <p:stCondLst>
                                    <p:cond delay="0"/>
                                  </p:stCondLst>
                                  <p:childTnLst>
                                    <p:animMotion origin="layout" path="M 0.25 4.81481E-6 L -3.33333E-6 4.81481E-6 " pathEditMode="relative" rAng="0" ptsTypes="AA">
                                      <p:cBhvr>
                                        <p:cTn id="8" dur="2000" fill="hold"/>
                                        <p:tgtEl>
                                          <p:spTgt spid="42"/>
                                        </p:tgtEl>
                                        <p:attrNameLst>
                                          <p:attrName>ppt_x</p:attrName>
                                          <p:attrName>ppt_y</p:attrName>
                                        </p:attrNameLst>
                                      </p:cBhvr>
                                      <p:rCtr x="-12500" y="0"/>
                                    </p:animMotion>
                                  </p:childTnLst>
                                </p:cTn>
                              </p:par>
                            </p:childTnLst>
                          </p:cTn>
                        </p:par>
                      </p:childTnLst>
                    </p:cTn>
                  </p:par>
                  <p:par>
                    <p:cTn id="9" fill="hold">
                      <p:stCondLst>
                        <p:cond delay="indefinite"/>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8612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fill="hold" display="0">
                  <p:stCondLst>
                    <p:cond delay="indefinite"/>
                  </p:stCondLst>
                </p:cTn>
                <p:tgtEl>
                  <p:spTgt spid="8"/>
                </p:tgtEl>
              </p:cMediaNode>
            </p:video>
            <p:seq concurrent="1" nextAc="seek">
              <p:cTn id="14" restart="whenNotActive" fill="hold" evtFilter="cancelBubble" nodeType="interactiveSeq">
                <p:stCondLst>
                  <p:cond evt="onClick" delay="0">
                    <p:tgtEl>
                      <p:spTgt spid="8"/>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F8E1A073-8F2E-40C7-8B21-BFC9D558887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6" y="0"/>
            <a:ext cx="12190710" cy="6858000"/>
          </a:xfrm>
          <a:prstGeom prst="rect">
            <a:avLst/>
          </a:prstGeom>
        </p:spPr>
      </p:pic>
      <p:pic>
        <p:nvPicPr>
          <p:cNvPr id="7" name="图片 6">
            <a:extLst>
              <a:ext uri="{FF2B5EF4-FFF2-40B4-BE49-F238E27FC236}">
                <a16:creationId xmlns:a16="http://schemas.microsoft.com/office/drawing/2014/main" id="{CBDA8593-318A-4DC1-9D65-970F616025B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6" y="0"/>
            <a:ext cx="12190710" cy="6858000"/>
          </a:xfrm>
          <a:prstGeom prst="rect">
            <a:avLst/>
          </a:prstGeom>
        </p:spPr>
      </p:pic>
      <p:sp>
        <p:nvSpPr>
          <p:cNvPr id="18" name="矩形 17">
            <a:extLst>
              <a:ext uri="{FF2B5EF4-FFF2-40B4-BE49-F238E27FC236}">
                <a16:creationId xmlns:a16="http://schemas.microsoft.com/office/drawing/2014/main" id="{F641C5F7-7D2D-48B5-A988-6C1041E25583}"/>
              </a:ext>
            </a:extLst>
          </p:cNvPr>
          <p:cNvSpPr/>
          <p:nvPr/>
        </p:nvSpPr>
        <p:spPr>
          <a:xfrm>
            <a:off x="643031" y="646179"/>
            <a:ext cx="10905940" cy="5308283"/>
          </a:xfrm>
          <a:prstGeom prst="rect">
            <a:avLst/>
          </a:prstGeom>
          <a:solidFill>
            <a:schemeClr val="bg1"/>
          </a:solidFill>
          <a:ln>
            <a:noFill/>
          </a:ln>
          <a:effectLst>
            <a:outerShdw blurRad="63500" sx="102000" sy="102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9" name="矩形 18">
            <a:extLst>
              <a:ext uri="{FF2B5EF4-FFF2-40B4-BE49-F238E27FC236}">
                <a16:creationId xmlns:a16="http://schemas.microsoft.com/office/drawing/2014/main" id="{A32005A1-9A5F-42E4-AC44-9CF953499214}"/>
              </a:ext>
            </a:extLst>
          </p:cNvPr>
          <p:cNvSpPr/>
          <p:nvPr/>
        </p:nvSpPr>
        <p:spPr>
          <a:xfrm>
            <a:off x="1231391" y="1113444"/>
            <a:ext cx="9696347" cy="4734559"/>
          </a:xfrm>
          <a:prstGeom prst="rect">
            <a:avLst/>
          </a:prstGeom>
          <a:solidFill>
            <a:schemeClr val="bg1"/>
          </a:solidFill>
          <a:ln w="47625">
            <a:solidFill>
              <a:srgbClr val="925124"/>
            </a:solidFill>
          </a:ln>
          <a:effectLst>
            <a:outerShdw blurRad="63500" sx="102000" sy="102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9" name="图片 8">
            <a:extLst>
              <a:ext uri="{FF2B5EF4-FFF2-40B4-BE49-F238E27FC236}">
                <a16:creationId xmlns:a16="http://schemas.microsoft.com/office/drawing/2014/main" id="{5612A7E8-4875-4C50-AB9B-34AE15776AA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7778496" cy="2592004"/>
          </a:xfrm>
          <a:prstGeom prst="rect">
            <a:avLst/>
          </a:prstGeom>
        </p:spPr>
      </p:pic>
      <p:pic>
        <p:nvPicPr>
          <p:cNvPr id="17" name="图片 16">
            <a:extLst>
              <a:ext uri="{FF2B5EF4-FFF2-40B4-BE49-F238E27FC236}">
                <a16:creationId xmlns:a16="http://schemas.microsoft.com/office/drawing/2014/main" id="{9E1926E1-E306-4482-8B25-2A2E979D423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03264" y="4778262"/>
            <a:ext cx="3309806" cy="1963917"/>
          </a:xfrm>
          <a:prstGeom prst="rect">
            <a:avLst/>
          </a:prstGeom>
        </p:spPr>
      </p:pic>
      <p:pic>
        <p:nvPicPr>
          <p:cNvPr id="12" name="图片 12">
            <a:extLst>
              <a:ext uri="{FF2B5EF4-FFF2-40B4-BE49-F238E27FC236}">
                <a16:creationId xmlns:a16="http://schemas.microsoft.com/office/drawing/2014/main" id="{0C1FB300-83AF-4736-9034-BDEF7C67B79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674032" y="3342313"/>
            <a:ext cx="3592889" cy="3342872"/>
          </a:xfrm>
          <a:prstGeom prst="rect">
            <a:avLst/>
          </a:prstGeom>
        </p:spPr>
      </p:pic>
      <p:pic>
        <p:nvPicPr>
          <p:cNvPr id="15" name="图片 20">
            <a:extLst>
              <a:ext uri="{FF2B5EF4-FFF2-40B4-BE49-F238E27FC236}">
                <a16:creationId xmlns:a16="http://schemas.microsoft.com/office/drawing/2014/main" id="{27B23765-5FFF-4A55-96EA-CA7BEB5B356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499875" y="3656300"/>
            <a:ext cx="2368018" cy="2298158"/>
          </a:xfrm>
          <a:prstGeom prst="rect">
            <a:avLst/>
          </a:prstGeom>
        </p:spPr>
      </p:pic>
      <p:pic>
        <p:nvPicPr>
          <p:cNvPr id="11" name="Picture 10">
            <a:extLst>
              <a:ext uri="{FF2B5EF4-FFF2-40B4-BE49-F238E27FC236}">
                <a16:creationId xmlns:a16="http://schemas.microsoft.com/office/drawing/2014/main" id="{8EAC7792-8B2A-47CE-A94A-9DFB44432C58}"/>
              </a:ext>
            </a:extLst>
          </p:cNvPr>
          <p:cNvPicPr>
            <a:picLocks noChangeAspect="1"/>
          </p:cNvPicPr>
          <p:nvPr/>
        </p:nvPicPr>
        <p:blipFill>
          <a:blip r:embed="rId8"/>
          <a:stretch>
            <a:fillRect/>
          </a:stretch>
        </p:blipFill>
        <p:spPr>
          <a:xfrm>
            <a:off x="2644353" y="1495065"/>
            <a:ext cx="7004911" cy="3694496"/>
          </a:xfrm>
          <a:prstGeom prst="rect">
            <a:avLst/>
          </a:prstGeom>
        </p:spPr>
      </p:pic>
    </p:spTree>
    <p:extLst>
      <p:ext uri="{BB962C8B-B14F-4D97-AF65-F5344CB8AC3E}">
        <p14:creationId xmlns:p14="http://schemas.microsoft.com/office/powerpoint/2010/main" val="349561910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wipe(left)">
                                      <p:cBhvr>
                                        <p:cTn id="13" dur="500"/>
                                        <p:tgtEl>
                                          <p:spTgt spid="19"/>
                                        </p:tgtEl>
                                      </p:cBhvr>
                                    </p:animEffect>
                                  </p:childTnLst>
                                </p:cTn>
                              </p:par>
                            </p:childTnLst>
                          </p:cTn>
                        </p:par>
                        <p:par>
                          <p:cTn id="14" fill="hold">
                            <p:stCondLst>
                              <p:cond delay="1500"/>
                            </p:stCondLst>
                            <p:childTnLst>
                              <p:par>
                                <p:cTn id="15" presetID="22" presetClass="entr" presetSubtype="8" fill="hold" nodeType="after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left)">
                                      <p:cBhvr>
                                        <p:cTn id="17" dur="500"/>
                                        <p:tgtEl>
                                          <p:spTgt spid="9"/>
                                        </p:tgtEl>
                                      </p:cBhvr>
                                    </p:animEffect>
                                  </p:childTnLst>
                                </p:cTn>
                              </p:par>
                            </p:childTnLst>
                          </p:cTn>
                        </p:par>
                        <p:par>
                          <p:cTn id="18" fill="hold">
                            <p:stCondLst>
                              <p:cond delay="2000"/>
                            </p:stCondLst>
                            <p:childTnLst>
                              <p:par>
                                <p:cTn id="19" presetID="42" presetClass="entr" presetSubtype="0" fill="hold" nodeType="after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1000"/>
                                        <p:tgtEl>
                                          <p:spTgt spid="12"/>
                                        </p:tgtEl>
                                      </p:cBhvr>
                                    </p:animEffect>
                                    <p:anim calcmode="lin" valueType="num">
                                      <p:cBhvr>
                                        <p:cTn id="22" dur="1000" fill="hold"/>
                                        <p:tgtEl>
                                          <p:spTgt spid="12"/>
                                        </p:tgtEl>
                                        <p:attrNameLst>
                                          <p:attrName>ppt_x</p:attrName>
                                        </p:attrNameLst>
                                      </p:cBhvr>
                                      <p:tavLst>
                                        <p:tav tm="0">
                                          <p:val>
                                            <p:strVal val="#ppt_x"/>
                                          </p:val>
                                        </p:tav>
                                        <p:tav tm="100000">
                                          <p:val>
                                            <p:strVal val="#ppt_x"/>
                                          </p:val>
                                        </p:tav>
                                      </p:tavLst>
                                    </p:anim>
                                    <p:anim calcmode="lin" valueType="num">
                                      <p:cBhvr>
                                        <p:cTn id="23" dur="1000" fill="hold"/>
                                        <p:tgtEl>
                                          <p:spTgt spid="12"/>
                                        </p:tgtEl>
                                        <p:attrNameLst>
                                          <p:attrName>ppt_y</p:attrName>
                                        </p:attrNameLst>
                                      </p:cBhvr>
                                      <p:tavLst>
                                        <p:tav tm="0">
                                          <p:val>
                                            <p:strVal val="#ppt_y+.1"/>
                                          </p:val>
                                        </p:tav>
                                        <p:tav tm="100000">
                                          <p:val>
                                            <p:strVal val="#ppt_y"/>
                                          </p:val>
                                        </p:tav>
                                      </p:tavLst>
                                    </p:anim>
                                  </p:childTnLst>
                                </p:cTn>
                              </p:par>
                            </p:childTnLst>
                          </p:cTn>
                        </p:par>
                        <p:par>
                          <p:cTn id="24" fill="hold">
                            <p:stCondLst>
                              <p:cond delay="3000"/>
                            </p:stCondLst>
                            <p:childTnLst>
                              <p:par>
                                <p:cTn id="25" presetID="22" presetClass="entr" presetSubtype="8" fill="hold" nodeType="after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wipe(left)">
                                      <p:cBhvr>
                                        <p:cTn id="2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6769F969-F7AF-4388-8276-EF1045A323FC}"/>
              </a:ext>
            </a:extLst>
          </p:cNvPr>
          <p:cNvPicPr>
            <a:picLocks noChangeAspect="1"/>
          </p:cNvPicPr>
          <p:nvPr/>
        </p:nvPicPr>
        <p:blipFill>
          <a:blip r:embed="rId2"/>
          <a:stretch>
            <a:fillRect/>
          </a:stretch>
        </p:blipFill>
        <p:spPr>
          <a:xfrm>
            <a:off x="4424362" y="941854"/>
            <a:ext cx="3343275" cy="609600"/>
          </a:xfrm>
          <a:prstGeom prst="rect">
            <a:avLst/>
          </a:prstGeom>
        </p:spPr>
      </p:pic>
      <p:sp>
        <p:nvSpPr>
          <p:cNvPr id="20" name="TextBox 19">
            <a:extLst>
              <a:ext uri="{FF2B5EF4-FFF2-40B4-BE49-F238E27FC236}">
                <a16:creationId xmlns:a16="http://schemas.microsoft.com/office/drawing/2014/main" id="{BAA6A450-46E6-417A-8520-DBD56A764970}"/>
              </a:ext>
            </a:extLst>
          </p:cNvPr>
          <p:cNvSpPr txBox="1"/>
          <p:nvPr/>
        </p:nvSpPr>
        <p:spPr>
          <a:xfrm>
            <a:off x="4727269" y="1874619"/>
            <a:ext cx="326446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FF0000"/>
                </a:solidFill>
                <a:effectLst/>
                <a:uLnTx/>
                <a:uFillTx/>
                <a:latin typeface="Coiny" panose="02000903060500060000" pitchFamily="2" charset="0"/>
                <a:ea typeface="+mn-ea"/>
                <a:cs typeface="+mn-cs"/>
              </a:rPr>
              <a:t>Bài</a:t>
            </a:r>
            <a:r>
              <a:rPr kumimoji="0" lang="en-US" sz="3600" b="0" i="0" u="none" strike="noStrike" kern="1200" cap="none" spc="0" normalizeH="0" baseline="0" noProof="0" dirty="0">
                <a:ln>
                  <a:noFill/>
                </a:ln>
                <a:solidFill>
                  <a:srgbClr val="FF0000"/>
                </a:solidFill>
                <a:effectLst/>
                <a:uLnTx/>
                <a:uFillTx/>
                <a:latin typeface="Coiny" panose="02000903060500060000" pitchFamily="2" charset="0"/>
                <a:ea typeface="+mn-ea"/>
                <a:cs typeface="+mn-cs"/>
              </a:rPr>
              <a:t> 11 – </a:t>
            </a:r>
            <a:r>
              <a:rPr kumimoji="0" lang="en-US" sz="3600" b="0" i="0" u="none" strike="noStrike" kern="1200" cap="none" spc="0" normalizeH="0" baseline="0" noProof="0" dirty="0" err="1">
                <a:ln>
                  <a:noFill/>
                </a:ln>
                <a:solidFill>
                  <a:srgbClr val="FF0000"/>
                </a:solidFill>
                <a:effectLst/>
                <a:uLnTx/>
                <a:uFillTx/>
                <a:latin typeface="Coiny" panose="02000903060500060000" pitchFamily="2" charset="0"/>
                <a:ea typeface="+mn-ea"/>
                <a:cs typeface="+mn-cs"/>
              </a:rPr>
              <a:t>Đọc</a:t>
            </a:r>
            <a:endParaRPr kumimoji="0" lang="en-US" sz="3600" b="0" i="0" u="none" strike="noStrike" kern="1200" cap="none" spc="0" normalizeH="0" baseline="0" noProof="0" dirty="0">
              <a:ln>
                <a:noFill/>
              </a:ln>
              <a:solidFill>
                <a:srgbClr val="FF0000"/>
              </a:solidFill>
              <a:effectLst/>
              <a:uLnTx/>
              <a:uFillTx/>
              <a:latin typeface="Coiny" panose="02000903060500060000" pitchFamily="2" charset="0"/>
              <a:ea typeface="+mn-ea"/>
              <a:cs typeface="+mn-cs"/>
            </a:endParaRPr>
          </a:p>
        </p:txBody>
      </p:sp>
      <p:pic>
        <p:nvPicPr>
          <p:cNvPr id="2" name="Picture 1">
            <a:extLst>
              <a:ext uri="{FF2B5EF4-FFF2-40B4-BE49-F238E27FC236}">
                <a16:creationId xmlns:a16="http://schemas.microsoft.com/office/drawing/2014/main" id="{6971A6AA-F542-4E7D-8F1B-6FDF194F9373}"/>
              </a:ext>
            </a:extLst>
          </p:cNvPr>
          <p:cNvPicPr>
            <a:picLocks noChangeAspect="1"/>
          </p:cNvPicPr>
          <p:nvPr/>
        </p:nvPicPr>
        <p:blipFill>
          <a:blip r:embed="rId3"/>
          <a:stretch>
            <a:fillRect/>
          </a:stretch>
        </p:blipFill>
        <p:spPr>
          <a:xfrm>
            <a:off x="1837568" y="2520950"/>
            <a:ext cx="8669263" cy="1926503"/>
          </a:xfrm>
          <a:prstGeom prst="rect">
            <a:avLst/>
          </a:prstGeom>
        </p:spPr>
      </p:pic>
    </p:spTree>
    <p:extLst>
      <p:ext uri="{BB962C8B-B14F-4D97-AF65-F5344CB8AC3E}">
        <p14:creationId xmlns:p14="http://schemas.microsoft.com/office/powerpoint/2010/main" val="22175217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p:cTn id="17" dur="500" fill="hold"/>
                                        <p:tgtEl>
                                          <p:spTgt spid="2"/>
                                        </p:tgtEl>
                                        <p:attrNameLst>
                                          <p:attrName>ppt_w</p:attrName>
                                        </p:attrNameLst>
                                      </p:cBhvr>
                                      <p:tavLst>
                                        <p:tav tm="0">
                                          <p:val>
                                            <p:fltVal val="0"/>
                                          </p:val>
                                        </p:tav>
                                        <p:tav tm="100000">
                                          <p:val>
                                            <p:strVal val="#ppt_w"/>
                                          </p:val>
                                        </p:tav>
                                      </p:tavLst>
                                    </p:anim>
                                    <p:anim calcmode="lin" valueType="num">
                                      <p:cBhvr>
                                        <p:cTn id="18" dur="500" fill="hold"/>
                                        <p:tgtEl>
                                          <p:spTgt spid="2"/>
                                        </p:tgtEl>
                                        <p:attrNameLst>
                                          <p:attrName>ppt_h</p:attrName>
                                        </p:attrNameLst>
                                      </p:cBhvr>
                                      <p:tavLst>
                                        <p:tav tm="0">
                                          <p:val>
                                            <p:fltVal val="0"/>
                                          </p:val>
                                        </p:tav>
                                        <p:tav tm="100000">
                                          <p:val>
                                            <p:strVal val="#ppt_h"/>
                                          </p:val>
                                        </p:tav>
                                      </p:tavLst>
                                    </p:anim>
                                    <p:animEffect transition="in" filter="fade">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E05C"/>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8977D5A-3CE0-5936-80D7-A88FD3CB0262}"/>
              </a:ext>
            </a:extLst>
          </p:cNvPr>
          <p:cNvPicPr>
            <a:picLocks noChangeAspect="1"/>
          </p:cNvPicPr>
          <p:nvPr/>
        </p:nvPicPr>
        <p:blipFill>
          <a:blip r:embed="rId3"/>
          <a:stretch>
            <a:fillRect/>
          </a:stretch>
        </p:blipFill>
        <p:spPr>
          <a:xfrm>
            <a:off x="81721" y="15241"/>
            <a:ext cx="957155" cy="762067"/>
          </a:xfrm>
          <a:prstGeom prst="rect">
            <a:avLst/>
          </a:prstGeom>
        </p:spPr>
      </p:pic>
      <p:graphicFrame>
        <p:nvGraphicFramePr>
          <p:cNvPr id="2" name="Diagram 1">
            <a:extLst>
              <a:ext uri="{FF2B5EF4-FFF2-40B4-BE49-F238E27FC236}">
                <a16:creationId xmlns:a16="http://schemas.microsoft.com/office/drawing/2014/main" id="{AFA55053-ED15-0C60-1203-12E8E0C052EA}"/>
              </a:ext>
            </a:extLst>
          </p:cNvPr>
          <p:cNvGraphicFramePr/>
          <p:nvPr>
            <p:extLst>
              <p:ext uri="{D42A27DB-BD31-4B8C-83A1-F6EECF244321}">
                <p14:modId xmlns:p14="http://schemas.microsoft.com/office/powerpoint/2010/main" val="2345891754"/>
              </p:ext>
            </p:extLst>
          </p:nvPr>
        </p:nvGraphicFramePr>
        <p:xfrm>
          <a:off x="1187358" y="1609381"/>
          <a:ext cx="8639033" cy="367760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9" name="TextBox 8">
            <a:extLst>
              <a:ext uri="{FF2B5EF4-FFF2-40B4-BE49-F238E27FC236}">
                <a16:creationId xmlns:a16="http://schemas.microsoft.com/office/drawing/2014/main" id="{874923DD-2CD3-2D7E-2162-E433FE8F2CFE}"/>
              </a:ext>
            </a:extLst>
          </p:cNvPr>
          <p:cNvSpPr txBox="1"/>
          <p:nvPr/>
        </p:nvSpPr>
        <p:spPr>
          <a:xfrm>
            <a:off x="3080759" y="644105"/>
            <a:ext cx="4191000" cy="715089"/>
          </a:xfrm>
          <a:prstGeom prst="roundRect">
            <a:avLst/>
          </a:prstGeom>
          <a:solidFill>
            <a:srgbClr val="FFFFCC"/>
          </a:solidFill>
          <a:ln w="28575">
            <a:solidFill>
              <a:srgbClr val="217875"/>
            </a:solidFill>
            <a:prstDash val="sysDash"/>
          </a:ln>
        </p:spPr>
        <p:txBody>
          <a:bodyPr wrap="square" lIns="91434" tIns="45718" rIns="91434" bIns="45718">
            <a:spAutoFit/>
          </a:bodyPr>
          <a:lstStyle/>
          <a:p>
            <a:pPr marL="0" marR="0" lvl="0" indent="0" algn="ctr" defTabSz="609491"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8000"/>
                </a:solidFill>
                <a:effectLst/>
                <a:uLnTx/>
                <a:uFillTx/>
                <a:latin typeface="UTM Cookies" pitchFamily="18" charset="0"/>
                <a:ea typeface="+mn-ea"/>
                <a:cs typeface="Baloo 2 SemiBold" pitchFamily="2" charset="0"/>
              </a:rPr>
              <a:t>Yêu</a:t>
            </a:r>
            <a:r>
              <a:rPr kumimoji="0" lang="en-US" sz="3600" b="1" i="0" u="none" strike="noStrike" kern="1200" cap="none" spc="0" normalizeH="0" baseline="0" noProof="0" dirty="0">
                <a:ln>
                  <a:noFill/>
                </a:ln>
                <a:solidFill>
                  <a:srgbClr val="008000"/>
                </a:solidFill>
                <a:effectLst/>
                <a:uLnTx/>
                <a:uFillTx/>
                <a:latin typeface="UTM Cookies" pitchFamily="18" charset="0"/>
                <a:ea typeface="+mn-ea"/>
                <a:cs typeface="Baloo 2 SemiBold" pitchFamily="2" charset="0"/>
              </a:rPr>
              <a:t> </a:t>
            </a:r>
            <a:r>
              <a:rPr kumimoji="0" lang="en-US" sz="3600" b="1" i="0" u="none" strike="noStrike" kern="1200" cap="none" spc="0" normalizeH="0" baseline="0" noProof="0" dirty="0" err="1">
                <a:ln>
                  <a:noFill/>
                </a:ln>
                <a:solidFill>
                  <a:srgbClr val="008000"/>
                </a:solidFill>
                <a:effectLst/>
                <a:uLnTx/>
                <a:uFillTx/>
                <a:latin typeface="UTM Cookies" pitchFamily="18" charset="0"/>
                <a:ea typeface="+mn-ea"/>
                <a:cs typeface="Baloo 2 SemiBold" pitchFamily="2" charset="0"/>
              </a:rPr>
              <a:t>cầu</a:t>
            </a:r>
            <a:r>
              <a:rPr kumimoji="0" lang="en-US" sz="3600" b="1" i="0" u="none" strike="noStrike" kern="1200" cap="none" spc="0" normalizeH="0" baseline="0" noProof="0" dirty="0">
                <a:ln>
                  <a:noFill/>
                </a:ln>
                <a:solidFill>
                  <a:srgbClr val="008000"/>
                </a:solidFill>
                <a:effectLst/>
                <a:uLnTx/>
                <a:uFillTx/>
                <a:latin typeface="UTM Cookies" pitchFamily="18" charset="0"/>
                <a:ea typeface="+mn-ea"/>
                <a:cs typeface="Baloo 2 SemiBold" pitchFamily="2" charset="0"/>
              </a:rPr>
              <a:t> </a:t>
            </a:r>
            <a:r>
              <a:rPr kumimoji="0" lang="en-US" sz="3600" b="1" i="0" u="none" strike="noStrike" kern="1200" cap="none" spc="0" normalizeH="0" baseline="0" noProof="0" dirty="0" err="1">
                <a:ln>
                  <a:noFill/>
                </a:ln>
                <a:solidFill>
                  <a:srgbClr val="008000"/>
                </a:solidFill>
                <a:effectLst/>
                <a:uLnTx/>
                <a:uFillTx/>
                <a:latin typeface="UTM Cookies" pitchFamily="18" charset="0"/>
                <a:ea typeface="+mn-ea"/>
                <a:cs typeface="Baloo 2 SemiBold" pitchFamily="2" charset="0"/>
              </a:rPr>
              <a:t>cần</a:t>
            </a:r>
            <a:r>
              <a:rPr kumimoji="0" lang="en-US" sz="3600" b="1" i="0" u="none" strike="noStrike" kern="1200" cap="none" spc="0" normalizeH="0" baseline="0" noProof="0" dirty="0">
                <a:ln>
                  <a:noFill/>
                </a:ln>
                <a:solidFill>
                  <a:srgbClr val="008000"/>
                </a:solidFill>
                <a:effectLst/>
                <a:uLnTx/>
                <a:uFillTx/>
                <a:latin typeface="UTM Cookies" pitchFamily="18" charset="0"/>
                <a:ea typeface="+mn-ea"/>
                <a:cs typeface="Baloo 2 SemiBold" pitchFamily="2" charset="0"/>
              </a:rPr>
              <a:t> </a:t>
            </a:r>
            <a:r>
              <a:rPr kumimoji="0" lang="vi-VN" sz="3600" b="1" i="0" u="none" strike="noStrike" kern="1200" cap="none" spc="0" normalizeH="0" baseline="0" noProof="0" dirty="0">
                <a:ln>
                  <a:noFill/>
                </a:ln>
                <a:solidFill>
                  <a:srgbClr val="008000"/>
                </a:solidFill>
                <a:effectLst/>
                <a:uLnTx/>
                <a:uFillTx/>
                <a:latin typeface="UTM Cookies" pitchFamily="18" charset="0"/>
                <a:ea typeface="+mn-ea"/>
                <a:cs typeface="Baloo 2 SemiBold" pitchFamily="2" charset="0"/>
              </a:rPr>
              <a:t>đạt</a:t>
            </a:r>
            <a:endParaRPr kumimoji="0" lang="en-US" sz="3600" b="1" i="0" u="none" strike="noStrike" kern="1200" cap="none" spc="0" normalizeH="0" baseline="0" noProof="0" dirty="0">
              <a:ln>
                <a:noFill/>
              </a:ln>
              <a:solidFill>
                <a:srgbClr val="008000"/>
              </a:solidFill>
              <a:effectLst/>
              <a:uLnTx/>
              <a:uFillTx/>
              <a:latin typeface="UTM Cookies" pitchFamily="18" charset="0"/>
              <a:ea typeface="+mn-ea"/>
              <a:cs typeface="Baloo 2 SemiBold" pitchFamily="2" charset="0"/>
            </a:endParaRPr>
          </a:p>
        </p:txBody>
      </p:sp>
      <p:pic>
        <p:nvPicPr>
          <p:cNvPr id="11" name="Picture 10">
            <a:extLst>
              <a:ext uri="{FF2B5EF4-FFF2-40B4-BE49-F238E27FC236}">
                <a16:creationId xmlns:a16="http://schemas.microsoft.com/office/drawing/2014/main" id="{23EA7FBE-DC24-95ED-9D97-8F451880376C}"/>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3696" b="99783" l="532" r="97872">
                        <a14:foregroundMark x1="25709" y1="33261" x2="25709" y2="33261"/>
                        <a14:foregroundMark x1="25355" y1="32826" x2="25355" y2="32826"/>
                        <a14:foregroundMark x1="21631" y1="23913" x2="21631" y2="23913"/>
                        <a14:foregroundMark x1="12057" y1="20435" x2="12057" y2="20435"/>
                        <a14:foregroundMark x1="11525" y1="20435" x2="11525" y2="20435"/>
                        <a14:foregroundMark x1="11170" y1="14348" x2="11170" y2="14348"/>
                        <a14:foregroundMark x1="8333" y1="11957" x2="7447" y2="13696"/>
                        <a14:foregroundMark x1="7447" y1="15652" x2="7447" y2="15652"/>
                        <a14:foregroundMark x1="7447" y1="25217" x2="7447" y2="27174"/>
                        <a14:foregroundMark x1="10816" y1="27174" x2="13475" y2="26087"/>
                        <a14:foregroundMark x1="15780" y1="22826" x2="15780" y2="22826"/>
                        <a14:foregroundMark x1="11348" y1="9565" x2="11348" y2="9565"/>
                        <a14:foregroundMark x1="11348" y1="8913" x2="11348" y2="8913"/>
                        <a14:foregroundMark x1="7979" y1="5217" x2="7979" y2="5217"/>
                        <a14:foregroundMark x1="6206" y1="3696" x2="6206" y2="3696"/>
                        <a14:foregroundMark x1="4787" y1="3696" x2="4078" y2="5652"/>
                        <a14:foregroundMark x1="4078" y1="6522" x2="4078" y2="9565"/>
                        <a14:foregroundMark x1="2837" y1="8478" x2="2837" y2="8478"/>
                        <a14:foregroundMark x1="2837" y1="8478" x2="2837" y2="8478"/>
                        <a14:foregroundMark x1="4433" y1="8478" x2="4433" y2="8478"/>
                        <a14:foregroundMark x1="5851" y1="8913" x2="5851" y2="8913"/>
                        <a14:foregroundMark x1="7270" y1="10000" x2="7801" y2="12826"/>
                        <a14:foregroundMark x1="7801" y1="15652" x2="7801" y2="15652"/>
                        <a14:foregroundMark x1="3723" y1="12391" x2="3723" y2="12391"/>
                        <a14:foregroundMark x1="4078" y1="10435" x2="4078" y2="10435"/>
                        <a14:foregroundMark x1="4078" y1="10000" x2="4078" y2="10000"/>
                        <a14:foregroundMark x1="2128" y1="10435" x2="2128" y2="10435"/>
                        <a14:foregroundMark x1="2128" y1="10435" x2="2128" y2="10435"/>
                        <a14:foregroundMark x1="3723" y1="25217" x2="3723" y2="29130"/>
                        <a14:foregroundMark x1="3723" y1="30870" x2="3723" y2="30870"/>
                        <a14:foregroundMark x1="3546" y1="31957" x2="3546" y2="31957"/>
                        <a14:foregroundMark x1="2660" y1="32391" x2="2660" y2="32391"/>
                        <a14:foregroundMark x1="1950" y1="32391" x2="1950" y2="32391"/>
                        <a14:foregroundMark x1="1950" y1="31522" x2="1950" y2="31522"/>
                        <a14:foregroundMark x1="1418" y1="29130" x2="1418" y2="29130"/>
                        <a14:foregroundMark x1="1064" y1="32391" x2="1064" y2="32391"/>
                        <a14:foregroundMark x1="1418" y1="32391" x2="1418" y2="32391"/>
                        <a14:foregroundMark x1="709" y1="12391" x2="709" y2="12391"/>
                        <a14:foregroundMark x1="28369" y1="38043" x2="28369" y2="38043"/>
                        <a14:foregroundMark x1="43085" y1="58696" x2="43085" y2="58696"/>
                        <a14:foregroundMark x1="43617" y1="56739" x2="43617" y2="56739"/>
                        <a14:foregroundMark x1="45567" y1="52391" x2="46454" y2="52391"/>
                        <a14:foregroundMark x1="47695" y1="52391" x2="47695" y2="52391"/>
                        <a14:foregroundMark x1="48227" y1="52391" x2="48227" y2="52391"/>
                        <a14:foregroundMark x1="48759" y1="52391" x2="48759" y2="52391"/>
                        <a14:foregroundMark x1="53014" y1="55870" x2="53014" y2="55870"/>
                        <a14:foregroundMark x1="54255" y1="57174" x2="54255" y2="57174"/>
                        <a14:foregroundMark x1="54965" y1="57174" x2="55496" y2="58696"/>
                        <a14:foregroundMark x1="55851" y1="59130" x2="55851" y2="59130"/>
                        <a14:foregroundMark x1="56738" y1="59565" x2="56738" y2="59565"/>
                        <a14:foregroundMark x1="46099" y1="56304" x2="45213" y2="55217"/>
                        <a14:foregroundMark x1="42199" y1="50435" x2="42199" y2="50435"/>
                        <a14:foregroundMark x1="41844" y1="50435" x2="41844" y2="50435"/>
                        <a14:foregroundMark x1="41312" y1="51522" x2="41312" y2="51522"/>
                        <a14:foregroundMark x1="38830" y1="61957" x2="38830" y2="61957"/>
                        <a14:foregroundMark x1="38652" y1="63043" x2="39599" y2="64452"/>
                        <a14:foregroundMark x1="49645" y1="67174" x2="48787" y2="67911"/>
                        <a14:foregroundMark x1="48227" y1="65870" x2="48227" y2="65870"/>
                        <a14:foregroundMark x1="40071" y1="77174" x2="40071" y2="77174"/>
                        <a14:foregroundMark x1="47992" y1="77597" x2="48227" y2="77609"/>
                        <a14:foregroundMark x1="46611" y1="77523" x2="46877" y2="77537"/>
                        <a14:foregroundMark x1="44490" y1="77409" x2="45404" y2="77458"/>
                        <a14:foregroundMark x1="43061" y1="77333" x2="43966" y2="77381"/>
                        <a14:foregroundMark x1="40071" y1="77174" x2="42375" y2="77297"/>
                        <a14:foregroundMark x1="48227" y1="77609" x2="48482" y2="77139"/>
                        <a14:foregroundMark x1="44057" y1="83913" x2="43883" y2="84676"/>
                        <a14:foregroundMark x1="44258" y1="83034" x2="44057" y2="83913"/>
                        <a14:foregroundMark x1="40020" y1="99348" x2="39716" y2="99783"/>
                        <a14:foregroundMark x1="40401" y1="98803" x2="40020" y2="99348"/>
                        <a14:foregroundMark x1="25887" y1="85000" x2="25887" y2="85000"/>
                        <a14:foregroundMark x1="27482" y1="82609" x2="27482" y2="82609"/>
                        <a14:foregroundMark x1="27660" y1="81957" x2="27660" y2="81957"/>
                        <a14:foregroundMark x1="26596" y1="78261" x2="26596" y2="78261"/>
                        <a14:foregroundMark x1="18794" y1="73913" x2="18794" y2="73913"/>
                        <a14:foregroundMark x1="18440" y1="73478" x2="18440" y2="73478"/>
                        <a14:foregroundMark x1="22835" y1="88456" x2="25000" y2="99783"/>
                        <a14:foregroundMark x1="56206" y1="59130" x2="56206" y2="59130"/>
                        <a14:foregroundMark x1="51418" y1="61087" x2="51418" y2="61087"/>
                        <a14:foregroundMark x1="51418" y1="58696" x2="51418" y2="58696"/>
                        <a14:foregroundMark x1="51418" y1="58696" x2="51418" y2="58696"/>
                        <a14:foregroundMark x1="51950" y1="56739" x2="51950" y2="56739"/>
                        <a14:foregroundMark x1="49645" y1="56304" x2="49645" y2="56304"/>
                        <a14:foregroundMark x1="49468" y1="55217" x2="52837" y2="54783"/>
                        <a14:foregroundMark x1="54078" y1="55870" x2="54078" y2="55870"/>
                        <a14:foregroundMark x1="54078" y1="55870" x2="54078" y2="55870"/>
                        <a14:foregroundMark x1="54610" y1="58261" x2="54610" y2="60000"/>
                        <a14:foregroundMark x1="54965" y1="60652" x2="54965" y2="57174"/>
                        <a14:foregroundMark x1="54965" y1="55217" x2="55674" y2="56739"/>
                        <a14:foregroundMark x1="55674" y1="56739" x2="54965" y2="62391"/>
                        <a14:foregroundMark x1="52128" y1="53478" x2="52128" y2="53478"/>
                        <a14:foregroundMark x1="50709" y1="51087" x2="50709" y2="51087"/>
                        <a14:foregroundMark x1="18972" y1="75435" x2="18972" y2="75435"/>
                        <a14:foregroundMark x1="18972" y1="75435" x2="18972" y2="75435"/>
                        <a14:foregroundMark x1="58333" y1="76304" x2="58333" y2="76304"/>
                        <a14:foregroundMark x1="58333" y1="76304" x2="62411" y2="76304"/>
                        <a14:foregroundMark x1="70213" y1="73913" x2="70922" y2="73478"/>
                        <a14:foregroundMark x1="72340" y1="70652" x2="72340" y2="70652"/>
                        <a14:foregroundMark x1="73404" y1="69565" x2="73404" y2="69565"/>
                        <a14:foregroundMark x1="71454" y1="79130" x2="70688" y2="79600"/>
                        <a14:foregroundMark x1="63389" y1="83479" x2="54078" y2="99130"/>
                        <a14:foregroundMark x1="64362" y1="49565" x2="64362" y2="49565"/>
                        <a14:foregroundMark x1="63830" y1="49130" x2="61348" y2="44348"/>
                        <a14:foregroundMark x1="66844" y1="47174" x2="68440" y2="45652"/>
                        <a14:foregroundMark x1="54078" y1="34348" x2="54078" y2="34348"/>
                        <a14:foregroundMark x1="54078" y1="33913" x2="54078" y2="33913"/>
                        <a14:foregroundMark x1="71986" y1="57174" x2="71986" y2="57174"/>
                        <a14:foregroundMark x1="72340" y1="57174" x2="72340" y2="57174"/>
                        <a14:foregroundMark x1="84397" y1="85000" x2="84397" y2="81522"/>
                        <a14:foregroundMark x1="91489" y1="74783" x2="89539" y2="75435"/>
                        <a14:foregroundMark x1="95502" y1="83478" x2="97872" y2="85000"/>
                        <a14:foregroundMark x1="94149" y1="82609" x2="95502" y2="83478"/>
                        <a14:foregroundMark x1="88475" y1="86304" x2="89362" y2="93913"/>
                        <a14:foregroundMark x1="89007" y1="86304" x2="89007" y2="86304"/>
                        <a14:foregroundMark x1="53901" y1="35652" x2="53901" y2="35652"/>
                        <a14:foregroundMark x1="54965" y1="35217" x2="54965" y2="35217"/>
                        <a14:foregroundMark x1="55319" y1="34783" x2="55319" y2="34783"/>
                        <a14:foregroundMark x1="35993" y1="65000" x2="35993" y2="65000"/>
                        <a14:foregroundMark x1="37943" y1="65870" x2="37943" y2="65870"/>
                        <a14:foregroundMark x1="42376" y1="65000" x2="42376" y2="65000"/>
                        <a14:foregroundMark x1="42730" y1="63478" x2="39362" y2="61522"/>
                        <a14:foregroundMark x1="51064" y1="71087" x2="51064" y2="71087"/>
                        <a14:foregroundMark x1="51064" y1="65000" x2="49823" y2="65435"/>
                        <a14:foregroundMark x1="48759" y1="61522" x2="48759" y2="61522"/>
                        <a14:foregroundMark x1="48759" y1="61522" x2="41312" y2="70870"/>
                        <a14:foregroundMark x1="41312" y1="70870" x2="35106" y2="61087"/>
                        <a14:foregroundMark x1="35106" y1="61087" x2="36879" y2="60652"/>
                        <a14:foregroundMark x1="45213" y1="66739" x2="46809" y2="71957"/>
                        <a14:foregroundMark x1="48582" y1="68696" x2="47872" y2="76739"/>
                        <a14:foregroundMark x1="47518" y1="73478" x2="44858" y2="75000"/>
                        <a14:foregroundMark x1="35993" y1="74348" x2="35461" y2="78261"/>
                        <a14:foregroundMark x1="35461" y1="78261" x2="35816" y2="76739"/>
                        <a14:foregroundMark x1="35816" y1="75435" x2="41844" y2="75000"/>
                        <a14:foregroundMark x1="42199" y1="73478" x2="43972" y2="76739"/>
                        <a14:foregroundMark x1="45567" y1="71522" x2="45922" y2="74348"/>
                        <a14:foregroundMark x1="45922" y1="71522" x2="45567" y2="75435"/>
                        <a14:foregroundMark x1="38830" y1="63043" x2="34043" y2="81522"/>
                        <a14:foregroundMark x1="31383" y1="73913" x2="29433" y2="91087"/>
                        <a14:foregroundMark x1="27128" y1="58261" x2="28014" y2="73261"/>
                        <a14:foregroundMark x1="28014" y1="73261" x2="29610" y2="78261"/>
                        <a14:foregroundMark x1="30496" y1="65870" x2="30496" y2="72609"/>
                        <a14:foregroundMark x1="29078" y1="76739" x2="28369" y2="78696"/>
                        <a14:foregroundMark x1="27482" y1="73478" x2="24823" y2="81522"/>
                        <a14:foregroundMark x1="23936" y1="76739" x2="23050" y2="73478"/>
                        <a14:foregroundMark x1="22872" y1="69565" x2="19326" y2="65435"/>
                        <a14:foregroundMark x1="18972" y1="63043" x2="17730" y2="68696"/>
                        <a14:foregroundMark x1="16489" y1="60652" x2="16312" y2="63913"/>
                        <a14:foregroundMark x1="15248" y1="59130" x2="15248" y2="63913"/>
                        <a14:foregroundMark x1="14539" y1="66304" x2="14539" y2="75435"/>
                        <a14:foregroundMark x1="16135" y1="83478" x2="16135" y2="86739"/>
                        <a14:foregroundMark x1="15248" y1="74348" x2="15426" y2="77826"/>
                        <a14:foregroundMark x1="17021" y1="68696" x2="18972" y2="75870"/>
                        <a14:foregroundMark x1="19504" y1="75000" x2="20213" y2="79783"/>
                        <a14:foregroundMark x1="20213" y1="80217" x2="12057" y2="86739"/>
                        <a14:foregroundMark x1="12057" y1="86739" x2="13475" y2="86304"/>
                        <a14:foregroundMark x1="20567" y1="78261" x2="26064" y2="75870"/>
                        <a14:foregroundMark x1="26418" y1="75000" x2="25177" y2="71522"/>
                        <a14:foregroundMark x1="21099" y1="79130" x2="22872" y2="84565"/>
                        <a14:foregroundMark x1="24645" y1="82609" x2="25355" y2="87391"/>
                        <a14:foregroundMark x1="25355" y1="84565" x2="25355" y2="91087"/>
                        <a14:foregroundMark x1="24645" y1="87391" x2="24113" y2="91087"/>
                        <a14:foregroundMark x1="18440" y1="88696" x2="17553" y2="82174"/>
                        <a14:foregroundMark x1="21099" y1="85870" x2="22695" y2="86739"/>
                        <a14:foregroundMark x1="22872" y1="86739" x2="20567" y2="85870"/>
                        <a14:foregroundMark x1="70745" y1="75435" x2="68794" y2="80217"/>
                        <a14:foregroundMark x1="68794" y1="80217" x2="64539" y2="73043"/>
                        <a14:foregroundMark x1="64539" y1="70217" x2="62589" y2="70652"/>
                        <a14:foregroundMark x1="72340" y1="82174" x2="75000" y2="82174"/>
                        <a14:foregroundMark x1="75000" y1="82609" x2="69504" y2="78261"/>
                        <a14:foregroundMark x1="67021" y1="73913" x2="69681" y2="74348"/>
                        <a14:foregroundMark x1="69681" y1="77391" x2="68972" y2="79783"/>
                        <a14:foregroundMark x1="69858" y1="80217" x2="69149" y2="81087"/>
                        <a14:foregroundMark x1="69149" y1="80652" x2="62943" y2="75000"/>
                        <a14:foregroundMark x1="62234" y1="74348" x2="62234" y2="74348"/>
                        <a14:foregroundMark x1="67730" y1="79130" x2="69149" y2="84565"/>
                        <a14:foregroundMark x1="69149" y1="83913" x2="67908" y2="84565"/>
                        <a14:foregroundMark x1="62943" y1="79783" x2="62943" y2="79783"/>
                        <a14:foregroundMark x1="61170" y1="76304" x2="61170" y2="76304"/>
                        <a14:foregroundMark x1="49645" y1="79348" x2="49645" y2="79348"/>
                        <a14:foregroundMark x1="47518" y1="78913" x2="46099" y2="80217"/>
                        <a14:foregroundMark x1="44858" y1="79783" x2="47518" y2="79783"/>
                        <a14:foregroundMark x1="49645" y1="80217" x2="49113" y2="81739"/>
                        <a14:foregroundMark x1="49113" y1="79783" x2="47163" y2="79783"/>
                        <a14:foregroundMark x1="48050" y1="77826" x2="43617" y2="78913"/>
                        <a14:foregroundMark x1="37057" y1="82174" x2="36879" y2="78913"/>
                        <a14:foregroundMark x1="47518" y1="81304" x2="48227" y2="81304"/>
                        <a14:foregroundMark x1="49291" y1="80870" x2="49291" y2="80870"/>
                        <a14:foregroundMark x1="49823" y1="80217" x2="49823" y2="80217"/>
                        <a14:foregroundMark x1="49291" y1="77391" x2="49291" y2="77391"/>
                        <a14:foregroundMark x1="47163" y1="77391" x2="50000" y2="77391"/>
                        <a14:foregroundMark x1="51418" y1="77391" x2="51418" y2="77391"/>
                        <a14:foregroundMark x1="36879" y1="82174" x2="36879" y2="82174"/>
                        <a14:foregroundMark x1="37234" y1="81739" x2="37234" y2="81739"/>
                        <a14:foregroundMark x1="37943" y1="80217" x2="37943" y2="80217"/>
                        <a14:foregroundMark x1="37057" y1="80870" x2="37057" y2="80870"/>
                        <a14:foregroundMark x1="37943" y1="81304" x2="37943" y2="81304"/>
                        <a14:foregroundMark x1="37943" y1="80870" x2="37943" y2="80870"/>
                        <a14:foregroundMark x1="17730" y1="84130" x2="17730" y2="84130"/>
                        <a14:foregroundMark x1="19858" y1="85652" x2="20922" y2="86522"/>
                        <a14:foregroundMark x1="21809" y1="86522" x2="21809" y2="86522"/>
                        <a14:foregroundMark x1="21986" y1="88043" x2="21986" y2="88043"/>
                        <a14:foregroundMark x1="19326" y1="85000" x2="19326" y2="85000"/>
                        <a14:foregroundMark x1="18440" y1="86087" x2="18440" y2="86087"/>
                        <a14:foregroundMark x1="18085" y1="86957" x2="18085" y2="86957"/>
                        <a14:foregroundMark x1="94149" y1="79783" x2="93440" y2="79783"/>
                        <a14:foregroundMark x1="92199" y1="86087" x2="92021" y2="85000"/>
                        <a14:foregroundMark x1="92199" y1="83261" x2="93440" y2="79783"/>
                        <a14:foregroundMark x1="90426" y1="85000" x2="93262" y2="86522"/>
                        <a14:foregroundMark x1="92553" y1="85652" x2="94504" y2="85000"/>
                        <a14:foregroundMark x1="89894" y1="84130" x2="89184" y2="84565"/>
                        <a14:foregroundMark x1="90426" y1="82609" x2="89539" y2="86522"/>
                        <a14:foregroundMark x1="58865" y1="80217" x2="64184" y2="80217"/>
                        <a14:foregroundMark x1="36879" y1="78913" x2="44858" y2="77391"/>
                        <a14:foregroundMark x1="17730" y1="86522" x2="16667" y2="86957"/>
                        <a14:foregroundMark x1="96631" y1="85000" x2="96631" y2="85000"/>
                        <a14:foregroundMark x1="89184" y1="76087" x2="89184" y2="76087"/>
                        <a14:foregroundMark x1="88652" y1="87391" x2="88652" y2="95652"/>
                        <a14:foregroundMark x1="88298" y1="83696" x2="89539" y2="94130"/>
                        <a14:foregroundMark x1="43794" y1="76957" x2="41844" y2="94565"/>
                        <a14:foregroundMark x1="41844" y1="94565" x2="39007" y2="98913"/>
                        <a14:foregroundMark x1="44681" y1="81304" x2="42376" y2="96739"/>
                        <a14:foregroundMark x1="42376" y1="96739" x2="40603" y2="98913"/>
                        <a14:foregroundMark x1="64539" y1="80217" x2="57270" y2="94565"/>
                        <a14:foregroundMark x1="57270" y1="94565" x2="63298" y2="86522"/>
                        <a14:foregroundMark x1="63298" y1="86522" x2="64184" y2="82609"/>
                        <a14:foregroundMark x1="65071" y1="79348" x2="65071" y2="79348"/>
                        <a14:backgroundMark x1="37206" y1="82736" x2="36170" y2="87391"/>
                        <a14:backgroundMark x1="36702" y1="85870" x2="32801" y2="91957"/>
                        <a14:backgroundMark x1="51171" y1="75136" x2="52305" y2="76304"/>
                        <a14:backgroundMark x1="52305" y1="76304" x2="52837" y2="77174"/>
                        <a14:backgroundMark x1="60461" y1="76304" x2="60461" y2="76304"/>
                        <a14:backgroundMark x1="90248" y1="76304" x2="90248" y2="76304"/>
                      </a14:backgroundRemoval>
                    </a14:imgEffect>
                  </a14:imgLayer>
                </a14:imgProps>
              </a:ext>
            </a:extLst>
          </a:blip>
          <a:stretch>
            <a:fillRect/>
          </a:stretch>
        </p:blipFill>
        <p:spPr>
          <a:xfrm>
            <a:off x="9583097" y="3265469"/>
            <a:ext cx="4936707" cy="3566299"/>
          </a:xfrm>
          <a:prstGeom prst="rect">
            <a:avLst/>
          </a:prstGeom>
        </p:spPr>
      </p:pic>
    </p:spTree>
    <p:extLst>
      <p:ext uri="{BB962C8B-B14F-4D97-AF65-F5344CB8AC3E}">
        <p14:creationId xmlns:p14="http://schemas.microsoft.com/office/powerpoint/2010/main" val="135102167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aphic 7">
            <a:extLst>
              <a:ext uri="{FF2B5EF4-FFF2-40B4-BE49-F238E27FC236}">
                <a16:creationId xmlns:a16="http://schemas.microsoft.com/office/drawing/2014/main" id="{C5A1FA85-A158-454D-99CB-0FC4AEE74832}"/>
              </a:ext>
            </a:extLst>
          </p:cNvPr>
          <p:cNvGrpSpPr/>
          <p:nvPr/>
        </p:nvGrpSpPr>
        <p:grpSpPr>
          <a:xfrm>
            <a:off x="1533525" y="600075"/>
            <a:ext cx="7753350" cy="4200525"/>
            <a:chOff x="609584" y="2133703"/>
            <a:chExt cx="7161963" cy="3608930"/>
          </a:xfrm>
        </p:grpSpPr>
        <p:sp>
          <p:nvSpPr>
            <p:cNvPr id="21" name="Freeform: Shape 20">
              <a:extLst>
                <a:ext uri="{FF2B5EF4-FFF2-40B4-BE49-F238E27FC236}">
                  <a16:creationId xmlns:a16="http://schemas.microsoft.com/office/drawing/2014/main" id="{4624A9C0-C28B-4AF0-B770-81B12AD6B7B3}"/>
                </a:ext>
              </a:extLst>
            </p:cNvPr>
            <p:cNvSpPr/>
            <p:nvPr/>
          </p:nvSpPr>
          <p:spPr>
            <a:xfrm>
              <a:off x="1098019" y="2344049"/>
              <a:ext cx="6404664" cy="3087469"/>
            </a:xfrm>
            <a:custGeom>
              <a:avLst/>
              <a:gdLst>
                <a:gd name="connsiteX0" fmla="*/ 3760 w 6404664"/>
                <a:gd name="connsiteY0" fmla="*/ 1205168 h 3087469"/>
                <a:gd name="connsiteX1" fmla="*/ 680539 w 6404664"/>
                <a:gd name="connsiteY1" fmla="*/ 215111 h 3087469"/>
                <a:gd name="connsiteX2" fmla="*/ 3069280 w 6404664"/>
                <a:gd name="connsiteY2" fmla="*/ 45725 h 3087469"/>
                <a:gd name="connsiteX3" fmla="*/ 6131114 w 6404664"/>
                <a:gd name="connsiteY3" fmla="*/ 210924 h 3087469"/>
                <a:gd name="connsiteX4" fmla="*/ 6345734 w 6404664"/>
                <a:gd name="connsiteY4" fmla="*/ 2288482 h 3087469"/>
                <a:gd name="connsiteX5" fmla="*/ 5621818 w 6404664"/>
                <a:gd name="connsiteY5" fmla="*/ 3041778 h 3087469"/>
                <a:gd name="connsiteX6" fmla="*/ 2267942 w 6404664"/>
                <a:gd name="connsiteY6" fmla="*/ 3047868 h 3087469"/>
                <a:gd name="connsiteX7" fmla="*/ 3760 w 6404664"/>
                <a:gd name="connsiteY7" fmla="*/ 1205168 h 3087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04664" h="3087469">
                  <a:moveTo>
                    <a:pt x="3760" y="1205168"/>
                  </a:moveTo>
                  <a:cubicBezTo>
                    <a:pt x="36677" y="315602"/>
                    <a:pt x="408774" y="249750"/>
                    <a:pt x="680539" y="215111"/>
                  </a:cubicBezTo>
                  <a:cubicBezTo>
                    <a:pt x="1686754" y="86834"/>
                    <a:pt x="1841334" y="90260"/>
                    <a:pt x="3069280" y="45725"/>
                  </a:cubicBezTo>
                  <a:cubicBezTo>
                    <a:pt x="3748956" y="20983"/>
                    <a:pt x="5647362" y="-105391"/>
                    <a:pt x="6131114" y="210924"/>
                  </a:cubicBezTo>
                  <a:cubicBezTo>
                    <a:pt x="6495311" y="449208"/>
                    <a:pt x="6413939" y="1346006"/>
                    <a:pt x="6345734" y="2288482"/>
                  </a:cubicBezTo>
                  <a:cubicBezTo>
                    <a:pt x="6315187" y="2710617"/>
                    <a:pt x="5991281" y="3037971"/>
                    <a:pt x="5621818" y="3041778"/>
                  </a:cubicBezTo>
                  <a:cubicBezTo>
                    <a:pt x="4393608" y="3054720"/>
                    <a:pt x="3429527" y="3067662"/>
                    <a:pt x="2267942" y="3047868"/>
                  </a:cubicBezTo>
                  <a:cubicBezTo>
                    <a:pt x="1356265" y="3031881"/>
                    <a:pt x="-83142" y="3557932"/>
                    <a:pt x="3760" y="1205168"/>
                  </a:cubicBezTo>
                </a:path>
              </a:pathLst>
            </a:custGeom>
            <a:solidFill>
              <a:srgbClr val="EF8476">
                <a:alpha val="50000"/>
              </a:srgbClr>
            </a:solidFill>
            <a:ln w="263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Calibri" panose="020F0502020204030204" pitchFamily="34" charset="0"/>
              </a:endParaRPr>
            </a:p>
          </p:txBody>
        </p:sp>
        <p:grpSp>
          <p:nvGrpSpPr>
            <p:cNvPr id="22" name="Graphic 7">
              <a:extLst>
                <a:ext uri="{FF2B5EF4-FFF2-40B4-BE49-F238E27FC236}">
                  <a16:creationId xmlns:a16="http://schemas.microsoft.com/office/drawing/2014/main" id="{41CF4E8F-5D6C-4446-8517-C09E17E1549E}"/>
                </a:ext>
              </a:extLst>
            </p:cNvPr>
            <p:cNvGrpSpPr/>
            <p:nvPr/>
          </p:nvGrpSpPr>
          <p:grpSpPr>
            <a:xfrm>
              <a:off x="609584" y="2133703"/>
              <a:ext cx="7161963" cy="3608930"/>
              <a:chOff x="609584" y="2133703"/>
              <a:chExt cx="7161963" cy="3608930"/>
            </a:xfrm>
            <a:solidFill>
              <a:srgbClr val="000000"/>
            </a:solidFill>
          </p:grpSpPr>
          <p:grpSp>
            <p:nvGrpSpPr>
              <p:cNvPr id="23" name="Graphic 7">
                <a:extLst>
                  <a:ext uri="{FF2B5EF4-FFF2-40B4-BE49-F238E27FC236}">
                    <a16:creationId xmlns:a16="http://schemas.microsoft.com/office/drawing/2014/main" id="{2C06156F-6B03-48B9-B783-888E778336F6}"/>
                  </a:ext>
                </a:extLst>
              </p:cNvPr>
              <p:cNvGrpSpPr/>
              <p:nvPr/>
            </p:nvGrpSpPr>
            <p:grpSpPr>
              <a:xfrm>
                <a:off x="776118" y="2133703"/>
                <a:ext cx="6995430" cy="3608930"/>
                <a:chOff x="776118" y="2133703"/>
                <a:chExt cx="6995430" cy="3608930"/>
              </a:xfrm>
              <a:solidFill>
                <a:srgbClr val="000000"/>
              </a:solidFill>
            </p:grpSpPr>
            <p:sp>
              <p:nvSpPr>
                <p:cNvPr id="35" name="Freeform: Shape 34">
                  <a:extLst>
                    <a:ext uri="{FF2B5EF4-FFF2-40B4-BE49-F238E27FC236}">
                      <a16:creationId xmlns:a16="http://schemas.microsoft.com/office/drawing/2014/main" id="{D8719195-3A28-47BE-B4C9-3D0CCB157CF5}"/>
                    </a:ext>
                  </a:extLst>
                </p:cNvPr>
                <p:cNvSpPr/>
                <p:nvPr/>
              </p:nvSpPr>
              <p:spPr>
                <a:xfrm>
                  <a:off x="1977905" y="2133703"/>
                  <a:ext cx="5793643" cy="2422745"/>
                </a:xfrm>
                <a:custGeom>
                  <a:avLst/>
                  <a:gdLst>
                    <a:gd name="connsiteX0" fmla="*/ 21858 w 5793643"/>
                    <a:gd name="connsiteY0" fmla="*/ 231329 h 2422745"/>
                    <a:gd name="connsiteX1" fmla="*/ 1479435 w 5793643"/>
                    <a:gd name="connsiteY1" fmla="*/ 103051 h 2422745"/>
                    <a:gd name="connsiteX2" fmla="*/ 2812453 w 5793643"/>
                    <a:gd name="connsiteY2" fmla="*/ 17787 h 2422745"/>
                    <a:gd name="connsiteX3" fmla="*/ 4271610 w 5793643"/>
                    <a:gd name="connsiteY3" fmla="*/ 6748 h 2422745"/>
                    <a:gd name="connsiteX4" fmla="*/ 4976830 w 5793643"/>
                    <a:gd name="connsiteY4" fmla="*/ 56232 h 2422745"/>
                    <a:gd name="connsiteX5" fmla="*/ 5562231 w 5793643"/>
                    <a:gd name="connsiteY5" fmla="*/ 355038 h 2422745"/>
                    <a:gd name="connsiteX6" fmla="*/ 5773429 w 5793643"/>
                    <a:gd name="connsiteY6" fmla="*/ 1144495 h 2422745"/>
                    <a:gd name="connsiteX7" fmla="*/ 5772375 w 5793643"/>
                    <a:gd name="connsiteY7" fmla="*/ 2160816 h 2422745"/>
                    <a:gd name="connsiteX8" fmla="*/ 5747885 w 5793643"/>
                    <a:gd name="connsiteY8" fmla="*/ 2401764 h 2422745"/>
                    <a:gd name="connsiteX9" fmla="*/ 5709174 w 5793643"/>
                    <a:gd name="connsiteY9" fmla="*/ 2386157 h 2422745"/>
                    <a:gd name="connsiteX10" fmla="*/ 5743671 w 5793643"/>
                    <a:gd name="connsiteY10" fmla="*/ 1378972 h 2422745"/>
                    <a:gd name="connsiteX11" fmla="*/ 5702063 w 5793643"/>
                    <a:gd name="connsiteY11" fmla="*/ 897837 h 2422745"/>
                    <a:gd name="connsiteX12" fmla="*/ 5594885 w 5793643"/>
                    <a:gd name="connsiteY12" fmla="*/ 504251 h 2422745"/>
                    <a:gd name="connsiteX13" fmla="*/ 5038188 w 5793643"/>
                    <a:gd name="connsiteY13" fmla="*/ 137690 h 2422745"/>
                    <a:gd name="connsiteX14" fmla="*/ 4349822 w 5793643"/>
                    <a:gd name="connsiteY14" fmla="*/ 79071 h 2422745"/>
                    <a:gd name="connsiteX15" fmla="*/ 2920685 w 5793643"/>
                    <a:gd name="connsiteY15" fmla="*/ 87064 h 2422745"/>
                    <a:gd name="connsiteX16" fmla="*/ 1623744 w 5793643"/>
                    <a:gd name="connsiteY16" fmla="*/ 163574 h 2422745"/>
                    <a:gd name="connsiteX17" fmla="*/ 202244 w 5793643"/>
                    <a:gd name="connsiteY17" fmla="*/ 281193 h 2422745"/>
                    <a:gd name="connsiteX18" fmla="*/ 21594 w 5793643"/>
                    <a:gd name="connsiteY18" fmla="*/ 296800 h 2422745"/>
                    <a:gd name="connsiteX19" fmla="*/ 21858 w 5793643"/>
                    <a:gd name="connsiteY19" fmla="*/ 231329 h 2422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793643" h="2422745">
                      <a:moveTo>
                        <a:pt x="21858" y="231329"/>
                      </a:moveTo>
                      <a:cubicBezTo>
                        <a:pt x="507453" y="181845"/>
                        <a:pt x="993312" y="140735"/>
                        <a:pt x="1479435" y="103051"/>
                      </a:cubicBezTo>
                      <a:cubicBezTo>
                        <a:pt x="1967400" y="65368"/>
                        <a:pt x="2323961" y="35677"/>
                        <a:pt x="2812453" y="17787"/>
                      </a:cubicBezTo>
                      <a:cubicBezTo>
                        <a:pt x="3298839" y="-103"/>
                        <a:pt x="3785224" y="-5813"/>
                        <a:pt x="4271610" y="6748"/>
                      </a:cubicBezTo>
                      <a:cubicBezTo>
                        <a:pt x="4506508" y="12839"/>
                        <a:pt x="4743512" y="12839"/>
                        <a:pt x="4976830" y="56232"/>
                      </a:cubicBezTo>
                      <a:cubicBezTo>
                        <a:pt x="5177494" y="93535"/>
                        <a:pt x="5404755" y="157103"/>
                        <a:pt x="5562231" y="355038"/>
                      </a:cubicBezTo>
                      <a:cubicBezTo>
                        <a:pt x="5718127" y="550689"/>
                        <a:pt x="5750781" y="863960"/>
                        <a:pt x="5773429" y="1144495"/>
                      </a:cubicBezTo>
                      <a:cubicBezTo>
                        <a:pt x="5800815" y="1481746"/>
                        <a:pt x="5800289" y="1823565"/>
                        <a:pt x="5772375" y="2160816"/>
                      </a:cubicBezTo>
                      <a:cubicBezTo>
                        <a:pt x="5765528" y="2241512"/>
                        <a:pt x="5757364" y="2321828"/>
                        <a:pt x="5747885" y="2401764"/>
                      </a:cubicBezTo>
                      <a:cubicBezTo>
                        <a:pt x="5743408" y="2438686"/>
                        <a:pt x="5704960" y="2422699"/>
                        <a:pt x="5709174" y="2386157"/>
                      </a:cubicBezTo>
                      <a:cubicBezTo>
                        <a:pt x="5747357" y="2053855"/>
                        <a:pt x="5758944" y="1715081"/>
                        <a:pt x="5743671" y="1378972"/>
                      </a:cubicBezTo>
                      <a:cubicBezTo>
                        <a:pt x="5736298" y="1217959"/>
                        <a:pt x="5724184" y="1056185"/>
                        <a:pt x="5702063" y="897837"/>
                      </a:cubicBezTo>
                      <a:cubicBezTo>
                        <a:pt x="5682840" y="759283"/>
                        <a:pt x="5653609" y="619586"/>
                        <a:pt x="5594885" y="504251"/>
                      </a:cubicBezTo>
                      <a:cubicBezTo>
                        <a:pt x="5470590" y="260258"/>
                        <a:pt x="5233322" y="182987"/>
                        <a:pt x="5038188" y="137690"/>
                      </a:cubicBezTo>
                      <a:cubicBezTo>
                        <a:pt x="4811190" y="85161"/>
                        <a:pt x="4579189" y="84780"/>
                        <a:pt x="4349822" y="79071"/>
                      </a:cubicBezTo>
                      <a:cubicBezTo>
                        <a:pt x="3873443" y="67651"/>
                        <a:pt x="3397064" y="71458"/>
                        <a:pt x="2920685" y="87064"/>
                      </a:cubicBezTo>
                      <a:cubicBezTo>
                        <a:pt x="2444306" y="102290"/>
                        <a:pt x="2099596" y="129697"/>
                        <a:pt x="1623744" y="163574"/>
                      </a:cubicBezTo>
                      <a:cubicBezTo>
                        <a:pt x="1149735" y="197451"/>
                        <a:pt x="675726" y="236658"/>
                        <a:pt x="202244" y="281193"/>
                      </a:cubicBezTo>
                      <a:cubicBezTo>
                        <a:pt x="141940" y="286903"/>
                        <a:pt x="81899" y="291851"/>
                        <a:pt x="21594" y="296800"/>
                      </a:cubicBezTo>
                      <a:cubicBezTo>
                        <a:pt x="-7373" y="299464"/>
                        <a:pt x="-7110" y="234374"/>
                        <a:pt x="21858" y="231329"/>
                      </a:cubicBezTo>
                    </a:path>
                  </a:pathLst>
                </a:custGeom>
                <a:solidFill>
                  <a:srgbClr val="000000"/>
                </a:solidFill>
                <a:ln w="263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6" name="Freeform: Shape 35">
                  <a:extLst>
                    <a:ext uri="{FF2B5EF4-FFF2-40B4-BE49-F238E27FC236}">
                      <a16:creationId xmlns:a16="http://schemas.microsoft.com/office/drawing/2014/main" id="{44D2F58E-948A-42C3-BA48-2EC8DA049FA2}"/>
                    </a:ext>
                  </a:extLst>
                </p:cNvPr>
                <p:cNvSpPr/>
                <p:nvPr/>
              </p:nvSpPr>
              <p:spPr>
                <a:xfrm>
                  <a:off x="776118" y="3563760"/>
                  <a:ext cx="5984075" cy="2178874"/>
                </a:xfrm>
                <a:custGeom>
                  <a:avLst/>
                  <a:gdLst>
                    <a:gd name="connsiteX0" fmla="*/ 28089 w 5984075"/>
                    <a:gd name="connsiteY0" fmla="*/ 25805 h 2178874"/>
                    <a:gd name="connsiteX1" fmla="*/ 358052 w 5984075"/>
                    <a:gd name="connsiteY1" fmla="*/ 1535061 h 2178874"/>
                    <a:gd name="connsiteX2" fmla="*/ 1045365 w 5984075"/>
                    <a:gd name="connsiteY2" fmla="*/ 2067583 h 2178874"/>
                    <a:gd name="connsiteX3" fmla="*/ 1463809 w 5984075"/>
                    <a:gd name="connsiteY3" fmla="*/ 2080144 h 2178874"/>
                    <a:gd name="connsiteX4" fmla="*/ 1892524 w 5984075"/>
                    <a:gd name="connsiteY4" fmla="*/ 2070247 h 2178874"/>
                    <a:gd name="connsiteX5" fmla="*/ 2740736 w 5984075"/>
                    <a:gd name="connsiteY5" fmla="*/ 2052737 h 2178874"/>
                    <a:gd name="connsiteX6" fmla="*/ 5967683 w 5984075"/>
                    <a:gd name="connsiteY6" fmla="*/ 1975847 h 2178874"/>
                    <a:gd name="connsiteX7" fmla="*/ 5967683 w 5984075"/>
                    <a:gd name="connsiteY7" fmla="*/ 2058447 h 2178874"/>
                    <a:gd name="connsiteX8" fmla="*/ 1958621 w 5984075"/>
                    <a:gd name="connsiteY8" fmla="*/ 2166170 h 2178874"/>
                    <a:gd name="connsiteX9" fmla="*/ 1525167 w 5984075"/>
                    <a:gd name="connsiteY9" fmla="*/ 2174924 h 2178874"/>
                    <a:gd name="connsiteX10" fmla="*/ 1091185 w 5984075"/>
                    <a:gd name="connsiteY10" fmla="*/ 2167692 h 2178874"/>
                    <a:gd name="connsiteX11" fmla="*/ 383332 w 5984075"/>
                    <a:gd name="connsiteY11" fmla="*/ 1683132 h 2178874"/>
                    <a:gd name="connsiteX12" fmla="*/ 121311 w 5984075"/>
                    <a:gd name="connsiteY12" fmla="*/ 987313 h 2178874"/>
                    <a:gd name="connsiteX13" fmla="*/ 175 w 5984075"/>
                    <a:gd name="connsiteY13" fmla="*/ 44837 h 2178874"/>
                    <a:gd name="connsiteX14" fmla="*/ 28089 w 5984075"/>
                    <a:gd name="connsiteY14" fmla="*/ 25805 h 2178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984075" h="2178874">
                      <a:moveTo>
                        <a:pt x="28089" y="25805"/>
                      </a:moveTo>
                      <a:cubicBezTo>
                        <a:pt x="62586" y="609714"/>
                        <a:pt x="160548" y="1171926"/>
                        <a:pt x="358052" y="1535061"/>
                      </a:cubicBezTo>
                      <a:cubicBezTo>
                        <a:pt x="555555" y="1898576"/>
                        <a:pt x="803093" y="2029137"/>
                        <a:pt x="1045365" y="2067583"/>
                      </a:cubicBezTo>
                      <a:cubicBezTo>
                        <a:pt x="1184671" y="2089660"/>
                        <a:pt x="1324240" y="2083570"/>
                        <a:pt x="1463809" y="2080144"/>
                      </a:cubicBezTo>
                      <a:cubicBezTo>
                        <a:pt x="1606802" y="2076718"/>
                        <a:pt x="1749794" y="2073292"/>
                        <a:pt x="1892524" y="2070247"/>
                      </a:cubicBezTo>
                      <a:cubicBezTo>
                        <a:pt x="2175349" y="2063776"/>
                        <a:pt x="2457911" y="2058447"/>
                        <a:pt x="2740736" y="2052737"/>
                      </a:cubicBezTo>
                      <a:cubicBezTo>
                        <a:pt x="3061219" y="2046267"/>
                        <a:pt x="5647201" y="1975847"/>
                        <a:pt x="5967683" y="1975847"/>
                      </a:cubicBezTo>
                      <a:cubicBezTo>
                        <a:pt x="5989540" y="1975847"/>
                        <a:pt x="5989540" y="2057305"/>
                        <a:pt x="5967683" y="2058447"/>
                      </a:cubicBezTo>
                      <a:cubicBezTo>
                        <a:pt x="5386759" y="2083950"/>
                        <a:pt x="2539546" y="2153989"/>
                        <a:pt x="1958621" y="2166170"/>
                      </a:cubicBezTo>
                      <a:cubicBezTo>
                        <a:pt x="1814049" y="2169215"/>
                        <a:pt x="1669740" y="2172260"/>
                        <a:pt x="1525167" y="2174924"/>
                      </a:cubicBezTo>
                      <a:cubicBezTo>
                        <a:pt x="1380594" y="2177589"/>
                        <a:pt x="1235758" y="2185202"/>
                        <a:pt x="1091185" y="2167692"/>
                      </a:cubicBezTo>
                      <a:cubicBezTo>
                        <a:pt x="845227" y="2137621"/>
                        <a:pt x="591633" y="2022286"/>
                        <a:pt x="383332" y="1683132"/>
                      </a:cubicBezTo>
                      <a:cubicBezTo>
                        <a:pt x="274047" y="1505371"/>
                        <a:pt x="184248" y="1268990"/>
                        <a:pt x="121311" y="987313"/>
                      </a:cubicBezTo>
                      <a:cubicBezTo>
                        <a:pt x="56266" y="696120"/>
                        <a:pt x="18872" y="372192"/>
                        <a:pt x="175" y="44837"/>
                      </a:cubicBezTo>
                      <a:cubicBezTo>
                        <a:pt x="-2458" y="-79"/>
                        <a:pt x="25455" y="-19491"/>
                        <a:pt x="28089" y="25805"/>
                      </a:cubicBezTo>
                    </a:path>
                  </a:pathLst>
                </a:custGeom>
                <a:solidFill>
                  <a:srgbClr val="000000"/>
                </a:solidFill>
                <a:ln w="263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grpSp>
            <p:nvGrpSpPr>
              <p:cNvPr id="26" name="Graphic 7">
                <a:extLst>
                  <a:ext uri="{FF2B5EF4-FFF2-40B4-BE49-F238E27FC236}">
                    <a16:creationId xmlns:a16="http://schemas.microsoft.com/office/drawing/2014/main" id="{42EDB08E-0B6B-48CB-B563-9A45533E7312}"/>
                  </a:ext>
                </a:extLst>
              </p:cNvPr>
              <p:cNvGrpSpPr/>
              <p:nvPr/>
            </p:nvGrpSpPr>
            <p:grpSpPr>
              <a:xfrm>
                <a:off x="1174197" y="2197548"/>
                <a:ext cx="6469430" cy="3477568"/>
                <a:chOff x="1174197" y="2197548"/>
                <a:chExt cx="6469430" cy="3477568"/>
              </a:xfrm>
              <a:solidFill>
                <a:srgbClr val="000000"/>
              </a:solidFill>
            </p:grpSpPr>
            <p:sp>
              <p:nvSpPr>
                <p:cNvPr id="33" name="Freeform: Shape 32">
                  <a:extLst>
                    <a:ext uri="{FF2B5EF4-FFF2-40B4-BE49-F238E27FC236}">
                      <a16:creationId xmlns:a16="http://schemas.microsoft.com/office/drawing/2014/main" id="{B4D043CD-7002-4369-9D24-6AF5E6F2EA4C}"/>
                    </a:ext>
                  </a:extLst>
                </p:cNvPr>
                <p:cNvSpPr/>
                <p:nvPr/>
              </p:nvSpPr>
              <p:spPr>
                <a:xfrm>
                  <a:off x="1174197" y="2197548"/>
                  <a:ext cx="625691" cy="703431"/>
                </a:xfrm>
                <a:custGeom>
                  <a:avLst/>
                  <a:gdLst>
                    <a:gd name="connsiteX0" fmla="*/ 521673 w 625691"/>
                    <a:gd name="connsiteY0" fmla="*/ 361993 h 703431"/>
                    <a:gd name="connsiteX1" fmla="*/ 593564 w 625691"/>
                    <a:gd name="connsiteY1" fmla="*/ 703431 h 703431"/>
                    <a:gd name="connsiteX2" fmla="*/ 481909 w 625691"/>
                    <a:gd name="connsiteY2" fmla="*/ 703431 h 703431"/>
                    <a:gd name="connsiteX3" fmla="*/ 362617 w 625691"/>
                    <a:gd name="connsiteY3" fmla="*/ 324309 h 703431"/>
                    <a:gd name="connsiteX4" fmla="*/ 362617 w 625691"/>
                    <a:gd name="connsiteY4" fmla="*/ 0 h 703431"/>
                    <a:gd name="connsiteX5" fmla="*/ 625692 w 625691"/>
                    <a:gd name="connsiteY5" fmla="*/ 0 h 703431"/>
                    <a:gd name="connsiteX6" fmla="*/ 625692 w 625691"/>
                    <a:gd name="connsiteY6" fmla="*/ 361993 h 703431"/>
                    <a:gd name="connsiteX7" fmla="*/ 521673 w 625691"/>
                    <a:gd name="connsiteY7" fmla="*/ 361993 h 703431"/>
                    <a:gd name="connsiteX8" fmla="*/ 159056 w 625691"/>
                    <a:gd name="connsiteY8" fmla="*/ 361993 h 703431"/>
                    <a:gd name="connsiteX9" fmla="*/ 230948 w 625691"/>
                    <a:gd name="connsiteY9" fmla="*/ 703431 h 703431"/>
                    <a:gd name="connsiteX10" fmla="*/ 119292 w 625691"/>
                    <a:gd name="connsiteY10" fmla="*/ 703431 h 703431"/>
                    <a:gd name="connsiteX11" fmla="*/ 0 w 625691"/>
                    <a:gd name="connsiteY11" fmla="*/ 324309 h 703431"/>
                    <a:gd name="connsiteX12" fmla="*/ 0 w 625691"/>
                    <a:gd name="connsiteY12" fmla="*/ 0 h 703431"/>
                    <a:gd name="connsiteX13" fmla="*/ 263338 w 625691"/>
                    <a:gd name="connsiteY13" fmla="*/ 0 h 703431"/>
                    <a:gd name="connsiteX14" fmla="*/ 263338 w 625691"/>
                    <a:gd name="connsiteY14" fmla="*/ 361993 h 703431"/>
                    <a:gd name="connsiteX15" fmla="*/ 159056 w 625691"/>
                    <a:gd name="connsiteY15" fmla="*/ 361993 h 703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25691" h="703431">
                      <a:moveTo>
                        <a:pt x="521673" y="361993"/>
                      </a:moveTo>
                      <a:lnTo>
                        <a:pt x="593564" y="703431"/>
                      </a:lnTo>
                      <a:lnTo>
                        <a:pt x="481909" y="703431"/>
                      </a:lnTo>
                      <a:lnTo>
                        <a:pt x="362617" y="324309"/>
                      </a:lnTo>
                      <a:lnTo>
                        <a:pt x="362617" y="0"/>
                      </a:lnTo>
                      <a:lnTo>
                        <a:pt x="625692" y="0"/>
                      </a:lnTo>
                      <a:lnTo>
                        <a:pt x="625692" y="361993"/>
                      </a:lnTo>
                      <a:lnTo>
                        <a:pt x="521673" y="361993"/>
                      </a:lnTo>
                      <a:close/>
                      <a:moveTo>
                        <a:pt x="159056" y="361993"/>
                      </a:moveTo>
                      <a:lnTo>
                        <a:pt x="230948" y="703431"/>
                      </a:lnTo>
                      <a:lnTo>
                        <a:pt x="119292" y="703431"/>
                      </a:lnTo>
                      <a:lnTo>
                        <a:pt x="0" y="324309"/>
                      </a:lnTo>
                      <a:lnTo>
                        <a:pt x="0" y="0"/>
                      </a:lnTo>
                      <a:lnTo>
                        <a:pt x="263338" y="0"/>
                      </a:lnTo>
                      <a:lnTo>
                        <a:pt x="263338" y="361993"/>
                      </a:lnTo>
                      <a:lnTo>
                        <a:pt x="159056" y="361993"/>
                      </a:lnTo>
                      <a:close/>
                    </a:path>
                  </a:pathLst>
                </a:custGeom>
                <a:solidFill>
                  <a:srgbClr val="000000"/>
                </a:solidFill>
                <a:ln w="263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4" name="Freeform: Shape 33">
                  <a:extLst>
                    <a:ext uri="{FF2B5EF4-FFF2-40B4-BE49-F238E27FC236}">
                      <a16:creationId xmlns:a16="http://schemas.microsoft.com/office/drawing/2014/main" id="{A156F2D4-1951-4BDF-8A33-75A9BFB492FF}"/>
                    </a:ext>
                  </a:extLst>
                </p:cNvPr>
                <p:cNvSpPr/>
                <p:nvPr/>
              </p:nvSpPr>
              <p:spPr>
                <a:xfrm>
                  <a:off x="7017936" y="4971685"/>
                  <a:ext cx="625691" cy="703431"/>
                </a:xfrm>
                <a:custGeom>
                  <a:avLst/>
                  <a:gdLst>
                    <a:gd name="connsiteX0" fmla="*/ 104019 w 625691"/>
                    <a:gd name="connsiteY0" fmla="*/ 341438 h 703431"/>
                    <a:gd name="connsiteX1" fmla="*/ 32127 w 625691"/>
                    <a:gd name="connsiteY1" fmla="*/ 0 h 703431"/>
                    <a:gd name="connsiteX2" fmla="*/ 143782 w 625691"/>
                    <a:gd name="connsiteY2" fmla="*/ 0 h 703431"/>
                    <a:gd name="connsiteX3" fmla="*/ 263075 w 625691"/>
                    <a:gd name="connsiteY3" fmla="*/ 379122 h 703431"/>
                    <a:gd name="connsiteX4" fmla="*/ 263075 w 625691"/>
                    <a:gd name="connsiteY4" fmla="*/ 703431 h 703431"/>
                    <a:gd name="connsiteX5" fmla="*/ 0 w 625691"/>
                    <a:gd name="connsiteY5" fmla="*/ 703431 h 703431"/>
                    <a:gd name="connsiteX6" fmla="*/ 0 w 625691"/>
                    <a:gd name="connsiteY6" fmla="*/ 341438 h 703431"/>
                    <a:gd name="connsiteX7" fmla="*/ 104019 w 625691"/>
                    <a:gd name="connsiteY7" fmla="*/ 341438 h 703431"/>
                    <a:gd name="connsiteX8" fmla="*/ 466635 w 625691"/>
                    <a:gd name="connsiteY8" fmla="*/ 341438 h 703431"/>
                    <a:gd name="connsiteX9" fmla="*/ 394744 w 625691"/>
                    <a:gd name="connsiteY9" fmla="*/ 0 h 703431"/>
                    <a:gd name="connsiteX10" fmla="*/ 506399 w 625691"/>
                    <a:gd name="connsiteY10" fmla="*/ 0 h 703431"/>
                    <a:gd name="connsiteX11" fmla="*/ 625691 w 625691"/>
                    <a:gd name="connsiteY11" fmla="*/ 379122 h 703431"/>
                    <a:gd name="connsiteX12" fmla="*/ 625691 w 625691"/>
                    <a:gd name="connsiteY12" fmla="*/ 703431 h 703431"/>
                    <a:gd name="connsiteX13" fmla="*/ 362616 w 625691"/>
                    <a:gd name="connsiteY13" fmla="*/ 703431 h 703431"/>
                    <a:gd name="connsiteX14" fmla="*/ 362616 w 625691"/>
                    <a:gd name="connsiteY14" fmla="*/ 341438 h 703431"/>
                    <a:gd name="connsiteX15" fmla="*/ 466635 w 625691"/>
                    <a:gd name="connsiteY15" fmla="*/ 341438 h 703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25691" h="703431">
                      <a:moveTo>
                        <a:pt x="104019" y="341438"/>
                      </a:moveTo>
                      <a:lnTo>
                        <a:pt x="32127" y="0"/>
                      </a:lnTo>
                      <a:lnTo>
                        <a:pt x="143782" y="0"/>
                      </a:lnTo>
                      <a:lnTo>
                        <a:pt x="263075" y="379122"/>
                      </a:lnTo>
                      <a:lnTo>
                        <a:pt x="263075" y="703431"/>
                      </a:lnTo>
                      <a:lnTo>
                        <a:pt x="0" y="703431"/>
                      </a:lnTo>
                      <a:lnTo>
                        <a:pt x="0" y="341438"/>
                      </a:lnTo>
                      <a:lnTo>
                        <a:pt x="104019" y="341438"/>
                      </a:lnTo>
                      <a:close/>
                      <a:moveTo>
                        <a:pt x="466635" y="341438"/>
                      </a:moveTo>
                      <a:lnTo>
                        <a:pt x="394744" y="0"/>
                      </a:lnTo>
                      <a:lnTo>
                        <a:pt x="506399" y="0"/>
                      </a:lnTo>
                      <a:lnTo>
                        <a:pt x="625691" y="379122"/>
                      </a:lnTo>
                      <a:lnTo>
                        <a:pt x="625691" y="703431"/>
                      </a:lnTo>
                      <a:lnTo>
                        <a:pt x="362616" y="703431"/>
                      </a:lnTo>
                      <a:lnTo>
                        <a:pt x="362616" y="341438"/>
                      </a:lnTo>
                      <a:lnTo>
                        <a:pt x="466635" y="341438"/>
                      </a:lnTo>
                      <a:close/>
                    </a:path>
                  </a:pathLst>
                </a:custGeom>
                <a:solidFill>
                  <a:srgbClr val="000000"/>
                </a:solidFill>
                <a:ln w="263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grpSp>
            <p:nvGrpSpPr>
              <p:cNvPr id="27" name="Graphic 7">
                <a:extLst>
                  <a:ext uri="{FF2B5EF4-FFF2-40B4-BE49-F238E27FC236}">
                    <a16:creationId xmlns:a16="http://schemas.microsoft.com/office/drawing/2014/main" id="{50CBA75E-F79F-4B75-AB0C-EB4C4797847C}"/>
                  </a:ext>
                </a:extLst>
              </p:cNvPr>
              <p:cNvGrpSpPr/>
              <p:nvPr/>
            </p:nvGrpSpPr>
            <p:grpSpPr>
              <a:xfrm>
                <a:off x="609584" y="2392211"/>
                <a:ext cx="440366" cy="1012027"/>
                <a:chOff x="609584" y="2392211"/>
                <a:chExt cx="440366" cy="1012027"/>
              </a:xfrm>
              <a:solidFill>
                <a:srgbClr val="000000"/>
              </a:solidFill>
            </p:grpSpPr>
            <p:sp>
              <p:nvSpPr>
                <p:cNvPr id="29" name="Freeform: Shape 28">
                  <a:extLst>
                    <a:ext uri="{FF2B5EF4-FFF2-40B4-BE49-F238E27FC236}">
                      <a16:creationId xmlns:a16="http://schemas.microsoft.com/office/drawing/2014/main" id="{090724B1-15B3-45D9-8FE4-CA96670F0696}"/>
                    </a:ext>
                  </a:extLst>
                </p:cNvPr>
                <p:cNvSpPr/>
                <p:nvPr/>
              </p:nvSpPr>
              <p:spPr>
                <a:xfrm>
                  <a:off x="708713" y="2392211"/>
                  <a:ext cx="341237" cy="312398"/>
                </a:xfrm>
                <a:custGeom>
                  <a:avLst/>
                  <a:gdLst>
                    <a:gd name="connsiteX0" fmla="*/ 3589 w 341237"/>
                    <a:gd name="connsiteY0" fmla="*/ 27252 h 312398"/>
                    <a:gd name="connsiteX1" fmla="*/ 48883 w 341237"/>
                    <a:gd name="connsiteY1" fmla="*/ 5555 h 312398"/>
                    <a:gd name="connsiteX2" fmla="*/ 190032 w 341237"/>
                    <a:gd name="connsiteY2" fmla="*/ 122794 h 312398"/>
                    <a:gd name="connsiteX3" fmla="*/ 331972 w 341237"/>
                    <a:gd name="connsiteY3" fmla="*/ 242697 h 312398"/>
                    <a:gd name="connsiteX4" fmla="*/ 336448 w 341237"/>
                    <a:gd name="connsiteY4" fmla="*/ 295226 h 312398"/>
                    <a:gd name="connsiteX5" fmla="*/ 300898 w 341237"/>
                    <a:gd name="connsiteY5" fmla="*/ 308929 h 312398"/>
                    <a:gd name="connsiteX6" fmla="*/ 157115 w 341237"/>
                    <a:gd name="connsiteY6" fmla="*/ 208058 h 312398"/>
                    <a:gd name="connsiteX7" fmla="*/ 18599 w 341237"/>
                    <a:gd name="connsiteY7" fmla="*/ 92723 h 312398"/>
                    <a:gd name="connsiteX8" fmla="*/ 3589 w 341237"/>
                    <a:gd name="connsiteY8" fmla="*/ 27252 h 312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1237" h="312398">
                      <a:moveTo>
                        <a:pt x="3589" y="27252"/>
                      </a:moveTo>
                      <a:cubicBezTo>
                        <a:pt x="11226" y="5175"/>
                        <a:pt x="33083" y="-8148"/>
                        <a:pt x="48883" y="5555"/>
                      </a:cubicBezTo>
                      <a:cubicBezTo>
                        <a:pt x="95494" y="45904"/>
                        <a:pt x="142631" y="85110"/>
                        <a:pt x="190032" y="122794"/>
                      </a:cubicBezTo>
                      <a:cubicBezTo>
                        <a:pt x="237960" y="161239"/>
                        <a:pt x="286941" y="197400"/>
                        <a:pt x="331972" y="242697"/>
                      </a:cubicBezTo>
                      <a:cubicBezTo>
                        <a:pt x="343295" y="254116"/>
                        <a:pt x="343558" y="280761"/>
                        <a:pt x="336448" y="295226"/>
                      </a:cubicBezTo>
                      <a:cubicBezTo>
                        <a:pt x="327758" y="313116"/>
                        <a:pt x="314591" y="315781"/>
                        <a:pt x="300898" y="308929"/>
                      </a:cubicBezTo>
                      <a:cubicBezTo>
                        <a:pt x="250600" y="283045"/>
                        <a:pt x="203726" y="245361"/>
                        <a:pt x="157115" y="208058"/>
                      </a:cubicBezTo>
                      <a:cubicBezTo>
                        <a:pt x="110504" y="170755"/>
                        <a:pt x="64157" y="132310"/>
                        <a:pt x="18599" y="92723"/>
                      </a:cubicBezTo>
                      <a:cubicBezTo>
                        <a:pt x="2799" y="79400"/>
                        <a:pt x="-5101" y="51994"/>
                        <a:pt x="3589" y="27252"/>
                      </a:cubicBezTo>
                    </a:path>
                  </a:pathLst>
                </a:custGeom>
                <a:solidFill>
                  <a:srgbClr val="000000"/>
                </a:solidFill>
                <a:ln w="263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0" name="Freeform: Shape 29">
                  <a:extLst>
                    <a:ext uri="{FF2B5EF4-FFF2-40B4-BE49-F238E27FC236}">
                      <a16:creationId xmlns:a16="http://schemas.microsoft.com/office/drawing/2014/main" id="{1FBCE33C-9AD1-4463-BC25-627E33BB61B7}"/>
                    </a:ext>
                  </a:extLst>
                </p:cNvPr>
                <p:cNvSpPr/>
                <p:nvPr/>
              </p:nvSpPr>
              <p:spPr>
                <a:xfrm>
                  <a:off x="664722" y="2712455"/>
                  <a:ext cx="363560" cy="229777"/>
                </a:xfrm>
                <a:custGeom>
                  <a:avLst/>
                  <a:gdLst>
                    <a:gd name="connsiteX0" fmla="*/ 40469 w 363560"/>
                    <a:gd name="connsiteY0" fmla="*/ 1627 h 229777"/>
                    <a:gd name="connsiteX1" fmla="*/ 194259 w 363560"/>
                    <a:gd name="connsiteY1" fmla="*/ 72807 h 229777"/>
                    <a:gd name="connsiteX2" fmla="*/ 348311 w 363560"/>
                    <a:gd name="connsiteY2" fmla="*/ 152743 h 229777"/>
                    <a:gd name="connsiteX3" fmla="*/ 330141 w 363560"/>
                    <a:gd name="connsiteY3" fmla="*/ 229252 h 229777"/>
                    <a:gd name="connsiteX4" fmla="*/ 178195 w 363560"/>
                    <a:gd name="connsiteY4" fmla="*/ 167207 h 229777"/>
                    <a:gd name="connsiteX5" fmla="*/ 27302 w 363560"/>
                    <a:gd name="connsiteY5" fmla="*/ 97169 h 229777"/>
                    <a:gd name="connsiteX6" fmla="*/ 705 w 363560"/>
                    <a:gd name="connsiteY6" fmla="*/ 40072 h 229777"/>
                    <a:gd name="connsiteX7" fmla="*/ 40469 w 363560"/>
                    <a:gd name="connsiteY7" fmla="*/ 1627 h 229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3560" h="229777">
                      <a:moveTo>
                        <a:pt x="40469" y="1627"/>
                      </a:moveTo>
                      <a:lnTo>
                        <a:pt x="194259" y="72807"/>
                      </a:lnTo>
                      <a:cubicBezTo>
                        <a:pt x="245873" y="96788"/>
                        <a:pt x="299857" y="116962"/>
                        <a:pt x="348311" y="152743"/>
                      </a:cubicBezTo>
                      <a:cubicBezTo>
                        <a:pt x="377279" y="174059"/>
                        <a:pt x="361478" y="236104"/>
                        <a:pt x="330141" y="229252"/>
                      </a:cubicBezTo>
                      <a:cubicBezTo>
                        <a:pt x="278263" y="218214"/>
                        <a:pt x="228229" y="190427"/>
                        <a:pt x="178195" y="167207"/>
                      </a:cubicBezTo>
                      <a:cubicBezTo>
                        <a:pt x="127897" y="143988"/>
                        <a:pt x="77600" y="120388"/>
                        <a:pt x="27302" y="97169"/>
                      </a:cubicBezTo>
                      <a:cubicBezTo>
                        <a:pt x="9922" y="89556"/>
                        <a:pt x="-3245" y="68240"/>
                        <a:pt x="705" y="40072"/>
                      </a:cubicBezTo>
                      <a:cubicBezTo>
                        <a:pt x="3865" y="16472"/>
                        <a:pt x="22825" y="-6367"/>
                        <a:pt x="40469" y="1627"/>
                      </a:cubicBezTo>
                    </a:path>
                  </a:pathLst>
                </a:custGeom>
                <a:solidFill>
                  <a:srgbClr val="000000"/>
                </a:solidFill>
                <a:ln w="263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1" name="Freeform: Shape 30">
                  <a:extLst>
                    <a:ext uri="{FF2B5EF4-FFF2-40B4-BE49-F238E27FC236}">
                      <a16:creationId xmlns:a16="http://schemas.microsoft.com/office/drawing/2014/main" id="{F34C0F38-8226-47D2-BE4A-2CBBBBBA6E61}"/>
                    </a:ext>
                  </a:extLst>
                </p:cNvPr>
                <p:cNvSpPr/>
                <p:nvPr/>
              </p:nvSpPr>
              <p:spPr>
                <a:xfrm>
                  <a:off x="641665" y="3034376"/>
                  <a:ext cx="301925" cy="134576"/>
                </a:xfrm>
                <a:custGeom>
                  <a:avLst/>
                  <a:gdLst>
                    <a:gd name="connsiteX0" fmla="*/ 40353 w 301925"/>
                    <a:gd name="connsiteY0" fmla="*/ 589 h 134576"/>
                    <a:gd name="connsiteX1" fmla="*/ 279991 w 301925"/>
                    <a:gd name="connsiteY1" fmla="*/ 55783 h 134576"/>
                    <a:gd name="connsiteX2" fmla="*/ 301848 w 301925"/>
                    <a:gd name="connsiteY2" fmla="*/ 97273 h 134576"/>
                    <a:gd name="connsiteX3" fmla="*/ 276567 w 301925"/>
                    <a:gd name="connsiteY3" fmla="*/ 134576 h 134576"/>
                    <a:gd name="connsiteX4" fmla="*/ 27186 w 301925"/>
                    <a:gd name="connsiteY4" fmla="*/ 96512 h 134576"/>
                    <a:gd name="connsiteX5" fmla="*/ 589 w 301925"/>
                    <a:gd name="connsiteY5" fmla="*/ 39034 h 134576"/>
                    <a:gd name="connsiteX6" fmla="*/ 40353 w 301925"/>
                    <a:gd name="connsiteY6" fmla="*/ 589 h 134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1925" h="134576">
                      <a:moveTo>
                        <a:pt x="40353" y="589"/>
                      </a:moveTo>
                      <a:cubicBezTo>
                        <a:pt x="120144" y="15815"/>
                        <a:pt x="202043" y="25712"/>
                        <a:pt x="279991" y="55783"/>
                      </a:cubicBezTo>
                      <a:cubicBezTo>
                        <a:pt x="293158" y="60731"/>
                        <a:pt x="302901" y="76718"/>
                        <a:pt x="301848" y="97273"/>
                      </a:cubicBezTo>
                      <a:cubicBezTo>
                        <a:pt x="300794" y="115544"/>
                        <a:pt x="290524" y="134576"/>
                        <a:pt x="276567" y="134576"/>
                      </a:cubicBezTo>
                      <a:cubicBezTo>
                        <a:pt x="193089" y="134196"/>
                        <a:pt x="109611" y="112118"/>
                        <a:pt x="27186" y="96512"/>
                      </a:cubicBezTo>
                      <a:cubicBezTo>
                        <a:pt x="9016" y="93086"/>
                        <a:pt x="-2835" y="63776"/>
                        <a:pt x="589" y="39034"/>
                      </a:cubicBezTo>
                      <a:cubicBezTo>
                        <a:pt x="4539" y="11628"/>
                        <a:pt x="22182" y="-3217"/>
                        <a:pt x="40353" y="589"/>
                      </a:cubicBezTo>
                    </a:path>
                  </a:pathLst>
                </a:custGeom>
                <a:solidFill>
                  <a:srgbClr val="000000"/>
                </a:solidFill>
                <a:ln w="263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2" name="Freeform: Shape 31">
                  <a:extLst>
                    <a:ext uri="{FF2B5EF4-FFF2-40B4-BE49-F238E27FC236}">
                      <a16:creationId xmlns:a16="http://schemas.microsoft.com/office/drawing/2014/main" id="{5CC5A516-0518-4212-9A03-EA5C76F6BB5C}"/>
                    </a:ext>
                  </a:extLst>
                </p:cNvPr>
                <p:cNvSpPr/>
                <p:nvPr/>
              </p:nvSpPr>
              <p:spPr>
                <a:xfrm>
                  <a:off x="609584" y="3298412"/>
                  <a:ext cx="259448" cy="105827"/>
                </a:xfrm>
                <a:custGeom>
                  <a:avLst/>
                  <a:gdLst>
                    <a:gd name="connsiteX0" fmla="*/ 31353 w 259448"/>
                    <a:gd name="connsiteY0" fmla="*/ 8334 h 105827"/>
                    <a:gd name="connsiteX1" fmla="*/ 235967 w 259448"/>
                    <a:gd name="connsiteY1" fmla="*/ 3005 h 105827"/>
                    <a:gd name="connsiteX2" fmla="*/ 259404 w 259448"/>
                    <a:gd name="connsiteY2" fmla="*/ 47541 h 105827"/>
                    <a:gd name="connsiteX3" fmla="*/ 232280 w 259448"/>
                    <a:gd name="connsiteY3" fmla="*/ 87508 h 105827"/>
                    <a:gd name="connsiteX4" fmla="*/ 134318 w 259448"/>
                    <a:gd name="connsiteY4" fmla="*/ 99308 h 105827"/>
                    <a:gd name="connsiteX5" fmla="*/ 36093 w 259448"/>
                    <a:gd name="connsiteY5" fmla="*/ 105779 h 105827"/>
                    <a:gd name="connsiteX6" fmla="*/ 16 w 259448"/>
                    <a:gd name="connsiteY6" fmla="*/ 60483 h 105827"/>
                    <a:gd name="connsiteX7" fmla="*/ 31353 w 259448"/>
                    <a:gd name="connsiteY7" fmla="*/ 8334 h 105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9448" h="105827">
                      <a:moveTo>
                        <a:pt x="31353" y="8334"/>
                      </a:moveTo>
                      <a:cubicBezTo>
                        <a:pt x="99294" y="4147"/>
                        <a:pt x="168025" y="-4608"/>
                        <a:pt x="235967" y="3005"/>
                      </a:cubicBezTo>
                      <a:cubicBezTo>
                        <a:pt x="250450" y="4528"/>
                        <a:pt x="260194" y="28508"/>
                        <a:pt x="259404" y="47541"/>
                      </a:cubicBezTo>
                      <a:cubicBezTo>
                        <a:pt x="258350" y="69999"/>
                        <a:pt x="247027" y="84083"/>
                        <a:pt x="232280" y="87508"/>
                      </a:cubicBezTo>
                      <a:cubicBezTo>
                        <a:pt x="199889" y="95502"/>
                        <a:pt x="167235" y="97025"/>
                        <a:pt x="134318" y="99308"/>
                      </a:cubicBezTo>
                      <a:cubicBezTo>
                        <a:pt x="101664" y="101592"/>
                        <a:pt x="69010" y="103876"/>
                        <a:pt x="36093" y="105779"/>
                      </a:cubicBezTo>
                      <a:cubicBezTo>
                        <a:pt x="18713" y="106921"/>
                        <a:pt x="542" y="87508"/>
                        <a:pt x="16" y="60483"/>
                      </a:cubicBezTo>
                      <a:cubicBezTo>
                        <a:pt x="-511" y="34599"/>
                        <a:pt x="12392" y="9476"/>
                        <a:pt x="31353" y="8334"/>
                      </a:cubicBezTo>
                    </a:path>
                  </a:pathLst>
                </a:custGeom>
                <a:solidFill>
                  <a:srgbClr val="000000"/>
                </a:solidFill>
                <a:ln w="263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grpSp>
      </p:grpSp>
      <p:sp>
        <p:nvSpPr>
          <p:cNvPr id="37" name="TextBox 36">
            <a:extLst>
              <a:ext uri="{FF2B5EF4-FFF2-40B4-BE49-F238E27FC236}">
                <a16:creationId xmlns:a16="http://schemas.microsoft.com/office/drawing/2014/main" id="{2ECC8841-1E96-4220-9FF8-1897697A688E}"/>
              </a:ext>
            </a:extLst>
          </p:cNvPr>
          <p:cNvSpPr txBox="1"/>
          <p:nvPr/>
        </p:nvSpPr>
        <p:spPr>
          <a:xfrm>
            <a:off x="2641902" y="981972"/>
            <a:ext cx="5895846" cy="3385542"/>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Vừa</a:t>
            </a:r>
            <a:r>
              <a:rPr kumimoji="0" lang="en-US" sz="4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gà</a:t>
            </a:r>
            <a:r>
              <a:rPr kumimoji="0" lang="en-US" sz="4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vừa</a:t>
            </a:r>
            <a:r>
              <a:rPr kumimoji="0" lang="en-US" sz="4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chó</a:t>
            </a:r>
            <a:endParaRPr kumimoji="0" lang="en-US" sz="4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baseline="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Tất</a:t>
            </a:r>
            <a:r>
              <a:rPr lang="en-US" sz="4400" b="1" baseline="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400" b="1" baseline="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cả</a:t>
            </a:r>
            <a:r>
              <a:rPr lang="en-US" sz="4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4 con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Bó</a:t>
            </a:r>
            <a:r>
              <a:rPr kumimoji="0" lang="en-US" sz="4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lại</a:t>
            </a:r>
            <a:r>
              <a:rPr kumimoji="0" lang="en-US" sz="4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cho</a:t>
            </a:r>
            <a:r>
              <a:rPr kumimoji="0" lang="en-US" sz="4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tròn</a:t>
            </a:r>
            <a:endParaRPr kumimoji="0" lang="en-US" sz="4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baseline="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10</a:t>
            </a:r>
            <a:r>
              <a:rPr lang="en-US" sz="4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chân</a:t>
            </a:r>
            <a:r>
              <a:rPr lang="en-US" sz="4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vừa</a:t>
            </a:r>
            <a:r>
              <a:rPr lang="en-US" sz="4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đủ</a:t>
            </a:r>
            <a:r>
              <a:rPr lang="en-US" sz="4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Hỏi</a:t>
            </a:r>
            <a:r>
              <a:rPr kumimoji="0" lang="en-US" sz="4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mỗi</a:t>
            </a:r>
            <a:r>
              <a:rPr kumimoji="0" lang="en-US" sz="4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loại</a:t>
            </a:r>
            <a:r>
              <a:rPr kumimoji="0" lang="en-US" sz="4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4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mấy</a:t>
            </a:r>
            <a:r>
              <a:rPr kumimoji="0" lang="en-US" sz="4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con?</a:t>
            </a:r>
            <a:endParaRPr kumimoji="0" lang="en-US" sz="4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8" name="Picture 37" descr="A picture containing toy, doll, vector graphics&#10;&#10;Description automatically generated">
            <a:extLst>
              <a:ext uri="{FF2B5EF4-FFF2-40B4-BE49-F238E27FC236}">
                <a16:creationId xmlns:a16="http://schemas.microsoft.com/office/drawing/2014/main" id="{9699CE1A-7A5A-4FEC-8B12-570B5ABCD00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67526" y="869138"/>
            <a:ext cx="4104020" cy="5294033"/>
          </a:xfrm>
          <a:prstGeom prst="rect">
            <a:avLst/>
          </a:prstGeom>
        </p:spPr>
      </p:pic>
    </p:spTree>
    <p:extLst>
      <p:ext uri="{BB962C8B-B14F-4D97-AF65-F5344CB8AC3E}">
        <p14:creationId xmlns:p14="http://schemas.microsoft.com/office/powerpoint/2010/main" val="2814073904"/>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14:presetBounceEnd="66000">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14:bounceEnd="66000">
                                          <p:cBhvr additive="base">
                                            <p:cTn id="7" dur="500" fill="hold"/>
                                            <p:tgtEl>
                                              <p:spTgt spid="37"/>
                                            </p:tgtEl>
                                            <p:attrNameLst>
                                              <p:attrName>ppt_x</p:attrName>
                                            </p:attrNameLst>
                                          </p:cBhvr>
                                          <p:tavLst>
                                            <p:tav tm="0">
                                              <p:val>
                                                <p:strVal val="#ppt_x"/>
                                              </p:val>
                                            </p:tav>
                                            <p:tav tm="100000">
                                              <p:val>
                                                <p:strVal val="#ppt_x"/>
                                              </p:val>
                                            </p:tav>
                                          </p:tavLst>
                                        </p:anim>
                                        <p:anim calcmode="lin" valueType="num" p14:bounceEnd="66000">
                                          <p:cBhvr additive="base">
                                            <p:cTn id="8" dur="500" fill="hold"/>
                                            <p:tgtEl>
                                              <p:spTgt spid="37"/>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14:presetBounceEnd="66000">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14:bounceEnd="66000">
                                          <p:cBhvr additive="base">
                                            <p:cTn id="11" dur="500" fill="hold"/>
                                            <p:tgtEl>
                                              <p:spTgt spid="16"/>
                                            </p:tgtEl>
                                            <p:attrNameLst>
                                              <p:attrName>ppt_x</p:attrName>
                                            </p:attrNameLst>
                                          </p:cBhvr>
                                          <p:tavLst>
                                            <p:tav tm="0">
                                              <p:val>
                                                <p:strVal val="#ppt_x"/>
                                              </p:val>
                                            </p:tav>
                                            <p:tav tm="100000">
                                              <p:val>
                                                <p:strVal val="#ppt_x"/>
                                              </p:val>
                                            </p:tav>
                                          </p:tavLst>
                                        </p:anim>
                                        <p:anim calcmode="lin" valueType="num" p14:bounceEnd="66000">
                                          <p:cBhvr additive="base">
                                            <p:cTn id="12" dur="500" fill="hold"/>
                                            <p:tgtEl>
                                              <p:spTgt spid="16"/>
                                            </p:tgtEl>
                                            <p:attrNameLst>
                                              <p:attrName>ppt_y</p:attrName>
                                            </p:attrNameLst>
                                          </p:cBhvr>
                                          <p:tavLst>
                                            <p:tav tm="0">
                                              <p:val>
                                                <p:strVal val="0-#ppt_h/2"/>
                                              </p:val>
                                            </p:tav>
                                            <p:tav tm="100000">
                                              <p:val>
                                                <p:strVal val="#ppt_y"/>
                                              </p:val>
                                            </p:tav>
                                          </p:tavLst>
                                        </p:anim>
                                      </p:childTnLst>
                                    </p:cTn>
                                  </p:par>
                                  <p:par>
                                    <p:cTn id="13" presetID="22" presetClass="entr" presetSubtype="4" fill="hold" nodeType="with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wipe(down)">
                                          <p:cBhvr>
                                            <p:cTn id="15" dur="75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additive="base">
                                            <p:cTn id="7" dur="500" fill="hold"/>
                                            <p:tgtEl>
                                              <p:spTgt spid="37"/>
                                            </p:tgtEl>
                                            <p:attrNameLst>
                                              <p:attrName>ppt_x</p:attrName>
                                            </p:attrNameLst>
                                          </p:cBhvr>
                                          <p:tavLst>
                                            <p:tav tm="0">
                                              <p:val>
                                                <p:strVal val="#ppt_x"/>
                                              </p:val>
                                            </p:tav>
                                            <p:tav tm="100000">
                                              <p:val>
                                                <p:strVal val="#ppt_x"/>
                                              </p:val>
                                            </p:tav>
                                          </p:tavLst>
                                        </p:anim>
                                        <p:anim calcmode="lin" valueType="num">
                                          <p:cBhvr additive="base">
                                            <p:cTn id="8" dur="500" fill="hold"/>
                                            <p:tgtEl>
                                              <p:spTgt spid="37"/>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ppt_x"/>
                                              </p:val>
                                            </p:tav>
                                            <p:tav tm="100000">
                                              <p:val>
                                                <p:strVal val="#ppt_x"/>
                                              </p:val>
                                            </p:tav>
                                          </p:tavLst>
                                        </p:anim>
                                        <p:anim calcmode="lin" valueType="num">
                                          <p:cBhvr additive="base">
                                            <p:cTn id="12" dur="500" fill="hold"/>
                                            <p:tgtEl>
                                              <p:spTgt spid="16"/>
                                            </p:tgtEl>
                                            <p:attrNameLst>
                                              <p:attrName>ppt_y</p:attrName>
                                            </p:attrNameLst>
                                          </p:cBhvr>
                                          <p:tavLst>
                                            <p:tav tm="0">
                                              <p:val>
                                                <p:strVal val="0-#ppt_h/2"/>
                                              </p:val>
                                            </p:tav>
                                            <p:tav tm="100000">
                                              <p:val>
                                                <p:strVal val="#ppt_y"/>
                                              </p:val>
                                            </p:tav>
                                          </p:tavLst>
                                        </p:anim>
                                      </p:childTnLst>
                                    </p:cTn>
                                  </p:par>
                                  <p:par>
                                    <p:cTn id="13" presetID="22" presetClass="entr" presetSubtype="4" fill="hold" nodeType="with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wipe(down)">
                                          <p:cBhvr>
                                            <p:cTn id="15" dur="75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图片 15">
            <a:extLst>
              <a:ext uri="{FF2B5EF4-FFF2-40B4-BE49-F238E27FC236}">
                <a16:creationId xmlns:a16="http://schemas.microsoft.com/office/drawing/2014/main" id="{17829FBB-91A4-476C-B42A-62FFB58FD0C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747041" flipH="1">
            <a:off x="9774427" y="29334"/>
            <a:ext cx="2731607" cy="896634"/>
          </a:xfrm>
          <a:prstGeom prst="rect">
            <a:avLst/>
          </a:prstGeom>
        </p:spPr>
      </p:pic>
      <p:pic>
        <p:nvPicPr>
          <p:cNvPr id="40" name="图片 16">
            <a:extLst>
              <a:ext uri="{FF2B5EF4-FFF2-40B4-BE49-F238E27FC236}">
                <a16:creationId xmlns:a16="http://schemas.microsoft.com/office/drawing/2014/main" id="{E719322B-C373-46DD-B0EB-61AB407295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893582" flipH="1">
            <a:off x="9138654" y="-239109"/>
            <a:ext cx="3241356" cy="1057285"/>
          </a:xfrm>
          <a:prstGeom prst="rect">
            <a:avLst/>
          </a:prstGeom>
        </p:spPr>
      </p:pic>
      <p:grpSp>
        <p:nvGrpSpPr>
          <p:cNvPr id="15" name="Group 14">
            <a:extLst>
              <a:ext uri="{FF2B5EF4-FFF2-40B4-BE49-F238E27FC236}">
                <a16:creationId xmlns:a16="http://schemas.microsoft.com/office/drawing/2014/main" id="{72719D45-A61A-4ADB-A496-F89DA433BDDC}"/>
              </a:ext>
            </a:extLst>
          </p:cNvPr>
          <p:cNvGrpSpPr/>
          <p:nvPr/>
        </p:nvGrpSpPr>
        <p:grpSpPr>
          <a:xfrm>
            <a:off x="2749707" y="888505"/>
            <a:ext cx="6504535" cy="4355855"/>
            <a:chOff x="2696657" y="669430"/>
            <a:chExt cx="6504535" cy="4355855"/>
          </a:xfrm>
        </p:grpSpPr>
        <p:pic>
          <p:nvPicPr>
            <p:cNvPr id="16" name="图片 78">
              <a:extLst>
                <a:ext uri="{FF2B5EF4-FFF2-40B4-BE49-F238E27FC236}">
                  <a16:creationId xmlns:a16="http://schemas.microsoft.com/office/drawing/2014/main" id="{4C47AB4B-7D70-48EB-A654-DE120BE941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15239" y="669430"/>
              <a:ext cx="1867370" cy="1283816"/>
            </a:xfrm>
            <a:prstGeom prst="rect">
              <a:avLst/>
            </a:prstGeom>
          </p:spPr>
        </p:pic>
        <p:sp>
          <p:nvSpPr>
            <p:cNvPr id="17" name="Rounded Rectangle 27">
              <a:extLst>
                <a:ext uri="{FF2B5EF4-FFF2-40B4-BE49-F238E27FC236}">
                  <a16:creationId xmlns:a16="http://schemas.microsoft.com/office/drawing/2014/main" id="{081CDF3C-C144-4E1E-9C0E-FCF2D5C34EE7}"/>
                </a:ext>
              </a:extLst>
            </p:cNvPr>
            <p:cNvSpPr/>
            <p:nvPr/>
          </p:nvSpPr>
          <p:spPr>
            <a:xfrm>
              <a:off x="2696657" y="1785307"/>
              <a:ext cx="6504535" cy="3239978"/>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pic>
          <p:nvPicPr>
            <p:cNvPr id="18" name="Picture 17">
              <a:extLst>
                <a:ext uri="{FF2B5EF4-FFF2-40B4-BE49-F238E27FC236}">
                  <a16:creationId xmlns:a16="http://schemas.microsoft.com/office/drawing/2014/main" id="{9E6799AE-2245-41BA-8038-22C8A40CF05B}"/>
                </a:ext>
              </a:extLst>
            </p:cNvPr>
            <p:cNvPicPr>
              <a:picLocks noChangeAspect="1"/>
            </p:cNvPicPr>
            <p:nvPr/>
          </p:nvPicPr>
          <p:blipFill>
            <a:blip r:embed="rId4"/>
            <a:stretch>
              <a:fillRect/>
            </a:stretch>
          </p:blipFill>
          <p:spPr>
            <a:xfrm>
              <a:off x="2964673" y="2115274"/>
              <a:ext cx="5968501" cy="2780017"/>
            </a:xfrm>
            <a:prstGeom prst="rect">
              <a:avLst/>
            </a:prstGeom>
          </p:spPr>
        </p:pic>
      </p:grpSp>
    </p:spTree>
    <p:extLst>
      <p:ext uri="{BB962C8B-B14F-4D97-AF65-F5344CB8AC3E}">
        <p14:creationId xmlns:p14="http://schemas.microsoft.com/office/powerpoint/2010/main" val="306849844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left)">
                                      <p:cBhvr>
                                        <p:cTn id="7" dur="1000"/>
                                        <p:tgtEl>
                                          <p:spTgt spid="40"/>
                                        </p:tgtEl>
                                      </p:cBhvr>
                                    </p:animEffect>
                                  </p:childTnLst>
                                </p:cTn>
                              </p:par>
                              <p:par>
                                <p:cTn id="8" presetID="22" presetClass="entr" presetSubtype="2" fill="hold" nodeType="withEffect">
                                  <p:stCondLst>
                                    <p:cond delay="0"/>
                                  </p:stCondLst>
                                  <p:childTnLst>
                                    <p:set>
                                      <p:cBhvr>
                                        <p:cTn id="9" dur="1" fill="hold">
                                          <p:stCondLst>
                                            <p:cond delay="0"/>
                                          </p:stCondLst>
                                        </p:cTn>
                                        <p:tgtEl>
                                          <p:spTgt spid="39"/>
                                        </p:tgtEl>
                                        <p:attrNameLst>
                                          <p:attrName>style.visibility</p:attrName>
                                        </p:attrNameLst>
                                      </p:cBhvr>
                                      <p:to>
                                        <p:strVal val="visible"/>
                                      </p:to>
                                    </p:set>
                                    <p:animEffect transition="in" filter="wipe(right)">
                                      <p:cBhvr>
                                        <p:cTn id="10" dur="1000"/>
                                        <p:tgtEl>
                                          <p:spTgt spid="39"/>
                                        </p:tgtEl>
                                      </p:cBhvr>
                                    </p:animEffect>
                                  </p:childTnLst>
                                </p:cTn>
                              </p:par>
                              <p:par>
                                <p:cTn id="11" presetID="42"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1000"/>
                                        <p:tgtEl>
                                          <p:spTgt spid="15"/>
                                        </p:tgtEl>
                                      </p:cBhvr>
                                    </p:animEffect>
                                    <p:anim calcmode="lin" valueType="num">
                                      <p:cBhvr>
                                        <p:cTn id="14" dur="1000" fill="hold"/>
                                        <p:tgtEl>
                                          <p:spTgt spid="15"/>
                                        </p:tgtEl>
                                        <p:attrNameLst>
                                          <p:attrName>ppt_x</p:attrName>
                                        </p:attrNameLst>
                                      </p:cBhvr>
                                      <p:tavLst>
                                        <p:tav tm="0">
                                          <p:val>
                                            <p:strVal val="#ppt_x"/>
                                          </p:val>
                                        </p:tav>
                                        <p:tav tm="100000">
                                          <p:val>
                                            <p:strVal val="#ppt_x"/>
                                          </p:val>
                                        </p:tav>
                                      </p:tavLst>
                                    </p:anim>
                                    <p:anim calcmode="lin" valueType="num">
                                      <p:cBhvr>
                                        <p:cTn id="15"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矩形: 圆角 7">
            <a:extLst>
              <a:ext uri="{FF2B5EF4-FFF2-40B4-BE49-F238E27FC236}">
                <a16:creationId xmlns:a16="http://schemas.microsoft.com/office/drawing/2014/main" id="{736379F3-5C1B-408E-98B7-43D48EB5B1A8}"/>
              </a:ext>
            </a:extLst>
          </p:cNvPr>
          <p:cNvSpPr/>
          <p:nvPr/>
        </p:nvSpPr>
        <p:spPr>
          <a:xfrm>
            <a:off x="265770" y="161925"/>
            <a:ext cx="11612880" cy="6541531"/>
          </a:xfrm>
          <a:prstGeom prst="roundRect">
            <a:avLst/>
          </a:prstGeom>
          <a:solidFill>
            <a:schemeClr val="bg1">
              <a:alpha val="90000"/>
            </a:schemeClr>
          </a:solidFill>
          <a:ln w="50800">
            <a:solidFill>
              <a:srgbClr val="FDB5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杨任东竹石体-Medium" panose="02000000000000000000" pitchFamily="2" charset="-122"/>
              <a:ea typeface="杨任东竹石体-Medium" panose="02000000000000000000" pitchFamily="2" charset="-122"/>
              <a:cs typeface="+mn-cs"/>
            </a:endParaRPr>
          </a:p>
        </p:txBody>
      </p:sp>
      <p:pic>
        <p:nvPicPr>
          <p:cNvPr id="5" name="Picture 4">
            <a:extLst>
              <a:ext uri="{FF2B5EF4-FFF2-40B4-BE49-F238E27FC236}">
                <a16:creationId xmlns:a16="http://schemas.microsoft.com/office/drawing/2014/main" id="{A514A3EF-0723-40D8-9B2C-9CBED490662D}"/>
              </a:ext>
            </a:extLst>
          </p:cNvPr>
          <p:cNvPicPr>
            <a:picLocks noChangeAspect="1"/>
          </p:cNvPicPr>
          <p:nvPr/>
        </p:nvPicPr>
        <p:blipFill>
          <a:blip r:embed="rId2"/>
          <a:stretch>
            <a:fillRect/>
          </a:stretch>
        </p:blipFill>
        <p:spPr>
          <a:xfrm>
            <a:off x="6924674" y="4295135"/>
            <a:ext cx="5267325" cy="256286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9" name="TextBox 28">
            <a:extLst>
              <a:ext uri="{FF2B5EF4-FFF2-40B4-BE49-F238E27FC236}">
                <a16:creationId xmlns:a16="http://schemas.microsoft.com/office/drawing/2014/main" id="{BEE56B32-E1FF-4F13-AB65-385CAE22167F}"/>
              </a:ext>
            </a:extLst>
          </p:cNvPr>
          <p:cNvSpPr txBox="1"/>
          <p:nvPr/>
        </p:nvSpPr>
        <p:spPr>
          <a:xfrm>
            <a:off x="457200" y="197346"/>
            <a:ext cx="11296650" cy="6093976"/>
          </a:xfrm>
          <a:prstGeom prst="rect">
            <a:avLst/>
          </a:prstGeom>
          <a:noFill/>
        </p:spPr>
        <p:txBody>
          <a:bodyPr wrap="square" rtlCol="0">
            <a:spAutoFit/>
          </a:bodyPr>
          <a:lstStyle/>
          <a:p>
            <a:pPr algn="ctr"/>
            <a:r>
              <a:rPr lang="vi-VN" sz="2400" dirty="0">
                <a:solidFill>
                  <a:srgbClr val="FF0000"/>
                </a:solidFill>
                <a:latin typeface="+mj-lt"/>
                <a:ea typeface="Arial-Rounded" panose="020B0500000000000000" pitchFamily="34" charset="0"/>
                <a:cs typeface="Arial-Rounded" panose="020B0500000000000000" pitchFamily="34" charset="0"/>
              </a:rPr>
              <a:t>Lời giải toán đặc biệt</a:t>
            </a:r>
          </a:p>
          <a:p>
            <a:pPr algn="just"/>
            <a:r>
              <a:rPr lang="en-US" sz="2400" dirty="0">
                <a:latin typeface="+mj-lt"/>
                <a:ea typeface="Arial-Rounded" panose="020B0500000000000000" pitchFamily="34" charset="0"/>
                <a:cs typeface="Arial-Rounded" panose="020B0500000000000000" pitchFamily="34" charset="0"/>
              </a:rPr>
              <a:t>    </a:t>
            </a:r>
            <a:r>
              <a:rPr lang="vi-VN" sz="2400" dirty="0">
                <a:latin typeface="+mj-lt"/>
                <a:ea typeface="Arial-Rounded" panose="020B0500000000000000" pitchFamily="34" charset="0"/>
                <a:cs typeface="Arial-Rounded" panose="020B0500000000000000" pitchFamily="34" charset="0"/>
              </a:rPr>
              <a:t>Vích-to Huy-gô bộc lộ tài năng thơ ca của mình từ rất sớm. Hồi còn là học sinh tiểu học, cậu học chăm, thông minh, giỏi đều các môn.</a:t>
            </a:r>
          </a:p>
          <a:p>
            <a:pPr algn="just"/>
            <a:r>
              <a:rPr lang="en-US" sz="2400" dirty="0">
                <a:latin typeface="+mj-lt"/>
                <a:ea typeface="Arial-Rounded" panose="020B0500000000000000" pitchFamily="34" charset="0"/>
                <a:cs typeface="Arial-Rounded" panose="020B0500000000000000" pitchFamily="34" charset="0"/>
              </a:rPr>
              <a:t>   </a:t>
            </a:r>
            <a:r>
              <a:rPr lang="vi-VN" sz="2400" dirty="0">
                <a:latin typeface="+mj-lt"/>
                <a:ea typeface="Arial-Rounded" panose="020B0500000000000000" pitchFamily="34" charset="0"/>
                <a:cs typeface="Arial-Rounded" panose="020B0500000000000000" pitchFamily="34" charset="0"/>
              </a:rPr>
              <a:t>Một lần, vào giờ kiểm tra Toán cuối năm, trong khi các bạn khác mải miết làm bài thì không hiểu sao Huy-gô lại ngồi cắn bút từ đầu giờ. Thầy giáo cũng sốt ruột thay cho học trò của mình. Chỉ còn hai mươi phút nữa là phải nộp bài. Các bạn xung quanh đã có người làm xong, thế mà Huy-gô vẫn ngồi cắn bút, hai tai đỏ nhừ. Thầy giáo lại giơ đồng hồ ra xem và nhìn Huy-gô. Còn mười lăm phút nữa. Lúc này, Huy-gô bắt đầu đặt bút viết. Thầy giáo thở phào. Nhưng liệu có kịp không nhỉ? Ông lo lắng thay cho Huy-gô.</a:t>
            </a:r>
          </a:p>
          <a:p>
            <a:pPr algn="just"/>
            <a:r>
              <a:rPr lang="en-US" sz="2400" dirty="0">
                <a:latin typeface="+mj-lt"/>
                <a:ea typeface="Arial-Rounded" panose="020B0500000000000000" pitchFamily="34" charset="0"/>
                <a:cs typeface="Arial-Rounded" panose="020B0500000000000000" pitchFamily="34" charset="0"/>
              </a:rPr>
              <a:t>   </a:t>
            </a:r>
            <a:r>
              <a:rPr lang="vi-VN" sz="2400" dirty="0">
                <a:latin typeface="+mj-lt"/>
                <a:ea typeface="Arial-Rounded" panose="020B0500000000000000" pitchFamily="34" charset="0"/>
                <a:cs typeface="Arial-Rounded" panose="020B0500000000000000" pitchFamily="34" charset="0"/>
              </a:rPr>
              <a:t>Huy-gô mải miết viết và may thay, khi tiếng trống báo hết giờ vang lên thì cậu cũng viết xong đáp số và mang bài lên nộp. Thầy giáo liếc nhìn bài của Huy-gô. Đáp số đúng rồi! Chợt thầy reo lên:</a:t>
            </a:r>
          </a:p>
          <a:p>
            <a:pPr algn="just"/>
            <a:r>
              <a:rPr lang="en-US" sz="2400" dirty="0">
                <a:latin typeface="+mj-lt"/>
                <a:ea typeface="Arial-Rounded" panose="020B0500000000000000" pitchFamily="34" charset="0"/>
                <a:cs typeface="Arial-Rounded" panose="020B0500000000000000" pitchFamily="34" charset="0"/>
              </a:rPr>
              <a:t>   </a:t>
            </a:r>
            <a:r>
              <a:rPr lang="vi-VN" sz="2400" dirty="0">
                <a:latin typeface="+mj-lt"/>
                <a:ea typeface="Arial-Rounded" panose="020B0500000000000000" pitchFamily="34" charset="0"/>
                <a:cs typeface="Arial-Rounded" panose="020B0500000000000000" pitchFamily="34" charset="0"/>
              </a:rPr>
              <a:t>- Lời giải bài toán được viết bằng thơ! À, ra thế!</a:t>
            </a:r>
          </a:p>
          <a:p>
            <a:pPr algn="just"/>
            <a:r>
              <a:rPr lang="en-US" sz="2400" dirty="0">
                <a:latin typeface="+mj-lt"/>
                <a:ea typeface="Arial-Rounded" panose="020B0500000000000000" pitchFamily="34" charset="0"/>
                <a:cs typeface="Arial-Rounded" panose="020B0500000000000000" pitchFamily="34" charset="0"/>
              </a:rPr>
              <a:t>   </a:t>
            </a:r>
            <a:r>
              <a:rPr lang="vi-VN" sz="2400" dirty="0">
                <a:latin typeface="+mj-lt"/>
                <a:ea typeface="Arial-Rounded" panose="020B0500000000000000" pitchFamily="34" charset="0"/>
                <a:cs typeface="Arial-Rounded" panose="020B0500000000000000" pitchFamily="34" charset="0"/>
              </a:rPr>
              <a:t>Năm mười sáu tuổi, Huy-gô tham gia một cuộc thi thơ và đoạt giải nhất về thơ của Viện Hàn lâm Tu-lu-dơ. Tên tuổi chú bé nổi tiếng khắp trường.</a:t>
            </a:r>
          </a:p>
          <a:p>
            <a:pPr algn="r"/>
            <a:r>
              <a:rPr lang="vi-VN" sz="2400" dirty="0">
                <a:latin typeface="+mj-lt"/>
                <a:ea typeface="Arial-Rounded" panose="020B0500000000000000" pitchFamily="34" charset="0"/>
                <a:cs typeface="Arial-Rounded" panose="020B0500000000000000" pitchFamily="34" charset="0"/>
              </a:rPr>
              <a:t>(Theo Kể chuyện danh nhân thế giới)</a:t>
            </a:r>
          </a:p>
        </p:txBody>
      </p:sp>
      <p:sp>
        <p:nvSpPr>
          <p:cNvPr id="30" name="Rectangle: Rounded Corners 29">
            <a:extLst>
              <a:ext uri="{FF2B5EF4-FFF2-40B4-BE49-F238E27FC236}">
                <a16:creationId xmlns:a16="http://schemas.microsoft.com/office/drawing/2014/main" id="{824F2696-654A-411B-875E-C304E2F75B91}"/>
              </a:ext>
            </a:extLst>
          </p:cNvPr>
          <p:cNvSpPr/>
          <p:nvPr/>
        </p:nvSpPr>
        <p:spPr>
          <a:xfrm>
            <a:off x="46" y="42802"/>
            <a:ext cx="2639359" cy="566678"/>
          </a:xfrm>
          <a:prstGeom prst="roundRect">
            <a:avLst>
              <a:gd name="adj" fmla="val 37824"/>
            </a:avLst>
          </a:prstGeom>
          <a:solidFill>
            <a:srgbClr val="EF84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dirty="0" err="1">
                <a:solidFill>
                  <a:prstClr val="white"/>
                </a:solidFill>
                <a:latin typeface="Calibri" panose="020F0502020204030204" pitchFamily="34" charset="0"/>
                <a:cs typeface="Calibri" panose="020F0502020204030204" pitchFamily="34" charset="0"/>
              </a:rPr>
              <a:t>Đọc</a:t>
            </a:r>
            <a:r>
              <a:rPr lang="en-US" sz="4400" b="1" dirty="0">
                <a:solidFill>
                  <a:prstClr val="white"/>
                </a:solidFill>
                <a:latin typeface="Calibri" panose="020F0502020204030204" pitchFamily="34" charset="0"/>
                <a:cs typeface="Calibri" panose="020F0502020204030204" pitchFamily="34" charset="0"/>
              </a:rPr>
              <a:t> </a:t>
            </a:r>
            <a:r>
              <a:rPr lang="en-US" sz="4400" b="1" dirty="0" err="1">
                <a:solidFill>
                  <a:prstClr val="white"/>
                </a:solidFill>
                <a:latin typeface="Calibri" panose="020F0502020204030204" pitchFamily="34" charset="0"/>
                <a:cs typeface="Calibri" panose="020F0502020204030204" pitchFamily="34" charset="0"/>
              </a:rPr>
              <a:t>mẫu</a:t>
            </a:r>
            <a:endParaRPr kumimoji="0" lang="en-US" sz="44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5087043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500" fill="hold"/>
                                        <p:tgtEl>
                                          <p:spTgt spid="30"/>
                                        </p:tgtEl>
                                        <p:attrNameLst>
                                          <p:attrName>ppt_w</p:attrName>
                                        </p:attrNameLst>
                                      </p:cBhvr>
                                      <p:tavLst>
                                        <p:tav tm="0">
                                          <p:val>
                                            <p:fltVal val="0"/>
                                          </p:val>
                                        </p:tav>
                                        <p:tav tm="100000">
                                          <p:val>
                                            <p:strVal val="#ppt_w"/>
                                          </p:val>
                                        </p:tav>
                                      </p:tavLst>
                                    </p:anim>
                                    <p:anim calcmode="lin" valueType="num">
                                      <p:cBhvr>
                                        <p:cTn id="8" dur="500" fill="hold"/>
                                        <p:tgtEl>
                                          <p:spTgt spid="30"/>
                                        </p:tgtEl>
                                        <p:attrNameLst>
                                          <p:attrName>ppt_h</p:attrName>
                                        </p:attrNameLst>
                                      </p:cBhvr>
                                      <p:tavLst>
                                        <p:tav tm="0">
                                          <p:val>
                                            <p:fltVal val="0"/>
                                          </p:val>
                                        </p:tav>
                                        <p:tav tm="100000">
                                          <p:val>
                                            <p:strVal val="#ppt_h"/>
                                          </p:val>
                                        </p:tav>
                                      </p:tavLst>
                                    </p:anim>
                                    <p:animEffect transition="in" filter="fade">
                                      <p:cBhvr>
                                        <p:cTn id="9"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图片 15">
            <a:extLst>
              <a:ext uri="{FF2B5EF4-FFF2-40B4-BE49-F238E27FC236}">
                <a16:creationId xmlns:a16="http://schemas.microsoft.com/office/drawing/2014/main" id="{17829FBB-91A4-476C-B42A-62FFB58FD0C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747041" flipH="1">
            <a:off x="9774427" y="29334"/>
            <a:ext cx="2731607" cy="896634"/>
          </a:xfrm>
          <a:prstGeom prst="rect">
            <a:avLst/>
          </a:prstGeom>
        </p:spPr>
      </p:pic>
      <p:pic>
        <p:nvPicPr>
          <p:cNvPr id="40" name="图片 16">
            <a:extLst>
              <a:ext uri="{FF2B5EF4-FFF2-40B4-BE49-F238E27FC236}">
                <a16:creationId xmlns:a16="http://schemas.microsoft.com/office/drawing/2014/main" id="{E719322B-C373-46DD-B0EB-61AB407295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893582" flipH="1">
            <a:off x="9138654" y="-239109"/>
            <a:ext cx="3241356" cy="1057285"/>
          </a:xfrm>
          <a:prstGeom prst="rect">
            <a:avLst/>
          </a:prstGeom>
        </p:spPr>
      </p:pic>
      <p:sp>
        <p:nvSpPr>
          <p:cNvPr id="2" name="TextBox 1">
            <a:extLst>
              <a:ext uri="{FF2B5EF4-FFF2-40B4-BE49-F238E27FC236}">
                <a16:creationId xmlns:a16="http://schemas.microsoft.com/office/drawing/2014/main" id="{EF79E73B-CF60-9C3E-A58D-014C21232873}"/>
              </a:ext>
            </a:extLst>
          </p:cNvPr>
          <p:cNvSpPr txBox="1"/>
          <p:nvPr/>
        </p:nvSpPr>
        <p:spPr>
          <a:xfrm>
            <a:off x="1748068" y="810637"/>
            <a:ext cx="825133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GIỚI THIỆU VỀ VÍCH-TO HUY-GÔ</a:t>
            </a:r>
          </a:p>
        </p:txBody>
      </p:sp>
      <p:pic>
        <p:nvPicPr>
          <p:cNvPr id="1026" name="Picture 2">
            <a:extLst>
              <a:ext uri="{FF2B5EF4-FFF2-40B4-BE49-F238E27FC236}">
                <a16:creationId xmlns:a16="http://schemas.microsoft.com/office/drawing/2014/main" id="{C7A54254-70D1-6DCF-F636-5455A871A8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55305" y="1779797"/>
            <a:ext cx="2688201" cy="329840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7BF1A1D8-82DF-5BD3-FA30-8F800C48C8EA}"/>
              </a:ext>
            </a:extLst>
          </p:cNvPr>
          <p:cNvSpPr txBox="1"/>
          <p:nvPr/>
        </p:nvSpPr>
        <p:spPr>
          <a:xfrm>
            <a:off x="1445343" y="2359742"/>
            <a:ext cx="6681018" cy="1938992"/>
          </a:xfrm>
          <a:prstGeom prst="rect">
            <a:avLst/>
          </a:prstGeom>
          <a:noFill/>
        </p:spPr>
        <p:txBody>
          <a:bodyPr wrap="square" rtlCol="0">
            <a:spAutoFit/>
          </a:bodyPr>
          <a:lstStyle/>
          <a:p>
            <a:r>
              <a:rPr lang="en-US" sz="4000" dirty="0">
                <a:solidFill>
                  <a:srgbClr val="0070C0"/>
                </a:solidFill>
                <a:latin typeface="arial" panose="020B0604020202020204" pitchFamily="34" charset="0"/>
              </a:rPr>
              <a:t>   </a:t>
            </a:r>
            <a:r>
              <a:rPr lang="vi-VN" sz="4000" b="0" i="0" dirty="0">
                <a:solidFill>
                  <a:srgbClr val="0070C0"/>
                </a:solidFill>
                <a:effectLst/>
                <a:latin typeface="arial" panose="020B0604020202020204" pitchFamily="34" charset="0"/>
              </a:rPr>
              <a:t>V</a:t>
            </a:r>
            <a:r>
              <a:rPr lang="en-US" sz="4000" dirty="0" err="1">
                <a:solidFill>
                  <a:srgbClr val="0070C0"/>
                </a:solidFill>
                <a:latin typeface="arial" panose="020B0604020202020204" pitchFamily="34" charset="0"/>
              </a:rPr>
              <a:t>íc</a:t>
            </a:r>
            <a:r>
              <a:rPr lang="en-US" sz="4000" b="0" i="0" dirty="0" err="1">
                <a:solidFill>
                  <a:srgbClr val="0070C0"/>
                </a:solidFill>
                <a:effectLst/>
                <a:latin typeface="arial" panose="020B0604020202020204" pitchFamily="34" charset="0"/>
              </a:rPr>
              <a:t>h</a:t>
            </a:r>
            <a:r>
              <a:rPr lang="en-US" sz="4000" b="0" i="0" dirty="0">
                <a:solidFill>
                  <a:srgbClr val="0070C0"/>
                </a:solidFill>
                <a:effectLst/>
                <a:latin typeface="arial" panose="020B0604020202020204" pitchFamily="34" charset="0"/>
              </a:rPr>
              <a:t>- </a:t>
            </a:r>
            <a:r>
              <a:rPr lang="vi-VN" sz="4000" b="0" i="0" dirty="0">
                <a:solidFill>
                  <a:srgbClr val="0070C0"/>
                </a:solidFill>
                <a:effectLst/>
                <a:latin typeface="arial" panose="020B0604020202020204" pitchFamily="34" charset="0"/>
              </a:rPr>
              <a:t>to Hu</a:t>
            </a:r>
            <a:r>
              <a:rPr lang="en-US" sz="4000" b="0" i="0" dirty="0">
                <a:solidFill>
                  <a:srgbClr val="0070C0"/>
                </a:solidFill>
                <a:effectLst/>
                <a:latin typeface="arial" panose="020B0604020202020204" pitchFamily="34" charset="0"/>
              </a:rPr>
              <a:t>y - </a:t>
            </a:r>
            <a:r>
              <a:rPr lang="vi-VN" sz="4000" b="0" i="0" dirty="0">
                <a:solidFill>
                  <a:srgbClr val="0070C0"/>
                </a:solidFill>
                <a:effectLst/>
                <a:latin typeface="arial" panose="020B0604020202020204" pitchFamily="34" charset="0"/>
              </a:rPr>
              <a:t>g</a:t>
            </a:r>
            <a:r>
              <a:rPr lang="en-US" sz="4000" dirty="0">
                <a:solidFill>
                  <a:srgbClr val="0070C0"/>
                </a:solidFill>
                <a:latin typeface="arial" panose="020B0604020202020204" pitchFamily="34" charset="0"/>
              </a:rPr>
              <a:t>ô</a:t>
            </a:r>
            <a:r>
              <a:rPr lang="vi-VN" sz="4000" b="0" i="0" dirty="0">
                <a:solidFill>
                  <a:srgbClr val="0070C0"/>
                </a:solidFill>
                <a:effectLst/>
                <a:latin typeface="arial" panose="020B0604020202020204" pitchFamily="34" charset="0"/>
              </a:rPr>
              <a:t> là một nhà văn, nhà thơ, nhà viết kịch nổi tiếng của Pháp. </a:t>
            </a:r>
            <a:endParaRPr lang="en-US" sz="4000" dirty="0">
              <a:solidFill>
                <a:srgbClr val="0070C0"/>
              </a:solidFill>
            </a:endParaRPr>
          </a:p>
        </p:txBody>
      </p:sp>
    </p:spTree>
    <p:extLst>
      <p:ext uri="{BB962C8B-B14F-4D97-AF65-F5344CB8AC3E}">
        <p14:creationId xmlns:p14="http://schemas.microsoft.com/office/powerpoint/2010/main" val="124981082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left)">
                                      <p:cBhvr>
                                        <p:cTn id="7" dur="1000"/>
                                        <p:tgtEl>
                                          <p:spTgt spid="40"/>
                                        </p:tgtEl>
                                      </p:cBhvr>
                                    </p:animEffect>
                                  </p:childTnLst>
                                </p:cTn>
                              </p:par>
                              <p:par>
                                <p:cTn id="8" presetID="22" presetClass="entr" presetSubtype="2" fill="hold" nodeType="withEffect">
                                  <p:stCondLst>
                                    <p:cond delay="0"/>
                                  </p:stCondLst>
                                  <p:childTnLst>
                                    <p:set>
                                      <p:cBhvr>
                                        <p:cTn id="9" dur="1" fill="hold">
                                          <p:stCondLst>
                                            <p:cond delay="0"/>
                                          </p:stCondLst>
                                        </p:cTn>
                                        <p:tgtEl>
                                          <p:spTgt spid="39"/>
                                        </p:tgtEl>
                                        <p:attrNameLst>
                                          <p:attrName>style.visibility</p:attrName>
                                        </p:attrNameLst>
                                      </p:cBhvr>
                                      <p:to>
                                        <p:strVal val="visible"/>
                                      </p:to>
                                    </p:set>
                                    <p:animEffect transition="in" filter="wipe(right)">
                                      <p:cBhvr>
                                        <p:cTn id="10" dur="1000"/>
                                        <p:tgtEl>
                                          <p:spTgt spid="39"/>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circle(in)">
                                      <p:cBhvr>
                                        <p:cTn id="15" dur="2000"/>
                                        <p:tgtEl>
                                          <p:spTgt spid="2"/>
                                        </p:tgtEl>
                                      </p:cBhvr>
                                    </p:animEffect>
                                  </p:childTnLst>
                                </p:cTn>
                              </p:par>
                              <p:par>
                                <p:cTn id="16" presetID="6" presetClass="entr" presetSubtype="16" fill="hold" nodeType="withEffect">
                                  <p:stCondLst>
                                    <p:cond delay="0"/>
                                  </p:stCondLst>
                                  <p:childTnLst>
                                    <p:set>
                                      <p:cBhvr>
                                        <p:cTn id="17" dur="1" fill="hold">
                                          <p:stCondLst>
                                            <p:cond delay="0"/>
                                          </p:stCondLst>
                                        </p:cTn>
                                        <p:tgtEl>
                                          <p:spTgt spid="1026"/>
                                        </p:tgtEl>
                                        <p:attrNameLst>
                                          <p:attrName>style.visibility</p:attrName>
                                        </p:attrNameLst>
                                      </p:cBhvr>
                                      <p:to>
                                        <p:strVal val="visible"/>
                                      </p:to>
                                    </p:set>
                                    <p:animEffect transition="in" filter="circle(in)">
                                      <p:cBhvr>
                                        <p:cTn id="18" dur="2000"/>
                                        <p:tgtEl>
                                          <p:spTgt spid="1026"/>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additive="base">
                                        <p:cTn id="23" dur="500" fill="hold"/>
                                        <p:tgtEl>
                                          <p:spTgt spid="3"/>
                                        </p:tgtEl>
                                        <p:attrNameLst>
                                          <p:attrName>ppt_x</p:attrName>
                                        </p:attrNameLst>
                                      </p:cBhvr>
                                      <p:tavLst>
                                        <p:tav tm="0">
                                          <p:val>
                                            <p:strVal val="#ppt_x"/>
                                          </p:val>
                                        </p:tav>
                                        <p:tav tm="100000">
                                          <p:val>
                                            <p:strVal val="#ppt_x"/>
                                          </p:val>
                                        </p:tav>
                                      </p:tavLst>
                                    </p:anim>
                                    <p:anim calcmode="lin" valueType="num">
                                      <p:cBhvr additive="base">
                                        <p:cTn id="2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theme/theme1.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千图网海量PPT模板www.58pic.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otalTime>167</TotalTime>
  <Words>2401</Words>
  <Application>Microsoft Office PowerPoint</Application>
  <PresentationFormat>Widescreen</PresentationFormat>
  <Paragraphs>113</Paragraphs>
  <Slides>30</Slides>
  <Notes>0</Notes>
  <HiddenSlides>0</HiddenSlides>
  <MMClips>1</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30</vt:i4>
      </vt:variant>
    </vt:vector>
  </HeadingPairs>
  <TitlesOfParts>
    <vt:vector size="43" baseType="lpstr">
      <vt:lpstr>等线</vt:lpstr>
      <vt:lpstr>等线 Light</vt:lpstr>
      <vt:lpstr>#9Slide03 AllRoundGothic</vt:lpstr>
      <vt:lpstr>Arial</vt:lpstr>
      <vt:lpstr>Arial</vt:lpstr>
      <vt:lpstr>Arial-Rounded</vt:lpstr>
      <vt:lpstr>Calibri</vt:lpstr>
      <vt:lpstr>Coiny</vt:lpstr>
      <vt:lpstr>Times New Roman</vt:lpstr>
      <vt:lpstr>UTM Cookies</vt:lpstr>
      <vt:lpstr>杨任东竹石体-Medium</vt:lpstr>
      <vt:lpstr>1_Office 主题​​</vt:lpstr>
      <vt:lpstr>1_千图网海量PPT模板www.58pic.com​​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Minh Dương Anh</cp:lastModifiedBy>
  <cp:revision>28</cp:revision>
  <dcterms:created xsi:type="dcterms:W3CDTF">2022-06-21T09:04:21Z</dcterms:created>
  <dcterms:modified xsi:type="dcterms:W3CDTF">2022-10-09T15:34:41Z</dcterms:modified>
</cp:coreProperties>
</file>