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74" r:id="rId4"/>
    <p:sldId id="278" r:id="rId5"/>
    <p:sldId id="260" r:id="rId6"/>
    <p:sldId id="259" r:id="rId7"/>
    <p:sldId id="277" r:id="rId8"/>
    <p:sldId id="262" r:id="rId9"/>
    <p:sldId id="264" r:id="rId10"/>
    <p:sldId id="265" r:id="rId11"/>
    <p:sldId id="267" r:id="rId12"/>
    <p:sldId id="268" r:id="rId13"/>
    <p:sldId id="28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45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5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20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1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40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87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1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9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90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5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67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CCC32-A58C-4428-A8A1-E0D70C9100AB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C846-FF25-49F2-917A-A464354D9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2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1905" y="3124201"/>
            <a:ext cx="783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TÌNH BẠN</a:t>
            </a:r>
            <a:endParaRPr lang="en-US" sz="8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048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TRƯỜNG TIỂU HỌC ĐỨC GIANG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ĐẠO ĐỨC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0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Em sẽ làm gì trong các tình huống sau? Vì sao?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5400"/>
            <a:ext cx="4648200" cy="3438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4782" y="1295400"/>
            <a:ext cx="3027218" cy="3662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5077691"/>
            <a:ext cx="75438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 em bị bạn khác rủ làm điều xấu.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" y="5098472"/>
            <a:ext cx="7543799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Khuyên giải, can ngăn.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7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685800"/>
            <a:ext cx="6749580" cy="4800600"/>
          </a:xfrm>
        </p:spPr>
      </p:pic>
      <p:sp>
        <p:nvSpPr>
          <p:cNvPr id="5" name="Rectangle 4"/>
          <p:cNvSpPr/>
          <p:nvPr/>
        </p:nvSpPr>
        <p:spPr>
          <a:xfrm>
            <a:off x="762001" y="5638800"/>
            <a:ext cx="7543799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 bạn phê bình.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147" y="5624945"/>
            <a:ext cx="7543799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Lắng nghe, phân tích, tiếp thu...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6836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Em sẽ làm gì trong các tình huống sau? Vì sao?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685801"/>
            <a:ext cx="47625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015345"/>
            <a:ext cx="8381999" cy="1004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 làm điều sai trái, em khuyên bảo bạn nhưng bạn không nghe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735" y="685801"/>
            <a:ext cx="6332927" cy="4214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198" y="5015345"/>
            <a:ext cx="8381999" cy="1004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Nhờ bạn bè, thầy cô hoặc người lớn khuyên giải cho bạn hiểu.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6836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Em sẽ làm gì trong các tình huống sau? Vì sao?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5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  NỐI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Sưu tầm danh ngôn thơ, truyện nói về tình bạn.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Chia sẻ về tình bạn đẹp của bản thân.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 Nói về bí quyết giữ gìn tình bạn đẹp.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MỤC TIÊU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</a:rPr>
              <a:t>Hiểu</a:t>
            </a:r>
            <a:r>
              <a:rPr lang="en-US" sz="2600" dirty="0" smtClean="0">
                <a:solidFill>
                  <a:srgbClr val="0070C0"/>
                </a:solidFill>
              </a:rPr>
              <a:t> a</a:t>
            </a:r>
            <a:r>
              <a:rPr lang="vi-VN" sz="2600" dirty="0" smtClean="0">
                <a:solidFill>
                  <a:srgbClr val="0070C0"/>
                </a:solidFill>
              </a:rPr>
              <a:t>i cũng cần có bạn bè. Trẻ em có quyền tự do kết giao bạn bè.</a:t>
            </a:r>
          </a:p>
          <a:p>
            <a:pPr>
              <a:buNone/>
            </a:pPr>
            <a:r>
              <a:rPr lang="vi-VN" sz="2600" dirty="0" smtClean="0">
                <a:solidFill>
                  <a:srgbClr val="0070C0"/>
                </a:solidFill>
              </a:rPr>
              <a:t>2. </a:t>
            </a:r>
            <a:r>
              <a:rPr lang="en-US" sz="2600" dirty="0" err="1" smtClean="0">
                <a:solidFill>
                  <a:srgbClr val="0070C0"/>
                </a:solidFill>
              </a:rPr>
              <a:t>Biết</a:t>
            </a:r>
            <a:r>
              <a:rPr lang="vi-VN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c</a:t>
            </a:r>
            <a:r>
              <a:rPr lang="vi-VN" sz="2600" dirty="0" smtClean="0">
                <a:solidFill>
                  <a:srgbClr val="0070C0"/>
                </a:solidFill>
              </a:rPr>
              <a:t>ách cư xử với bạn bè.</a:t>
            </a:r>
          </a:p>
          <a:p>
            <a:pPr>
              <a:buNone/>
            </a:pPr>
            <a:r>
              <a:rPr lang="vi-VN" sz="2600" dirty="0" smtClean="0">
                <a:solidFill>
                  <a:srgbClr val="0070C0"/>
                </a:solidFill>
              </a:rPr>
              <a:t>3. Có ý thức cư xử tốt với bạn bè trong cuộc </a:t>
            </a:r>
            <a:r>
              <a:rPr lang="vi-VN" sz="2600" dirty="0" smtClean="0">
                <a:solidFill>
                  <a:srgbClr val="0070C0"/>
                </a:solidFill>
              </a:rPr>
              <a:t>sống hàng ngày.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TÌM HIỂU CÂU CHUYỆN: ĐÔI BẠN</a:t>
            </a:r>
          </a:p>
        </p:txBody>
      </p:sp>
      <p:pic>
        <p:nvPicPr>
          <p:cNvPr id="5" name="Picture 4" descr="doi ban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4418"/>
            <a:ext cx="6400800" cy="479018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9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bè cần phải đoàn kết, thương yêu, giúp đỡ nhau, nhất là những lúc khó khăn, hoạn nạn. Có như vậy, tình bạn mới thêm thân thiết, gắn bó.</a:t>
            </a:r>
          </a:p>
          <a:p>
            <a:pPr marL="0" indent="0" algn="just">
              <a:buNone/>
            </a:pP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bè là nghĩa tương thân,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 khăn, thuận lợi ân cần bên nhau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1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783" y="4713315"/>
            <a:ext cx="60651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455" y="1711036"/>
            <a:ext cx="4000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5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ặc bạn, không quan tâm.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Tán thưởng việc làm của bạn.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Bắt chước bạn.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Bao che cho bạn.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Khuyên ngăn bạn.</a:t>
            </a:r>
          </a:p>
          <a:p>
            <a:pPr marL="514350" indent="-514350">
              <a:buAutoNum type="alphaLcParenR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ách thầy giáo, cô giáo.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Không chơi với bạn nữa.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 thấy bạn em làm việc sai trái, em sẽ chọn cách ứng xử nào? Vì sao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124200"/>
            <a:ext cx="23526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3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2.Em sẽ làm gì trong các tình huống sau? Vì sao?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7927" y="15240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lphaLcParenR"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ạn em có chuyện vui.</a:t>
            </a:r>
          </a:p>
          <a:p>
            <a:pPr marL="514350" indent="-514350" algn="just">
              <a:buAutoNum type="alphaLcParenR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buồn.</a:t>
            </a:r>
          </a:p>
          <a:p>
            <a:pPr marL="514350" indent="-514350" algn="just">
              <a:buAutoNum type="alphaLcParenR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bắt nạt.</a:t>
            </a:r>
          </a:p>
          <a:p>
            <a:pPr marL="514350" indent="-514350" algn="just">
              <a:buAutoNum type="alphaLcParenR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kẻ xấu rủ rê, lôi kéo vào những việc làm không tốt.</a:t>
            </a:r>
          </a:p>
          <a:p>
            <a:pPr marL="514350" indent="-514350" algn="just">
              <a:buAutoNum type="alphaLcParenR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phê bình khi em mắc khuyết điểm.</a:t>
            </a:r>
          </a:p>
          <a:p>
            <a:pPr marL="514350" indent="-514350" algn="just">
              <a:buAutoNum type="alphaLcParenR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làm điều sai trái, em khuyên nhưng bạn không nghe.</a:t>
            </a:r>
          </a:p>
          <a:p>
            <a:pPr marL="514350" indent="-514350" algn="just">
              <a:buAutoNum type="alphaLcParenR"/>
            </a:pP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937203"/>
            <a:ext cx="2590800" cy="11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6836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2.Em sẽ làm gì trong các tình huống sau? Vì sao?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87" y="1234440"/>
            <a:ext cx="3986213" cy="4251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5562600"/>
            <a:ext cx="51054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 em có chuyện vui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143001"/>
            <a:ext cx="8762999" cy="4343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5562600"/>
            <a:ext cx="7467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 sẻ niềm vui- niềm vui nhân đôi.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9" y="1295399"/>
            <a:ext cx="5365395" cy="35814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6836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Em sẽ làm gì trong các tình huống sau? Vì sao?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077691"/>
            <a:ext cx="73152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 bị bắt nạt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077691"/>
            <a:ext cx="73152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 vệ bạn yếu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1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cbad9493a0f5aad7f319f91beeaa33889456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451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MỤC TIÊU</vt:lpstr>
      <vt:lpstr>Slide 3</vt:lpstr>
      <vt:lpstr>Slide 4</vt:lpstr>
      <vt:lpstr>Slide 5</vt:lpstr>
      <vt:lpstr>1- Nếu thấy bạn em làm việc sai trái, em sẽ chọn cách ứng xử nào? Vì sao?</vt:lpstr>
      <vt:lpstr>Slide 7</vt:lpstr>
      <vt:lpstr>2.Em sẽ làm gì trong các tình huống sau? Vì sao?</vt:lpstr>
      <vt:lpstr>2. Em sẽ làm gì trong các tình huống sau? Vì sao?</vt:lpstr>
      <vt:lpstr>2. Em sẽ làm gì trong các tình huống sau? Vì sao?</vt:lpstr>
      <vt:lpstr>2. Em sẽ làm gì trong các tình huống sau? Vì sao?</vt:lpstr>
      <vt:lpstr>2. Em sẽ làm gì trong các tình huống sau? Vì sao?</vt:lpstr>
      <vt:lpstr>KẾT  NỐI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64</cp:revision>
  <dcterms:created xsi:type="dcterms:W3CDTF">2016-10-25T15:46:56Z</dcterms:created>
  <dcterms:modified xsi:type="dcterms:W3CDTF">2021-10-01T10:39:45Z</dcterms:modified>
</cp:coreProperties>
</file>