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87" r:id="rId3"/>
  </p:sldMasterIdLst>
  <p:notesMasterIdLst>
    <p:notesMasterId r:id="rId16"/>
  </p:notesMasterIdLst>
  <p:sldIdLst>
    <p:sldId id="280" r:id="rId4"/>
    <p:sldId id="315" r:id="rId5"/>
    <p:sldId id="316" r:id="rId6"/>
    <p:sldId id="317" r:id="rId7"/>
    <p:sldId id="318" r:id="rId8"/>
    <p:sldId id="281" r:id="rId9"/>
    <p:sldId id="269" r:id="rId10"/>
    <p:sldId id="314" r:id="rId11"/>
    <p:sldId id="304" r:id="rId12"/>
    <p:sldId id="305" r:id="rId13"/>
    <p:sldId id="306" r:id="rId14"/>
    <p:sldId id="27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4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86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7/13/2021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eg"/><Relationship Id="rId12" Type="http://schemas.microsoft.com/office/2007/relationships/hdphoto" Target="../media/hdphoto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8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eg"/><Relationship Id="rId12" Type="http://schemas.microsoft.com/office/2007/relationships/hdphoto" Target="../media/hdphoto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8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94385" y="1861503"/>
            <a:ext cx="10602913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Xin chào tất cả các con!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181352" y="6356353"/>
            <a:ext cx="2844800" cy="365125"/>
          </a:xfr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450" y="274955"/>
            <a:ext cx="5151755" cy="27920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6345" y="274955"/>
            <a:ext cx="5098415" cy="2446020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1891699" y="3225800"/>
            <a:ext cx="227203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49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4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33</a:t>
            </a:r>
            <a:endParaRPr lang="en-US" sz="44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1560042" y="3486745"/>
            <a:ext cx="2635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400"/>
              <a:t>-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5654709" y="3287395"/>
            <a:ext cx="227203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85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4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33</a:t>
            </a:r>
            <a:endParaRPr lang="en-US" sz="44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5309904" y="3603516"/>
            <a:ext cx="2635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400"/>
              <a:t>-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8930674" y="3287712"/>
            <a:ext cx="227203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76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4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42</a:t>
            </a:r>
            <a:endParaRPr lang="en-US" sz="44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8653702" y="3580806"/>
            <a:ext cx="2635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400"/>
              <a:t>-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691804" y="4760259"/>
            <a:ext cx="10245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363692" y="4854388"/>
            <a:ext cx="10245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716371" y="4827494"/>
            <a:ext cx="10245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 descr="Capture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8670" y="597685"/>
            <a:ext cx="10755630" cy="10661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6685" y="2357755"/>
            <a:ext cx="5039995" cy="239585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553585" y="2566035"/>
            <a:ext cx="781050" cy="8318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15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166485" y="2566035"/>
            <a:ext cx="781050" cy="8318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3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748905" y="2566035"/>
            <a:ext cx="781050" cy="8318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12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059295" y="3776158"/>
            <a:ext cx="689610" cy="66802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/>
              <a:t>12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8000" b="1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endParaRPr lang="en-US" sz="8000" b="1" cap="none" spc="0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85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815004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24  + 13 =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533401" y="2436406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37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552756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38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33401" y="34318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6176780" y="3431827"/>
            <a:ext cx="547044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839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lvl="0" indent="-742950" algn="ctr">
              <a:buAutoNum type="arabicPlain" startAt="24"/>
              <a:defRPr/>
            </a:pP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13 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 37</a:t>
            </a:r>
          </a:p>
          <a:p>
            <a:pPr lvl="0" algn="ctr">
              <a:defRPr/>
            </a:pP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542568" y="3464950"/>
            <a:ext cx="5353380" cy="80414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+ 13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158865" y="2436406"/>
            <a:ext cx="5552756" cy="820261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24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6176780" y="3431827"/>
            <a:ext cx="547044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576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3138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3: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thành phần của phép cộng, </a:t>
            </a:r>
            <a:r>
              <a:rPr kumimoji="0" lang="en-US" sz="66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100" normalizeH="0" baseline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trừ</a:t>
            </a:r>
            <a:r>
              <a:rPr kumimoji="0" lang="en-US" sz="6600" b="1" i="0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6600" b="1" i="0" u="none" strike="noStrike" kern="1200" cap="none" spc="100" normalizeH="0" baseline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6600" b="1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2)</a:t>
            </a:r>
            <a:endParaRPr kumimoji="0" lang="en-US" sz="66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435" y="85090"/>
            <a:ext cx="2217420" cy="9829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-1908" t="33985" r="53482" b="10459"/>
          <a:stretch/>
        </p:blipFill>
        <p:spPr>
          <a:xfrm>
            <a:off x="2063192" y="820943"/>
            <a:ext cx="7653156" cy="26494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75633" y="3324066"/>
            <a:ext cx="39068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12        –        2         = 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92236" y="3344755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10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73044" y="3324065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03172" y="3324066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92235" y="3343002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Down Arrow 18"/>
          <p:cNvSpPr/>
          <p:nvPr/>
        </p:nvSpPr>
        <p:spPr>
          <a:xfrm>
            <a:off x="3461150" y="3929618"/>
            <a:ext cx="45719" cy="644769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/>
          <p:cNvSpPr/>
          <p:nvPr/>
        </p:nvSpPr>
        <p:spPr>
          <a:xfrm>
            <a:off x="5584206" y="3929618"/>
            <a:ext cx="45719" cy="644769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/>
          <p:cNvSpPr/>
          <p:nvPr/>
        </p:nvSpPr>
        <p:spPr>
          <a:xfrm>
            <a:off x="7946411" y="3935479"/>
            <a:ext cx="45719" cy="644769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704217" y="4739114"/>
            <a:ext cx="1537600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68581" y="4727391"/>
            <a:ext cx="1148071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496059" y="4769968"/>
            <a:ext cx="922047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199574" y="5542223"/>
            <a:ext cx="3517310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12 - 2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5" grpId="0"/>
      <p:bldP spid="16" grpId="0"/>
      <p:bldP spid="18" grpId="0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83820"/>
            <a:ext cx="3433683" cy="1597062"/>
          </a:xfrm>
          <a:prstGeom prst="rect">
            <a:avLst/>
          </a:prstGeom>
        </p:spPr>
      </p:pic>
      <p:graphicFrame>
        <p:nvGraphicFramePr>
          <p:cNvPr id="6" name="Table 5"/>
          <p:cNvGraphicFramePr/>
          <p:nvPr/>
        </p:nvGraphicFramePr>
        <p:xfrm>
          <a:off x="925830" y="2312035"/>
          <a:ext cx="4272280" cy="2632075"/>
        </p:xfrm>
        <a:graphic>
          <a:graphicData uri="http://schemas.openxmlformats.org/drawingml/2006/table">
            <a:tbl>
              <a:tblPr firstRow="1">
                <a:tableStyleId>{69C7853C-536D-4A76-A0AE-DD22124D55A5}</a:tableStyleId>
              </a:tblPr>
              <a:tblGrid>
                <a:gridCol w="2886710"/>
                <a:gridCol w="1385570"/>
              </a:tblGrid>
              <a:tr h="641985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 dirty="0"/>
                        <a:t>86 - 32 = 54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0548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 dirty="0" err="1"/>
                        <a:t>Số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bị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trừ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/>
                        <a:t>?</a:t>
                      </a:r>
                    </a:p>
                  </a:txBody>
                  <a:tcPr/>
                </a:tc>
              </a:tr>
              <a:tr h="6426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/>
                        <a:t>Số trừ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/>
                        <a:t>?</a:t>
                      </a:r>
                    </a:p>
                  </a:txBody>
                  <a:tcPr/>
                </a:tc>
              </a:tr>
              <a:tr h="64198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/>
                        <a:t>Hiệu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/>
                        <a:t>?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Rectangles 9"/>
          <p:cNvSpPr/>
          <p:nvPr/>
        </p:nvSpPr>
        <p:spPr>
          <a:xfrm>
            <a:off x="3853815" y="3018790"/>
            <a:ext cx="1227455" cy="57785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86</a:t>
            </a:r>
          </a:p>
        </p:txBody>
      </p:sp>
      <p:sp>
        <p:nvSpPr>
          <p:cNvPr id="7" name="Rectangles 6"/>
          <p:cNvSpPr/>
          <p:nvPr/>
        </p:nvSpPr>
        <p:spPr>
          <a:xfrm>
            <a:off x="3884295" y="3688715"/>
            <a:ext cx="1227455" cy="57785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32</a:t>
            </a:r>
          </a:p>
        </p:txBody>
      </p:sp>
      <p:sp>
        <p:nvSpPr>
          <p:cNvPr id="8" name="Rectangles 7"/>
          <p:cNvSpPr/>
          <p:nvPr/>
        </p:nvSpPr>
        <p:spPr>
          <a:xfrm>
            <a:off x="3853815" y="4366260"/>
            <a:ext cx="1227455" cy="57785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54</a:t>
            </a:r>
          </a:p>
        </p:txBody>
      </p:sp>
      <p:graphicFrame>
        <p:nvGraphicFramePr>
          <p:cNvPr id="9" name="Table 8"/>
          <p:cNvGraphicFramePr/>
          <p:nvPr/>
        </p:nvGraphicFramePr>
        <p:xfrm>
          <a:off x="6362700" y="2312035"/>
          <a:ext cx="4272280" cy="2632075"/>
        </p:xfrm>
        <a:graphic>
          <a:graphicData uri="http://schemas.openxmlformats.org/drawingml/2006/table">
            <a:tbl>
              <a:tblPr firstRow="1">
                <a:tableStyleId>{69C7853C-536D-4A76-A0AE-DD22124D55A5}</a:tableStyleId>
              </a:tblPr>
              <a:tblGrid>
                <a:gridCol w="2886710"/>
                <a:gridCol w="1385570"/>
              </a:tblGrid>
              <a:tr h="641985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/>
                        <a:t>47 - 20 = 27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0548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/>
                        <a:t>Số bị trừ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/>
                        <a:t>?</a:t>
                      </a:r>
                    </a:p>
                  </a:txBody>
                  <a:tcPr/>
                </a:tc>
              </a:tr>
              <a:tr h="6426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/>
                        <a:t>Số trừ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/>
                        <a:t>?</a:t>
                      </a:r>
                    </a:p>
                  </a:txBody>
                  <a:tcPr/>
                </a:tc>
              </a:tr>
              <a:tr h="64198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/>
                        <a:t>Hiệu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/>
                        <a:t>?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Rectangles 12"/>
          <p:cNvSpPr/>
          <p:nvPr/>
        </p:nvSpPr>
        <p:spPr>
          <a:xfrm>
            <a:off x="9290050" y="3018790"/>
            <a:ext cx="1176655" cy="57785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47</a:t>
            </a:r>
          </a:p>
        </p:txBody>
      </p:sp>
      <p:sp>
        <p:nvSpPr>
          <p:cNvPr id="11" name="Rectangles 10"/>
          <p:cNvSpPr/>
          <p:nvPr/>
        </p:nvSpPr>
        <p:spPr>
          <a:xfrm>
            <a:off x="9340850" y="3688715"/>
            <a:ext cx="1176655" cy="57785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20</a:t>
            </a:r>
          </a:p>
        </p:txBody>
      </p:sp>
      <p:sp>
        <p:nvSpPr>
          <p:cNvPr id="12" name="Rectangles 11"/>
          <p:cNvSpPr/>
          <p:nvPr/>
        </p:nvSpPr>
        <p:spPr>
          <a:xfrm>
            <a:off x="9351010" y="4366260"/>
            <a:ext cx="1176655" cy="57785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27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  <p:bldP spid="7" grpId="0" bldLvl="0" animBg="1"/>
      <p:bldP spid="7" grpId="1" animBg="1"/>
      <p:bldP spid="8" grpId="0" bldLvl="0" animBg="1"/>
      <p:bldP spid="8" grpId="1" animBg="1"/>
      <p:bldP spid="13" grpId="0" bldLvl="0" animBg="1"/>
      <p:bldP spid="13" grpId="1" animBg="1"/>
      <p:bldP spid="11" grpId="0" bldLvl="0" animBg="1"/>
      <p:bldP spid="11" grpId="1" animBg="1"/>
      <p:bldP spid="12" grpId="0" bldLvl="0" animBg="1"/>
      <p:bldP spid="1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375" y="-1"/>
            <a:ext cx="2861416" cy="1385047"/>
          </a:xfrm>
          <a:prstGeom prst="rect">
            <a:avLst/>
          </a:prstGeom>
        </p:spPr>
      </p:pic>
      <p:graphicFrame>
        <p:nvGraphicFramePr>
          <p:cNvPr id="3" name="Table 2"/>
          <p:cNvGraphicFramePr/>
          <p:nvPr>
            <p:extLst>
              <p:ext uri="{D42A27DB-BD31-4B8C-83A1-F6EECF244321}">
                <p14:modId xmlns:p14="http://schemas.microsoft.com/office/powerpoint/2010/main" val="321114230"/>
              </p:ext>
            </p:extLst>
          </p:nvPr>
        </p:nvGraphicFramePr>
        <p:xfrm>
          <a:off x="1572260" y="2440750"/>
          <a:ext cx="9230995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6015"/>
                <a:gridCol w="1706245"/>
                <a:gridCol w="1706245"/>
                <a:gridCol w="1706245"/>
                <a:gridCol w="1706245"/>
              </a:tblGrid>
              <a:tr h="7010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 dirty="0" err="1"/>
                        <a:t>Số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bị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trừ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/>
                        <a:t>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/>
                        <a:t>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/>
                        <a:t>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/>
                        <a:t>73</a:t>
                      </a:r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 dirty="0" err="1"/>
                        <a:t>Số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trừ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/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/>
                        <a:t>31</a:t>
                      </a:r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/>
                        <a:t>Hiệu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/>
                        <a:t>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/>
                        <a:t>?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Rectangles 10"/>
          <p:cNvSpPr/>
          <p:nvPr/>
        </p:nvSpPr>
        <p:spPr>
          <a:xfrm>
            <a:off x="5775960" y="3910140"/>
            <a:ext cx="1085215" cy="51689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23</a:t>
            </a:r>
          </a:p>
        </p:txBody>
      </p:sp>
      <p:sp>
        <p:nvSpPr>
          <p:cNvPr id="12" name="Rectangles 11"/>
          <p:cNvSpPr/>
          <p:nvPr/>
        </p:nvSpPr>
        <p:spPr>
          <a:xfrm>
            <a:off x="7523480" y="3910140"/>
            <a:ext cx="1076325" cy="51689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50</a:t>
            </a:r>
          </a:p>
        </p:txBody>
      </p:sp>
      <p:sp>
        <p:nvSpPr>
          <p:cNvPr id="13" name="Rectangles 12"/>
          <p:cNvSpPr/>
          <p:nvPr/>
        </p:nvSpPr>
        <p:spPr>
          <a:xfrm>
            <a:off x="9189085" y="3910140"/>
            <a:ext cx="1085215" cy="51689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42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262</Words>
  <Application>Microsoft Office PowerPoint</Application>
  <PresentationFormat>Custom</PresentationFormat>
  <Paragraphs>89</Paragraphs>
  <Slides>12</Slides>
  <Notes>1</Notes>
  <HiddenSlides>0</HiddenSlides>
  <MMClips>4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2_Office Theme</vt:lpstr>
      <vt:lpstr>3_Office Theme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AutoBVT</cp:lastModifiedBy>
  <cp:revision>13</cp:revision>
  <dcterms:created xsi:type="dcterms:W3CDTF">2021-05-04T10:26:00Z</dcterms:created>
  <dcterms:modified xsi:type="dcterms:W3CDTF">2021-07-13T10:22:46Z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