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2" r:id="rId4"/>
  </p:sldMasterIdLst>
  <p:notesMasterIdLst>
    <p:notesMasterId r:id="rId18"/>
  </p:notesMasterIdLst>
  <p:sldIdLst>
    <p:sldId id="280" r:id="rId5"/>
    <p:sldId id="258" r:id="rId6"/>
    <p:sldId id="259" r:id="rId7"/>
    <p:sldId id="260" r:id="rId8"/>
    <p:sldId id="261" r:id="rId9"/>
    <p:sldId id="281" r:id="rId10"/>
    <p:sldId id="302" r:id="rId11"/>
    <p:sldId id="305" r:id="rId12"/>
    <p:sldId id="307" r:id="rId13"/>
    <p:sldId id="308" r:id="rId14"/>
    <p:sldId id="309" r:id="rId15"/>
    <p:sldId id="310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50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91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0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31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7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1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17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4272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6868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886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3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27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245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4303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27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14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884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741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3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8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8968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59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9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54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86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1.wdp"/><Relationship Id="rId18" Type="http://schemas.openxmlformats.org/officeDocument/2006/relationships/image" Target="../media/image48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45.png"/><Relationship Id="rId17" Type="http://schemas.microsoft.com/office/2007/relationships/hdphoto" Target="../media/hdphoto23.wdp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5" Type="http://schemas.microsoft.com/office/2007/relationships/hdphoto" Target="../media/hdphoto22.wdp"/><Relationship Id="rId10" Type="http://schemas.openxmlformats.org/officeDocument/2006/relationships/image" Target="../media/image44.png"/><Relationship Id="rId19" Type="http://schemas.microsoft.com/office/2007/relationships/hdphoto" Target="../media/hdphoto24.wdp"/><Relationship Id="rId4" Type="http://schemas.openxmlformats.org/officeDocument/2006/relationships/image" Target="../media/image41.png"/><Relationship Id="rId9" Type="http://schemas.microsoft.com/office/2007/relationships/hdphoto" Target="../media/hdphoto19.wdp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24" Type="http://schemas.openxmlformats.org/officeDocument/2006/relationships/image" Target="../media/image16.png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23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4" Type="http://schemas.openxmlformats.org/officeDocument/2006/relationships/image" Target="../media/image4.jpe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11" Type="http://schemas.microsoft.com/office/2007/relationships/hdphoto" Target="../media/hdphoto9.wdp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4.jpeg"/><Relationship Id="rId9" Type="http://schemas.microsoft.com/office/2007/relationships/hdphoto" Target="../media/hdphoto10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11" Type="http://schemas.microsoft.com/office/2007/relationships/hdphoto" Target="../media/hdphoto9.wdp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image" Target="../media/image29.jpeg"/><Relationship Id="rId9" Type="http://schemas.microsoft.com/office/2007/relationships/hdphoto" Target="../media/hdphoto11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9600" y="1156109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42 và 35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60 và 17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 81 và 16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24 và 52</a:t>
            </a:r>
            <a:endParaRPr kumimoji="0" lang="en-V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024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235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726509" y="522049"/>
            <a:ext cx="9416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87" y="522049"/>
            <a:ext cx="823031" cy="926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582818" y="1880586"/>
            <a:ext cx="941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582818" y="2808236"/>
            <a:ext cx="941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90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582818" y="3918578"/>
            <a:ext cx="941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9 + 90 = 99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726" y="3487783"/>
            <a:ext cx="3106783" cy="268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06399" y="27221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dung-roi-ban-gioi-qu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7735" y="43697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m-thanh-dung-roi-ban-gioi-qu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37735" y="43697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m-thanh-dung-roi-ban-gioi-qua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7735" y="43697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5" b="56767"/>
          <a:stretch/>
        </p:blipFill>
        <p:spPr>
          <a:xfrm>
            <a:off x="1031965" y="852351"/>
            <a:ext cx="10280469" cy="3523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2678" y="1162594"/>
            <a:ext cx="8830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hai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</a:rPr>
              <a:t> 13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9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2021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6725" y="1908809"/>
            <a:ext cx="1574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1965" y="2555140"/>
            <a:ext cx="10110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HP001 4 hàng" panose="020B0603050302020204" pitchFamily="34" charset="0"/>
              </a:rPr>
              <a:t>Các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thành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phần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cộng</a:t>
            </a:r>
            <a:r>
              <a:rPr lang="en-US" sz="3600" b="1" dirty="0" smtClean="0"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phép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trừ</a:t>
            </a:r>
            <a:r>
              <a:rPr lang="en-US" sz="3600" b="1" dirty="0" smtClean="0">
                <a:latin typeface="HP001 4 hàng" panose="020B0603050302020204" pitchFamily="34" charset="0"/>
              </a:rPr>
              <a:t>. (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smtClean="0">
                <a:latin typeface="HP001 4 hàng" panose="020B0603050302020204" pitchFamily="34" charset="0"/>
              </a:rPr>
              <a:t>1)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9078" y="3391188"/>
            <a:ext cx="3389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hạng</a:t>
            </a:r>
            <a:r>
              <a:rPr lang="en-US" sz="3600" b="1" dirty="0" smtClean="0">
                <a:latin typeface="HP001 4 hàng" panose="020B0603050302020204" pitchFamily="34" charset="0"/>
              </a:rPr>
              <a:t>,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tổng</a:t>
            </a:r>
            <a:r>
              <a:rPr lang="en-US" sz="3600" b="1" dirty="0" smtClean="0">
                <a:latin typeface="HP001 4 hàng" panose="020B0603050302020204" pitchFamily="34" charset="0"/>
              </a:rPr>
              <a:t>.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1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+ 3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239194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6605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299</Words>
  <Application>Microsoft Office PowerPoint</Application>
  <PresentationFormat>Widescreen</PresentationFormat>
  <Paragraphs>106</Paragraphs>
  <Slides>13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等线</vt:lpstr>
      <vt:lpstr>HP001 4 hàng</vt:lpstr>
      <vt:lpstr>ITC Avant Garde Std Bk</vt:lpstr>
      <vt:lpstr>Times New Roman</vt:lpstr>
      <vt:lpstr>UTM Cookies</vt:lpstr>
      <vt:lpstr>字魂17号-萌趣果冻体</vt:lpstr>
      <vt:lpstr>2_Office Theme</vt:lpstr>
      <vt:lpstr>3_Office Theme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22</cp:revision>
  <dcterms:created xsi:type="dcterms:W3CDTF">2021-05-04T10:26:00Z</dcterms:created>
  <dcterms:modified xsi:type="dcterms:W3CDTF">2021-09-12T00:18:12Z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