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</p:sldMasterIdLst>
  <p:notesMasterIdLst>
    <p:notesMasterId r:id="rId20"/>
  </p:notesMasterIdLst>
  <p:sldIdLst>
    <p:sldId id="2721" r:id="rId6"/>
    <p:sldId id="266" r:id="rId7"/>
    <p:sldId id="256" r:id="rId8"/>
    <p:sldId id="262" r:id="rId9"/>
    <p:sldId id="259" r:id="rId10"/>
    <p:sldId id="518" r:id="rId11"/>
    <p:sldId id="2722" r:id="rId12"/>
    <p:sldId id="2723" r:id="rId13"/>
    <p:sldId id="2724" r:id="rId14"/>
    <p:sldId id="2725" r:id="rId15"/>
    <p:sldId id="2726" r:id="rId16"/>
    <p:sldId id="2727" r:id="rId17"/>
    <p:sldId id="2728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62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69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7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82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10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5393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48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565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0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5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3190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6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5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0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35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93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560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3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04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923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378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031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45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5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3059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png"/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5550F-1889-914F-98F2-C1CE9819E6C1}"/>
              </a:ext>
            </a:extLst>
          </p:cNvPr>
          <p:cNvSpPr txBox="1"/>
          <p:nvPr/>
        </p:nvSpPr>
        <p:spPr>
          <a:xfrm>
            <a:off x="1465280" y="422823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xem trong hình có khoảng mấy chục quả cà chua rồi đếm số cà chua trong hình đó: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F7757F-035C-CE4F-AEA0-4A2BC99F6C9A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55933F-E13D-3446-929D-B479FC9AE47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8E1AD7-1962-6F41-9458-8A038B542F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A7E560-73A6-344A-8C39-E3BE320D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24" y="1413238"/>
            <a:ext cx="6608897" cy="3413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909012-CD23-1743-90F8-C56877C97736}"/>
              </a:ext>
            </a:extLst>
          </p:cNvPr>
          <p:cNvSpPr txBox="1"/>
          <p:nvPr/>
        </p:nvSpPr>
        <p:spPr>
          <a:xfrm>
            <a:off x="1396092" y="4917306"/>
            <a:ext cx="939981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được: Khoảng ……………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C3655-AF27-4946-91D3-F510CAEF513C}"/>
              </a:ext>
            </a:extLst>
          </p:cNvPr>
          <p:cNvSpPr txBox="1"/>
          <p:nvPr/>
        </p:nvSpPr>
        <p:spPr>
          <a:xfrm>
            <a:off x="1396092" y="5774206"/>
            <a:ext cx="939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đếm được: ………….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uả cà chua.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5584468-766F-204F-AAD5-93C16166E898}"/>
              </a:ext>
            </a:extLst>
          </p:cNvPr>
          <p:cNvSpPr/>
          <p:nvPr/>
        </p:nvSpPr>
        <p:spPr>
          <a:xfrm>
            <a:off x="6221186" y="1678604"/>
            <a:ext cx="2906485" cy="1521795"/>
          </a:xfrm>
          <a:custGeom>
            <a:avLst/>
            <a:gdLst>
              <a:gd name="connsiteX0" fmla="*/ 93989 w 2922992"/>
              <a:gd name="connsiteY0" fmla="*/ 190569 h 1715060"/>
              <a:gd name="connsiteX1" fmla="*/ 273604 w 2922992"/>
              <a:gd name="connsiteY1" fmla="*/ 10954 h 1715060"/>
              <a:gd name="connsiteX2" fmla="*/ 583846 w 2922992"/>
              <a:gd name="connsiteY2" fmla="*/ 43612 h 1715060"/>
              <a:gd name="connsiteX3" fmla="*/ 730804 w 2922992"/>
              <a:gd name="connsiteY3" fmla="*/ 239554 h 1715060"/>
              <a:gd name="connsiteX4" fmla="*/ 730804 w 2922992"/>
              <a:gd name="connsiteY4" fmla="*/ 337526 h 1715060"/>
              <a:gd name="connsiteX5" fmla="*/ 975732 w 2922992"/>
              <a:gd name="connsiteY5" fmla="*/ 337526 h 1715060"/>
              <a:gd name="connsiteX6" fmla="*/ 1024718 w 2922992"/>
              <a:gd name="connsiteY6" fmla="*/ 174240 h 1715060"/>
              <a:gd name="connsiteX7" fmla="*/ 1236989 w 2922992"/>
              <a:gd name="connsiteY7" fmla="*/ 43612 h 1715060"/>
              <a:gd name="connsiteX8" fmla="*/ 1465589 w 2922992"/>
              <a:gd name="connsiteY8" fmla="*/ 76269 h 1715060"/>
              <a:gd name="connsiteX9" fmla="*/ 1661532 w 2922992"/>
              <a:gd name="connsiteY9" fmla="*/ 174240 h 1715060"/>
              <a:gd name="connsiteX10" fmla="*/ 1661532 w 2922992"/>
              <a:gd name="connsiteY10" fmla="*/ 402840 h 1715060"/>
              <a:gd name="connsiteX11" fmla="*/ 1841146 w 2922992"/>
              <a:gd name="connsiteY11" fmla="*/ 190569 h 1715060"/>
              <a:gd name="connsiteX12" fmla="*/ 2118732 w 2922992"/>
              <a:gd name="connsiteY12" fmla="*/ 174240 h 1715060"/>
              <a:gd name="connsiteX13" fmla="*/ 2494289 w 2922992"/>
              <a:gd name="connsiteY13" fmla="*/ 125254 h 1715060"/>
              <a:gd name="connsiteX14" fmla="*/ 2739218 w 2922992"/>
              <a:gd name="connsiteY14" fmla="*/ 125254 h 1715060"/>
              <a:gd name="connsiteX15" fmla="*/ 2918832 w 2922992"/>
              <a:gd name="connsiteY15" fmla="*/ 517140 h 1715060"/>
              <a:gd name="connsiteX16" fmla="*/ 2869846 w 2922992"/>
              <a:gd name="connsiteY16" fmla="*/ 925354 h 1715060"/>
              <a:gd name="connsiteX17" fmla="*/ 2869846 w 2922992"/>
              <a:gd name="connsiteY17" fmla="*/ 925354 h 1715060"/>
              <a:gd name="connsiteX18" fmla="*/ 2853518 w 2922992"/>
              <a:gd name="connsiteY18" fmla="*/ 1186612 h 1715060"/>
              <a:gd name="connsiteX19" fmla="*/ 2771875 w 2922992"/>
              <a:gd name="connsiteY19" fmla="*/ 1300912 h 1715060"/>
              <a:gd name="connsiteX20" fmla="*/ 2428975 w 2922992"/>
              <a:gd name="connsiteY20" fmla="*/ 1235597 h 1715060"/>
              <a:gd name="connsiteX21" fmla="*/ 2200375 w 2922992"/>
              <a:gd name="connsiteY21" fmla="*/ 1366226 h 1715060"/>
              <a:gd name="connsiteX22" fmla="*/ 2020761 w 2922992"/>
              <a:gd name="connsiteY22" fmla="*/ 1496854 h 1715060"/>
              <a:gd name="connsiteX23" fmla="*/ 1710518 w 2922992"/>
              <a:gd name="connsiteY23" fmla="*/ 1709126 h 1715060"/>
              <a:gd name="connsiteX24" fmla="*/ 1155346 w 2922992"/>
              <a:gd name="connsiteY24" fmla="*/ 1643812 h 1715060"/>
              <a:gd name="connsiteX25" fmla="*/ 926746 w 2922992"/>
              <a:gd name="connsiteY25" fmla="*/ 1513183 h 1715060"/>
              <a:gd name="connsiteX26" fmla="*/ 649161 w 2922992"/>
              <a:gd name="connsiteY26" fmla="*/ 1496854 h 1715060"/>
              <a:gd name="connsiteX27" fmla="*/ 404232 w 2922992"/>
              <a:gd name="connsiteY27" fmla="*/ 1349897 h 1715060"/>
              <a:gd name="connsiteX28" fmla="*/ 289932 w 2922992"/>
              <a:gd name="connsiteY28" fmla="*/ 1137626 h 1715060"/>
              <a:gd name="connsiteX29" fmla="*/ 289932 w 2922992"/>
              <a:gd name="connsiteY29" fmla="*/ 680426 h 1715060"/>
              <a:gd name="connsiteX30" fmla="*/ 289932 w 2922992"/>
              <a:gd name="connsiteY30" fmla="*/ 615112 h 1715060"/>
              <a:gd name="connsiteX31" fmla="*/ 12346 w 2922992"/>
              <a:gd name="connsiteY31" fmla="*/ 353854 h 1715060"/>
              <a:gd name="connsiteX32" fmla="*/ 45004 w 2922992"/>
              <a:gd name="connsiteY32" fmla="*/ 288540 h 1715060"/>
              <a:gd name="connsiteX33" fmla="*/ 45004 w 2922992"/>
              <a:gd name="connsiteY33" fmla="*/ 255883 h 1715060"/>
              <a:gd name="connsiteX0" fmla="*/ 93989 w 2922992"/>
              <a:gd name="connsiteY0" fmla="*/ 190569 h 1658552"/>
              <a:gd name="connsiteX1" fmla="*/ 273604 w 2922992"/>
              <a:gd name="connsiteY1" fmla="*/ 10954 h 1658552"/>
              <a:gd name="connsiteX2" fmla="*/ 583846 w 2922992"/>
              <a:gd name="connsiteY2" fmla="*/ 43612 h 1658552"/>
              <a:gd name="connsiteX3" fmla="*/ 730804 w 2922992"/>
              <a:gd name="connsiteY3" fmla="*/ 239554 h 1658552"/>
              <a:gd name="connsiteX4" fmla="*/ 730804 w 2922992"/>
              <a:gd name="connsiteY4" fmla="*/ 337526 h 1658552"/>
              <a:gd name="connsiteX5" fmla="*/ 975732 w 2922992"/>
              <a:gd name="connsiteY5" fmla="*/ 337526 h 1658552"/>
              <a:gd name="connsiteX6" fmla="*/ 1024718 w 2922992"/>
              <a:gd name="connsiteY6" fmla="*/ 174240 h 1658552"/>
              <a:gd name="connsiteX7" fmla="*/ 1236989 w 2922992"/>
              <a:gd name="connsiteY7" fmla="*/ 43612 h 1658552"/>
              <a:gd name="connsiteX8" fmla="*/ 1465589 w 2922992"/>
              <a:gd name="connsiteY8" fmla="*/ 76269 h 1658552"/>
              <a:gd name="connsiteX9" fmla="*/ 1661532 w 2922992"/>
              <a:gd name="connsiteY9" fmla="*/ 174240 h 1658552"/>
              <a:gd name="connsiteX10" fmla="*/ 1661532 w 2922992"/>
              <a:gd name="connsiteY10" fmla="*/ 402840 h 1658552"/>
              <a:gd name="connsiteX11" fmla="*/ 1841146 w 2922992"/>
              <a:gd name="connsiteY11" fmla="*/ 190569 h 1658552"/>
              <a:gd name="connsiteX12" fmla="*/ 2118732 w 2922992"/>
              <a:gd name="connsiteY12" fmla="*/ 174240 h 1658552"/>
              <a:gd name="connsiteX13" fmla="*/ 2494289 w 2922992"/>
              <a:gd name="connsiteY13" fmla="*/ 125254 h 1658552"/>
              <a:gd name="connsiteX14" fmla="*/ 2739218 w 2922992"/>
              <a:gd name="connsiteY14" fmla="*/ 125254 h 1658552"/>
              <a:gd name="connsiteX15" fmla="*/ 2918832 w 2922992"/>
              <a:gd name="connsiteY15" fmla="*/ 517140 h 1658552"/>
              <a:gd name="connsiteX16" fmla="*/ 2869846 w 2922992"/>
              <a:gd name="connsiteY16" fmla="*/ 925354 h 1658552"/>
              <a:gd name="connsiteX17" fmla="*/ 2869846 w 2922992"/>
              <a:gd name="connsiteY17" fmla="*/ 925354 h 1658552"/>
              <a:gd name="connsiteX18" fmla="*/ 2853518 w 2922992"/>
              <a:gd name="connsiteY18" fmla="*/ 1186612 h 1658552"/>
              <a:gd name="connsiteX19" fmla="*/ 2771875 w 2922992"/>
              <a:gd name="connsiteY19" fmla="*/ 1300912 h 1658552"/>
              <a:gd name="connsiteX20" fmla="*/ 2428975 w 2922992"/>
              <a:gd name="connsiteY20" fmla="*/ 1235597 h 1658552"/>
              <a:gd name="connsiteX21" fmla="*/ 2200375 w 2922992"/>
              <a:gd name="connsiteY21" fmla="*/ 1366226 h 1658552"/>
              <a:gd name="connsiteX22" fmla="*/ 2020761 w 2922992"/>
              <a:gd name="connsiteY22" fmla="*/ 1496854 h 1658552"/>
              <a:gd name="connsiteX23" fmla="*/ 1596218 w 2922992"/>
              <a:gd name="connsiteY23" fmla="*/ 1121297 h 1658552"/>
              <a:gd name="connsiteX24" fmla="*/ 1155346 w 2922992"/>
              <a:gd name="connsiteY24" fmla="*/ 1643812 h 1658552"/>
              <a:gd name="connsiteX25" fmla="*/ 926746 w 2922992"/>
              <a:gd name="connsiteY25" fmla="*/ 1513183 h 1658552"/>
              <a:gd name="connsiteX26" fmla="*/ 649161 w 2922992"/>
              <a:gd name="connsiteY26" fmla="*/ 1496854 h 1658552"/>
              <a:gd name="connsiteX27" fmla="*/ 404232 w 2922992"/>
              <a:gd name="connsiteY27" fmla="*/ 1349897 h 1658552"/>
              <a:gd name="connsiteX28" fmla="*/ 289932 w 2922992"/>
              <a:gd name="connsiteY28" fmla="*/ 1137626 h 1658552"/>
              <a:gd name="connsiteX29" fmla="*/ 289932 w 2922992"/>
              <a:gd name="connsiteY29" fmla="*/ 680426 h 1658552"/>
              <a:gd name="connsiteX30" fmla="*/ 289932 w 2922992"/>
              <a:gd name="connsiteY30" fmla="*/ 615112 h 1658552"/>
              <a:gd name="connsiteX31" fmla="*/ 12346 w 2922992"/>
              <a:gd name="connsiteY31" fmla="*/ 353854 h 1658552"/>
              <a:gd name="connsiteX32" fmla="*/ 45004 w 2922992"/>
              <a:gd name="connsiteY32" fmla="*/ 288540 h 1658552"/>
              <a:gd name="connsiteX33" fmla="*/ 45004 w 2922992"/>
              <a:gd name="connsiteY33" fmla="*/ 255883 h 1658552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4968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3825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020761 w 2922992"/>
              <a:gd name="connsiteY21" fmla="*/ 1382554 h 1513183"/>
              <a:gd name="connsiteX22" fmla="*/ 1596218 w 2922992"/>
              <a:gd name="connsiteY22" fmla="*/ 1121297 h 1513183"/>
              <a:gd name="connsiteX23" fmla="*/ 1171675 w 2922992"/>
              <a:gd name="connsiteY23" fmla="*/ 1464198 h 1513183"/>
              <a:gd name="connsiteX24" fmla="*/ 926746 w 2922992"/>
              <a:gd name="connsiteY24" fmla="*/ 1513183 h 1513183"/>
              <a:gd name="connsiteX25" fmla="*/ 649161 w 2922992"/>
              <a:gd name="connsiteY25" fmla="*/ 1496854 h 1513183"/>
              <a:gd name="connsiteX26" fmla="*/ 404232 w 2922992"/>
              <a:gd name="connsiteY26" fmla="*/ 1349897 h 1513183"/>
              <a:gd name="connsiteX27" fmla="*/ 289932 w 2922992"/>
              <a:gd name="connsiteY27" fmla="*/ 1137626 h 1513183"/>
              <a:gd name="connsiteX28" fmla="*/ 289932 w 2922992"/>
              <a:gd name="connsiteY28" fmla="*/ 680426 h 1513183"/>
              <a:gd name="connsiteX29" fmla="*/ 289932 w 2922992"/>
              <a:gd name="connsiteY29" fmla="*/ 615112 h 1513183"/>
              <a:gd name="connsiteX30" fmla="*/ 12346 w 2922992"/>
              <a:gd name="connsiteY30" fmla="*/ 353854 h 1513183"/>
              <a:gd name="connsiteX31" fmla="*/ 45004 w 2922992"/>
              <a:gd name="connsiteY31" fmla="*/ 288540 h 1513183"/>
              <a:gd name="connsiteX32" fmla="*/ 45004 w 2922992"/>
              <a:gd name="connsiteY32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31" fmla="*/ 45004 w 2922992"/>
              <a:gd name="connsiteY31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277586 w 2910646"/>
              <a:gd name="connsiteY28" fmla="*/ 615112 h 1513183"/>
              <a:gd name="connsiteX29" fmla="*/ 0 w 2910646"/>
              <a:gd name="connsiteY29" fmla="*/ 353854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0 w 2910646"/>
              <a:gd name="connsiteY28" fmla="*/ 353854 h 1513183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649186 w 2910646"/>
              <a:gd name="connsiteY9" fmla="*/ 406676 h 1517019"/>
              <a:gd name="connsiteX10" fmla="*/ 1828800 w 2910646"/>
              <a:gd name="connsiteY10" fmla="*/ 194405 h 1517019"/>
              <a:gd name="connsiteX11" fmla="*/ 2106386 w 2910646"/>
              <a:gd name="connsiteY11" fmla="*/ 178076 h 1517019"/>
              <a:gd name="connsiteX12" fmla="*/ 2481943 w 2910646"/>
              <a:gd name="connsiteY12" fmla="*/ 129090 h 1517019"/>
              <a:gd name="connsiteX13" fmla="*/ 2726872 w 2910646"/>
              <a:gd name="connsiteY13" fmla="*/ 129090 h 1517019"/>
              <a:gd name="connsiteX14" fmla="*/ 2906486 w 2910646"/>
              <a:gd name="connsiteY14" fmla="*/ 520976 h 1517019"/>
              <a:gd name="connsiteX15" fmla="*/ 2857500 w 2910646"/>
              <a:gd name="connsiteY15" fmla="*/ 929190 h 1517019"/>
              <a:gd name="connsiteX16" fmla="*/ 2857500 w 2910646"/>
              <a:gd name="connsiteY16" fmla="*/ 929190 h 1517019"/>
              <a:gd name="connsiteX17" fmla="*/ 2759529 w 2910646"/>
              <a:gd name="connsiteY17" fmla="*/ 1304748 h 1517019"/>
              <a:gd name="connsiteX18" fmla="*/ 2416629 w 2910646"/>
              <a:gd name="connsiteY18" fmla="*/ 1239433 h 1517019"/>
              <a:gd name="connsiteX19" fmla="*/ 2008415 w 2910646"/>
              <a:gd name="connsiteY19" fmla="*/ 1386390 h 1517019"/>
              <a:gd name="connsiteX20" fmla="*/ 1583872 w 2910646"/>
              <a:gd name="connsiteY20" fmla="*/ 1125133 h 1517019"/>
              <a:gd name="connsiteX21" fmla="*/ 1159329 w 2910646"/>
              <a:gd name="connsiteY21" fmla="*/ 1468034 h 1517019"/>
              <a:gd name="connsiteX22" fmla="*/ 914400 w 2910646"/>
              <a:gd name="connsiteY22" fmla="*/ 1517019 h 1517019"/>
              <a:gd name="connsiteX23" fmla="*/ 636815 w 2910646"/>
              <a:gd name="connsiteY23" fmla="*/ 1500690 h 1517019"/>
              <a:gd name="connsiteX24" fmla="*/ 391886 w 2910646"/>
              <a:gd name="connsiteY24" fmla="*/ 1353733 h 1517019"/>
              <a:gd name="connsiteX25" fmla="*/ 277586 w 2910646"/>
              <a:gd name="connsiteY25" fmla="*/ 1141462 h 1517019"/>
              <a:gd name="connsiteX26" fmla="*/ 277586 w 2910646"/>
              <a:gd name="connsiteY26" fmla="*/ 684262 h 1517019"/>
              <a:gd name="connsiteX27" fmla="*/ 0 w 2910646"/>
              <a:gd name="connsiteY27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828800 w 2910646"/>
              <a:gd name="connsiteY9" fmla="*/ 194405 h 1517019"/>
              <a:gd name="connsiteX10" fmla="*/ 2106386 w 2910646"/>
              <a:gd name="connsiteY10" fmla="*/ 178076 h 1517019"/>
              <a:gd name="connsiteX11" fmla="*/ 2481943 w 2910646"/>
              <a:gd name="connsiteY11" fmla="*/ 129090 h 1517019"/>
              <a:gd name="connsiteX12" fmla="*/ 2726872 w 2910646"/>
              <a:gd name="connsiteY12" fmla="*/ 129090 h 1517019"/>
              <a:gd name="connsiteX13" fmla="*/ 2906486 w 2910646"/>
              <a:gd name="connsiteY13" fmla="*/ 520976 h 1517019"/>
              <a:gd name="connsiteX14" fmla="*/ 2857500 w 2910646"/>
              <a:gd name="connsiteY14" fmla="*/ 929190 h 1517019"/>
              <a:gd name="connsiteX15" fmla="*/ 2857500 w 2910646"/>
              <a:gd name="connsiteY15" fmla="*/ 929190 h 1517019"/>
              <a:gd name="connsiteX16" fmla="*/ 2759529 w 2910646"/>
              <a:gd name="connsiteY16" fmla="*/ 1304748 h 1517019"/>
              <a:gd name="connsiteX17" fmla="*/ 2416629 w 2910646"/>
              <a:gd name="connsiteY17" fmla="*/ 1239433 h 1517019"/>
              <a:gd name="connsiteX18" fmla="*/ 2008415 w 2910646"/>
              <a:gd name="connsiteY18" fmla="*/ 1386390 h 1517019"/>
              <a:gd name="connsiteX19" fmla="*/ 1583872 w 2910646"/>
              <a:gd name="connsiteY19" fmla="*/ 1125133 h 1517019"/>
              <a:gd name="connsiteX20" fmla="*/ 1159329 w 2910646"/>
              <a:gd name="connsiteY20" fmla="*/ 1468034 h 1517019"/>
              <a:gd name="connsiteX21" fmla="*/ 914400 w 2910646"/>
              <a:gd name="connsiteY21" fmla="*/ 1517019 h 1517019"/>
              <a:gd name="connsiteX22" fmla="*/ 636815 w 2910646"/>
              <a:gd name="connsiteY22" fmla="*/ 1500690 h 1517019"/>
              <a:gd name="connsiteX23" fmla="*/ 391886 w 2910646"/>
              <a:gd name="connsiteY23" fmla="*/ 1353733 h 1517019"/>
              <a:gd name="connsiteX24" fmla="*/ 277586 w 2910646"/>
              <a:gd name="connsiteY24" fmla="*/ 1141462 h 1517019"/>
              <a:gd name="connsiteX25" fmla="*/ 277586 w 2910646"/>
              <a:gd name="connsiteY25" fmla="*/ 684262 h 1517019"/>
              <a:gd name="connsiteX26" fmla="*/ 0 w 2910646"/>
              <a:gd name="connsiteY26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2106386 w 2910646"/>
              <a:gd name="connsiteY9" fmla="*/ 178076 h 1517019"/>
              <a:gd name="connsiteX10" fmla="*/ 2481943 w 2910646"/>
              <a:gd name="connsiteY10" fmla="*/ 129090 h 1517019"/>
              <a:gd name="connsiteX11" fmla="*/ 2726872 w 2910646"/>
              <a:gd name="connsiteY11" fmla="*/ 129090 h 1517019"/>
              <a:gd name="connsiteX12" fmla="*/ 2906486 w 2910646"/>
              <a:gd name="connsiteY12" fmla="*/ 520976 h 1517019"/>
              <a:gd name="connsiteX13" fmla="*/ 2857500 w 2910646"/>
              <a:gd name="connsiteY13" fmla="*/ 929190 h 1517019"/>
              <a:gd name="connsiteX14" fmla="*/ 2857500 w 2910646"/>
              <a:gd name="connsiteY14" fmla="*/ 929190 h 1517019"/>
              <a:gd name="connsiteX15" fmla="*/ 2759529 w 2910646"/>
              <a:gd name="connsiteY15" fmla="*/ 1304748 h 1517019"/>
              <a:gd name="connsiteX16" fmla="*/ 2416629 w 2910646"/>
              <a:gd name="connsiteY16" fmla="*/ 1239433 h 1517019"/>
              <a:gd name="connsiteX17" fmla="*/ 2008415 w 2910646"/>
              <a:gd name="connsiteY17" fmla="*/ 1386390 h 1517019"/>
              <a:gd name="connsiteX18" fmla="*/ 1583872 w 2910646"/>
              <a:gd name="connsiteY18" fmla="*/ 1125133 h 1517019"/>
              <a:gd name="connsiteX19" fmla="*/ 1159329 w 2910646"/>
              <a:gd name="connsiteY19" fmla="*/ 1468034 h 1517019"/>
              <a:gd name="connsiteX20" fmla="*/ 914400 w 2910646"/>
              <a:gd name="connsiteY20" fmla="*/ 1517019 h 1517019"/>
              <a:gd name="connsiteX21" fmla="*/ 636815 w 2910646"/>
              <a:gd name="connsiteY21" fmla="*/ 1500690 h 1517019"/>
              <a:gd name="connsiteX22" fmla="*/ 391886 w 2910646"/>
              <a:gd name="connsiteY22" fmla="*/ 1353733 h 1517019"/>
              <a:gd name="connsiteX23" fmla="*/ 277586 w 2910646"/>
              <a:gd name="connsiteY23" fmla="*/ 1141462 h 1517019"/>
              <a:gd name="connsiteX24" fmla="*/ 277586 w 2910646"/>
              <a:gd name="connsiteY24" fmla="*/ 684262 h 1517019"/>
              <a:gd name="connsiteX25" fmla="*/ 0 w 2910646"/>
              <a:gd name="connsiteY25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481943 w 2910646"/>
              <a:gd name="connsiteY9" fmla="*/ 129090 h 1517019"/>
              <a:gd name="connsiteX10" fmla="*/ 2726872 w 2910646"/>
              <a:gd name="connsiteY10" fmla="*/ 129090 h 1517019"/>
              <a:gd name="connsiteX11" fmla="*/ 2906486 w 2910646"/>
              <a:gd name="connsiteY11" fmla="*/ 520976 h 1517019"/>
              <a:gd name="connsiteX12" fmla="*/ 2857500 w 2910646"/>
              <a:gd name="connsiteY12" fmla="*/ 929190 h 1517019"/>
              <a:gd name="connsiteX13" fmla="*/ 2857500 w 2910646"/>
              <a:gd name="connsiteY13" fmla="*/ 929190 h 1517019"/>
              <a:gd name="connsiteX14" fmla="*/ 2759529 w 2910646"/>
              <a:gd name="connsiteY14" fmla="*/ 1304748 h 1517019"/>
              <a:gd name="connsiteX15" fmla="*/ 2416629 w 2910646"/>
              <a:gd name="connsiteY15" fmla="*/ 1239433 h 1517019"/>
              <a:gd name="connsiteX16" fmla="*/ 2008415 w 2910646"/>
              <a:gd name="connsiteY16" fmla="*/ 1386390 h 1517019"/>
              <a:gd name="connsiteX17" fmla="*/ 1583872 w 2910646"/>
              <a:gd name="connsiteY17" fmla="*/ 1125133 h 1517019"/>
              <a:gd name="connsiteX18" fmla="*/ 1159329 w 2910646"/>
              <a:gd name="connsiteY18" fmla="*/ 1468034 h 1517019"/>
              <a:gd name="connsiteX19" fmla="*/ 914400 w 2910646"/>
              <a:gd name="connsiteY19" fmla="*/ 1517019 h 1517019"/>
              <a:gd name="connsiteX20" fmla="*/ 636815 w 2910646"/>
              <a:gd name="connsiteY20" fmla="*/ 1500690 h 1517019"/>
              <a:gd name="connsiteX21" fmla="*/ 391886 w 2910646"/>
              <a:gd name="connsiteY21" fmla="*/ 1353733 h 1517019"/>
              <a:gd name="connsiteX22" fmla="*/ 277586 w 2910646"/>
              <a:gd name="connsiteY22" fmla="*/ 1141462 h 1517019"/>
              <a:gd name="connsiteX23" fmla="*/ 277586 w 2910646"/>
              <a:gd name="connsiteY23" fmla="*/ 684262 h 1517019"/>
              <a:gd name="connsiteX24" fmla="*/ 0 w 2910646"/>
              <a:gd name="connsiteY24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243391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759529 w 2913264"/>
              <a:gd name="connsiteY13" fmla="*/ 1304748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841172 w 2913264"/>
              <a:gd name="connsiteY13" fmla="*/ 1255762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41172 w 2913264"/>
              <a:gd name="connsiteY12" fmla="*/ 1255762 h 1517019"/>
              <a:gd name="connsiteX13" fmla="*/ 2416629 w 2913264"/>
              <a:gd name="connsiteY13" fmla="*/ 1239433 h 1517019"/>
              <a:gd name="connsiteX14" fmla="*/ 2008415 w 2913264"/>
              <a:gd name="connsiteY14" fmla="*/ 1386390 h 1517019"/>
              <a:gd name="connsiteX15" fmla="*/ 1583872 w 2913264"/>
              <a:gd name="connsiteY15" fmla="*/ 1125133 h 1517019"/>
              <a:gd name="connsiteX16" fmla="*/ 1159329 w 2913264"/>
              <a:gd name="connsiteY16" fmla="*/ 1468034 h 1517019"/>
              <a:gd name="connsiteX17" fmla="*/ 914400 w 2913264"/>
              <a:gd name="connsiteY17" fmla="*/ 1517019 h 1517019"/>
              <a:gd name="connsiteX18" fmla="*/ 636815 w 2913264"/>
              <a:gd name="connsiteY18" fmla="*/ 1500690 h 1517019"/>
              <a:gd name="connsiteX19" fmla="*/ 391886 w 2913264"/>
              <a:gd name="connsiteY19" fmla="*/ 1353733 h 1517019"/>
              <a:gd name="connsiteX20" fmla="*/ 277586 w 2913264"/>
              <a:gd name="connsiteY20" fmla="*/ 1141462 h 1517019"/>
              <a:gd name="connsiteX21" fmla="*/ 277586 w 2913264"/>
              <a:gd name="connsiteY21" fmla="*/ 684262 h 1517019"/>
              <a:gd name="connsiteX22" fmla="*/ 0 w 2913264"/>
              <a:gd name="connsiteY22" fmla="*/ 357690 h 1517019"/>
              <a:gd name="connsiteX0" fmla="*/ 81643 w 3037114"/>
              <a:gd name="connsiteY0" fmla="*/ 194405 h 1517019"/>
              <a:gd name="connsiteX1" fmla="*/ 261258 w 3037114"/>
              <a:gd name="connsiteY1" fmla="*/ 14790 h 1517019"/>
              <a:gd name="connsiteX2" fmla="*/ 571500 w 3037114"/>
              <a:gd name="connsiteY2" fmla="*/ 47448 h 1517019"/>
              <a:gd name="connsiteX3" fmla="*/ 718458 w 3037114"/>
              <a:gd name="connsiteY3" fmla="*/ 341362 h 1517019"/>
              <a:gd name="connsiteX4" fmla="*/ 963386 w 3037114"/>
              <a:gd name="connsiteY4" fmla="*/ 243391 h 1517019"/>
              <a:gd name="connsiteX5" fmla="*/ 1224643 w 3037114"/>
              <a:gd name="connsiteY5" fmla="*/ 47448 h 1517019"/>
              <a:gd name="connsiteX6" fmla="*/ 1534885 w 3037114"/>
              <a:gd name="connsiteY6" fmla="*/ 96433 h 1517019"/>
              <a:gd name="connsiteX7" fmla="*/ 1747158 w 3037114"/>
              <a:gd name="connsiteY7" fmla="*/ 243390 h 1517019"/>
              <a:gd name="connsiteX8" fmla="*/ 2188029 w 3037114"/>
              <a:gd name="connsiteY8" fmla="*/ 194404 h 1517019"/>
              <a:gd name="connsiteX9" fmla="*/ 2677886 w 3037114"/>
              <a:gd name="connsiteY9" fmla="*/ 145419 h 1517019"/>
              <a:gd name="connsiteX10" fmla="*/ 2906486 w 3037114"/>
              <a:gd name="connsiteY10" fmla="*/ 520976 h 1517019"/>
              <a:gd name="connsiteX11" fmla="*/ 3037114 w 3037114"/>
              <a:gd name="connsiteY11" fmla="*/ 945518 h 1517019"/>
              <a:gd name="connsiteX12" fmla="*/ 2841172 w 3037114"/>
              <a:gd name="connsiteY12" fmla="*/ 1255762 h 1517019"/>
              <a:gd name="connsiteX13" fmla="*/ 2416629 w 3037114"/>
              <a:gd name="connsiteY13" fmla="*/ 1239433 h 1517019"/>
              <a:gd name="connsiteX14" fmla="*/ 2008415 w 3037114"/>
              <a:gd name="connsiteY14" fmla="*/ 1386390 h 1517019"/>
              <a:gd name="connsiteX15" fmla="*/ 1583872 w 3037114"/>
              <a:gd name="connsiteY15" fmla="*/ 1125133 h 1517019"/>
              <a:gd name="connsiteX16" fmla="*/ 1159329 w 3037114"/>
              <a:gd name="connsiteY16" fmla="*/ 1468034 h 1517019"/>
              <a:gd name="connsiteX17" fmla="*/ 914400 w 3037114"/>
              <a:gd name="connsiteY17" fmla="*/ 1517019 h 1517019"/>
              <a:gd name="connsiteX18" fmla="*/ 636815 w 3037114"/>
              <a:gd name="connsiteY18" fmla="*/ 1500690 h 1517019"/>
              <a:gd name="connsiteX19" fmla="*/ 391886 w 3037114"/>
              <a:gd name="connsiteY19" fmla="*/ 1353733 h 1517019"/>
              <a:gd name="connsiteX20" fmla="*/ 277586 w 3037114"/>
              <a:gd name="connsiteY20" fmla="*/ 1141462 h 1517019"/>
              <a:gd name="connsiteX21" fmla="*/ 277586 w 3037114"/>
              <a:gd name="connsiteY21" fmla="*/ 684262 h 1517019"/>
              <a:gd name="connsiteX22" fmla="*/ 0 w 3037114"/>
              <a:gd name="connsiteY22" fmla="*/ 357690 h 1517019"/>
              <a:gd name="connsiteX0" fmla="*/ 81643 w 2971800"/>
              <a:gd name="connsiteY0" fmla="*/ 194405 h 1517019"/>
              <a:gd name="connsiteX1" fmla="*/ 261258 w 2971800"/>
              <a:gd name="connsiteY1" fmla="*/ 14790 h 1517019"/>
              <a:gd name="connsiteX2" fmla="*/ 571500 w 2971800"/>
              <a:gd name="connsiteY2" fmla="*/ 47448 h 1517019"/>
              <a:gd name="connsiteX3" fmla="*/ 718458 w 2971800"/>
              <a:gd name="connsiteY3" fmla="*/ 341362 h 1517019"/>
              <a:gd name="connsiteX4" fmla="*/ 963386 w 2971800"/>
              <a:gd name="connsiteY4" fmla="*/ 243391 h 1517019"/>
              <a:gd name="connsiteX5" fmla="*/ 1224643 w 2971800"/>
              <a:gd name="connsiteY5" fmla="*/ 47448 h 1517019"/>
              <a:gd name="connsiteX6" fmla="*/ 1534885 w 2971800"/>
              <a:gd name="connsiteY6" fmla="*/ 96433 h 1517019"/>
              <a:gd name="connsiteX7" fmla="*/ 1747158 w 2971800"/>
              <a:gd name="connsiteY7" fmla="*/ 243390 h 1517019"/>
              <a:gd name="connsiteX8" fmla="*/ 2188029 w 2971800"/>
              <a:gd name="connsiteY8" fmla="*/ 194404 h 1517019"/>
              <a:gd name="connsiteX9" fmla="*/ 2677886 w 2971800"/>
              <a:gd name="connsiteY9" fmla="*/ 145419 h 1517019"/>
              <a:gd name="connsiteX10" fmla="*/ 2906486 w 2971800"/>
              <a:gd name="connsiteY10" fmla="*/ 520976 h 1517019"/>
              <a:gd name="connsiteX11" fmla="*/ 2971800 w 2971800"/>
              <a:gd name="connsiteY11" fmla="*/ 945518 h 1517019"/>
              <a:gd name="connsiteX12" fmla="*/ 2841172 w 2971800"/>
              <a:gd name="connsiteY12" fmla="*/ 1255762 h 1517019"/>
              <a:gd name="connsiteX13" fmla="*/ 2416629 w 2971800"/>
              <a:gd name="connsiteY13" fmla="*/ 1239433 h 1517019"/>
              <a:gd name="connsiteX14" fmla="*/ 2008415 w 2971800"/>
              <a:gd name="connsiteY14" fmla="*/ 1386390 h 1517019"/>
              <a:gd name="connsiteX15" fmla="*/ 1583872 w 2971800"/>
              <a:gd name="connsiteY15" fmla="*/ 1125133 h 1517019"/>
              <a:gd name="connsiteX16" fmla="*/ 1159329 w 2971800"/>
              <a:gd name="connsiteY16" fmla="*/ 1468034 h 1517019"/>
              <a:gd name="connsiteX17" fmla="*/ 914400 w 2971800"/>
              <a:gd name="connsiteY17" fmla="*/ 1517019 h 1517019"/>
              <a:gd name="connsiteX18" fmla="*/ 636815 w 2971800"/>
              <a:gd name="connsiteY18" fmla="*/ 1500690 h 1517019"/>
              <a:gd name="connsiteX19" fmla="*/ 391886 w 2971800"/>
              <a:gd name="connsiteY19" fmla="*/ 1353733 h 1517019"/>
              <a:gd name="connsiteX20" fmla="*/ 277586 w 2971800"/>
              <a:gd name="connsiteY20" fmla="*/ 1141462 h 1517019"/>
              <a:gd name="connsiteX21" fmla="*/ 277586 w 2971800"/>
              <a:gd name="connsiteY21" fmla="*/ 684262 h 1517019"/>
              <a:gd name="connsiteX22" fmla="*/ 0 w 2971800"/>
              <a:gd name="connsiteY22" fmla="*/ 357690 h 1517019"/>
              <a:gd name="connsiteX0" fmla="*/ 16328 w 2906485"/>
              <a:gd name="connsiteY0" fmla="*/ 194405 h 1517019"/>
              <a:gd name="connsiteX1" fmla="*/ 195943 w 2906485"/>
              <a:gd name="connsiteY1" fmla="*/ 14790 h 1517019"/>
              <a:gd name="connsiteX2" fmla="*/ 506185 w 2906485"/>
              <a:gd name="connsiteY2" fmla="*/ 47448 h 1517019"/>
              <a:gd name="connsiteX3" fmla="*/ 653143 w 2906485"/>
              <a:gd name="connsiteY3" fmla="*/ 341362 h 1517019"/>
              <a:gd name="connsiteX4" fmla="*/ 898071 w 2906485"/>
              <a:gd name="connsiteY4" fmla="*/ 243391 h 1517019"/>
              <a:gd name="connsiteX5" fmla="*/ 1159328 w 2906485"/>
              <a:gd name="connsiteY5" fmla="*/ 47448 h 1517019"/>
              <a:gd name="connsiteX6" fmla="*/ 1469570 w 2906485"/>
              <a:gd name="connsiteY6" fmla="*/ 96433 h 1517019"/>
              <a:gd name="connsiteX7" fmla="*/ 1681843 w 2906485"/>
              <a:gd name="connsiteY7" fmla="*/ 243390 h 1517019"/>
              <a:gd name="connsiteX8" fmla="*/ 2122714 w 2906485"/>
              <a:gd name="connsiteY8" fmla="*/ 194404 h 1517019"/>
              <a:gd name="connsiteX9" fmla="*/ 2612571 w 2906485"/>
              <a:gd name="connsiteY9" fmla="*/ 145419 h 1517019"/>
              <a:gd name="connsiteX10" fmla="*/ 2841171 w 2906485"/>
              <a:gd name="connsiteY10" fmla="*/ 520976 h 1517019"/>
              <a:gd name="connsiteX11" fmla="*/ 2906485 w 2906485"/>
              <a:gd name="connsiteY11" fmla="*/ 945518 h 1517019"/>
              <a:gd name="connsiteX12" fmla="*/ 2775857 w 2906485"/>
              <a:gd name="connsiteY12" fmla="*/ 1255762 h 1517019"/>
              <a:gd name="connsiteX13" fmla="*/ 2351314 w 2906485"/>
              <a:gd name="connsiteY13" fmla="*/ 1239433 h 1517019"/>
              <a:gd name="connsiteX14" fmla="*/ 1943100 w 2906485"/>
              <a:gd name="connsiteY14" fmla="*/ 1386390 h 1517019"/>
              <a:gd name="connsiteX15" fmla="*/ 1518557 w 2906485"/>
              <a:gd name="connsiteY15" fmla="*/ 1125133 h 1517019"/>
              <a:gd name="connsiteX16" fmla="*/ 1094014 w 2906485"/>
              <a:gd name="connsiteY16" fmla="*/ 1468034 h 1517019"/>
              <a:gd name="connsiteX17" fmla="*/ 849085 w 2906485"/>
              <a:gd name="connsiteY17" fmla="*/ 1517019 h 1517019"/>
              <a:gd name="connsiteX18" fmla="*/ 571500 w 2906485"/>
              <a:gd name="connsiteY18" fmla="*/ 1500690 h 1517019"/>
              <a:gd name="connsiteX19" fmla="*/ 326571 w 2906485"/>
              <a:gd name="connsiteY19" fmla="*/ 1353733 h 1517019"/>
              <a:gd name="connsiteX20" fmla="*/ 212271 w 2906485"/>
              <a:gd name="connsiteY20" fmla="*/ 1141462 h 1517019"/>
              <a:gd name="connsiteX21" fmla="*/ 212271 w 2906485"/>
              <a:gd name="connsiteY21" fmla="*/ 684262 h 1517019"/>
              <a:gd name="connsiteX22" fmla="*/ 0 w 2906485"/>
              <a:gd name="connsiteY22" fmla="*/ 341361 h 1517019"/>
              <a:gd name="connsiteX0" fmla="*/ 0 w 2906485"/>
              <a:gd name="connsiteY0" fmla="*/ 264496 h 1521795"/>
              <a:gd name="connsiteX1" fmla="*/ 195943 w 2906485"/>
              <a:gd name="connsiteY1" fmla="*/ 19566 h 1521795"/>
              <a:gd name="connsiteX2" fmla="*/ 506185 w 2906485"/>
              <a:gd name="connsiteY2" fmla="*/ 52224 h 1521795"/>
              <a:gd name="connsiteX3" fmla="*/ 653143 w 2906485"/>
              <a:gd name="connsiteY3" fmla="*/ 346138 h 1521795"/>
              <a:gd name="connsiteX4" fmla="*/ 898071 w 2906485"/>
              <a:gd name="connsiteY4" fmla="*/ 248167 h 1521795"/>
              <a:gd name="connsiteX5" fmla="*/ 1159328 w 2906485"/>
              <a:gd name="connsiteY5" fmla="*/ 52224 h 1521795"/>
              <a:gd name="connsiteX6" fmla="*/ 1469570 w 2906485"/>
              <a:gd name="connsiteY6" fmla="*/ 101209 h 1521795"/>
              <a:gd name="connsiteX7" fmla="*/ 1681843 w 2906485"/>
              <a:gd name="connsiteY7" fmla="*/ 248166 h 1521795"/>
              <a:gd name="connsiteX8" fmla="*/ 2122714 w 2906485"/>
              <a:gd name="connsiteY8" fmla="*/ 199180 h 1521795"/>
              <a:gd name="connsiteX9" fmla="*/ 2612571 w 2906485"/>
              <a:gd name="connsiteY9" fmla="*/ 150195 h 1521795"/>
              <a:gd name="connsiteX10" fmla="*/ 2841171 w 2906485"/>
              <a:gd name="connsiteY10" fmla="*/ 525752 h 1521795"/>
              <a:gd name="connsiteX11" fmla="*/ 2906485 w 2906485"/>
              <a:gd name="connsiteY11" fmla="*/ 950294 h 1521795"/>
              <a:gd name="connsiteX12" fmla="*/ 2775857 w 2906485"/>
              <a:gd name="connsiteY12" fmla="*/ 1260538 h 1521795"/>
              <a:gd name="connsiteX13" fmla="*/ 2351314 w 2906485"/>
              <a:gd name="connsiteY13" fmla="*/ 1244209 h 1521795"/>
              <a:gd name="connsiteX14" fmla="*/ 1943100 w 2906485"/>
              <a:gd name="connsiteY14" fmla="*/ 1391166 h 1521795"/>
              <a:gd name="connsiteX15" fmla="*/ 1518557 w 2906485"/>
              <a:gd name="connsiteY15" fmla="*/ 1129909 h 1521795"/>
              <a:gd name="connsiteX16" fmla="*/ 1094014 w 2906485"/>
              <a:gd name="connsiteY16" fmla="*/ 1472810 h 1521795"/>
              <a:gd name="connsiteX17" fmla="*/ 849085 w 2906485"/>
              <a:gd name="connsiteY17" fmla="*/ 1521795 h 1521795"/>
              <a:gd name="connsiteX18" fmla="*/ 571500 w 2906485"/>
              <a:gd name="connsiteY18" fmla="*/ 1505466 h 1521795"/>
              <a:gd name="connsiteX19" fmla="*/ 326571 w 2906485"/>
              <a:gd name="connsiteY19" fmla="*/ 1358509 h 1521795"/>
              <a:gd name="connsiteX20" fmla="*/ 212271 w 2906485"/>
              <a:gd name="connsiteY20" fmla="*/ 1146238 h 1521795"/>
              <a:gd name="connsiteX21" fmla="*/ 212271 w 2906485"/>
              <a:gd name="connsiteY21" fmla="*/ 689038 h 1521795"/>
              <a:gd name="connsiteX22" fmla="*/ 0 w 2906485"/>
              <a:gd name="connsiteY22" fmla="*/ 346137 h 152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06485" h="1521795">
                <a:moveTo>
                  <a:pt x="0" y="264496"/>
                </a:moveTo>
                <a:cubicBezTo>
                  <a:pt x="48986" y="186935"/>
                  <a:pt x="111579" y="54945"/>
                  <a:pt x="195943" y="19566"/>
                </a:cubicBezTo>
                <a:cubicBezTo>
                  <a:pt x="280307" y="-15813"/>
                  <a:pt x="429985" y="-2205"/>
                  <a:pt x="506185" y="52224"/>
                </a:cubicBezTo>
                <a:cubicBezTo>
                  <a:pt x="582385" y="106653"/>
                  <a:pt x="587829" y="313481"/>
                  <a:pt x="653143" y="346138"/>
                </a:cubicBezTo>
                <a:cubicBezTo>
                  <a:pt x="718457" y="378795"/>
                  <a:pt x="813707" y="297153"/>
                  <a:pt x="898071" y="248167"/>
                </a:cubicBezTo>
                <a:cubicBezTo>
                  <a:pt x="982435" y="199181"/>
                  <a:pt x="1064078" y="76717"/>
                  <a:pt x="1159328" y="52224"/>
                </a:cubicBezTo>
                <a:cubicBezTo>
                  <a:pt x="1254578" y="27731"/>
                  <a:pt x="1382484" y="68552"/>
                  <a:pt x="1469570" y="101209"/>
                </a:cubicBezTo>
                <a:cubicBezTo>
                  <a:pt x="1556656" y="133866"/>
                  <a:pt x="1572986" y="231837"/>
                  <a:pt x="1681843" y="248166"/>
                </a:cubicBezTo>
                <a:cubicBezTo>
                  <a:pt x="1790700" y="264495"/>
                  <a:pt x="1967593" y="215509"/>
                  <a:pt x="2122714" y="199180"/>
                </a:cubicBezTo>
                <a:cubicBezTo>
                  <a:pt x="2277835" y="182852"/>
                  <a:pt x="2492828" y="95766"/>
                  <a:pt x="2612571" y="150195"/>
                </a:cubicBezTo>
                <a:cubicBezTo>
                  <a:pt x="2732314" y="204624"/>
                  <a:pt x="2792185" y="392402"/>
                  <a:pt x="2841171" y="525752"/>
                </a:cubicBezTo>
                <a:cubicBezTo>
                  <a:pt x="2890157" y="659102"/>
                  <a:pt x="2906485" y="950294"/>
                  <a:pt x="2906485" y="950294"/>
                </a:cubicBezTo>
                <a:cubicBezTo>
                  <a:pt x="2841171" y="1053709"/>
                  <a:pt x="2868385" y="1211552"/>
                  <a:pt x="2775857" y="1260538"/>
                </a:cubicBezTo>
                <a:cubicBezTo>
                  <a:pt x="2683329" y="1309524"/>
                  <a:pt x="2490107" y="1222438"/>
                  <a:pt x="2351314" y="1244209"/>
                </a:cubicBezTo>
                <a:cubicBezTo>
                  <a:pt x="2212521" y="1265980"/>
                  <a:pt x="2081893" y="1410216"/>
                  <a:pt x="1943100" y="1391166"/>
                </a:cubicBezTo>
                <a:cubicBezTo>
                  <a:pt x="1804307" y="1372116"/>
                  <a:pt x="1660071" y="1116302"/>
                  <a:pt x="1518557" y="1129909"/>
                </a:cubicBezTo>
                <a:cubicBezTo>
                  <a:pt x="1377043" y="1143516"/>
                  <a:pt x="1205593" y="1407496"/>
                  <a:pt x="1094014" y="1472810"/>
                </a:cubicBezTo>
                <a:cubicBezTo>
                  <a:pt x="982435" y="1538124"/>
                  <a:pt x="936171" y="1516352"/>
                  <a:pt x="849085" y="1521795"/>
                </a:cubicBezTo>
                <a:lnTo>
                  <a:pt x="571500" y="1505466"/>
                </a:lnTo>
                <a:cubicBezTo>
                  <a:pt x="484414" y="1478252"/>
                  <a:pt x="386442" y="1418380"/>
                  <a:pt x="326571" y="1358509"/>
                </a:cubicBezTo>
                <a:cubicBezTo>
                  <a:pt x="266700" y="1298638"/>
                  <a:pt x="231321" y="1257816"/>
                  <a:pt x="212271" y="1146238"/>
                </a:cubicBezTo>
                <a:cubicBezTo>
                  <a:pt x="193221" y="1034660"/>
                  <a:pt x="247649" y="822388"/>
                  <a:pt x="212271" y="689038"/>
                </a:cubicBezTo>
                <a:cubicBezTo>
                  <a:pt x="176893" y="555688"/>
                  <a:pt x="57831" y="414173"/>
                  <a:pt x="0" y="346137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69160F6-203B-E445-A344-31DFB0587E1E}"/>
              </a:ext>
            </a:extLst>
          </p:cNvPr>
          <p:cNvSpPr/>
          <p:nvPr/>
        </p:nvSpPr>
        <p:spPr>
          <a:xfrm>
            <a:off x="6282447" y="2803559"/>
            <a:ext cx="2788231" cy="1786605"/>
          </a:xfrm>
          <a:custGeom>
            <a:avLst/>
            <a:gdLst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493910 w 2788231"/>
              <a:gd name="connsiteY17" fmla="*/ 1703127 h 1786605"/>
              <a:gd name="connsiteX18" fmla="*/ 297967 w 2788231"/>
              <a:gd name="connsiteY18" fmla="*/ 1278584 h 1786605"/>
              <a:gd name="connsiteX19" fmla="*/ 69367 w 2788231"/>
              <a:gd name="connsiteY19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88231" h="1786605">
                <a:moveTo>
                  <a:pt x="36710" y="984670"/>
                </a:moveTo>
                <a:cubicBezTo>
                  <a:pt x="13578" y="897584"/>
                  <a:pt x="-9554" y="810498"/>
                  <a:pt x="4053" y="739741"/>
                </a:cubicBezTo>
                <a:cubicBezTo>
                  <a:pt x="17660" y="668984"/>
                  <a:pt x="66646" y="598227"/>
                  <a:pt x="118353" y="560127"/>
                </a:cubicBezTo>
                <a:cubicBezTo>
                  <a:pt x="170060" y="522027"/>
                  <a:pt x="235375" y="519305"/>
                  <a:pt x="314296" y="511141"/>
                </a:cubicBezTo>
                <a:cubicBezTo>
                  <a:pt x="393217" y="502977"/>
                  <a:pt x="507518" y="527469"/>
                  <a:pt x="591882" y="511141"/>
                </a:cubicBezTo>
                <a:cubicBezTo>
                  <a:pt x="676246" y="494813"/>
                  <a:pt x="733396" y="429498"/>
                  <a:pt x="820482" y="413170"/>
                </a:cubicBezTo>
                <a:cubicBezTo>
                  <a:pt x="907568" y="396841"/>
                  <a:pt x="1040918" y="462156"/>
                  <a:pt x="1114396" y="413170"/>
                </a:cubicBezTo>
                <a:cubicBezTo>
                  <a:pt x="1187875" y="364184"/>
                  <a:pt x="1201482" y="187291"/>
                  <a:pt x="1261353" y="119255"/>
                </a:cubicBezTo>
                <a:cubicBezTo>
                  <a:pt x="1321224" y="51219"/>
                  <a:pt x="1375653" y="-19538"/>
                  <a:pt x="1473624" y="4955"/>
                </a:cubicBezTo>
                <a:cubicBezTo>
                  <a:pt x="1571596" y="29448"/>
                  <a:pt x="1732161" y="233555"/>
                  <a:pt x="1849182" y="266212"/>
                </a:cubicBezTo>
                <a:cubicBezTo>
                  <a:pt x="1966203" y="298869"/>
                  <a:pt x="2050567" y="228112"/>
                  <a:pt x="2175753" y="200898"/>
                </a:cubicBezTo>
                <a:cubicBezTo>
                  <a:pt x="2300939" y="173684"/>
                  <a:pt x="2505046" y="75713"/>
                  <a:pt x="2600296" y="102927"/>
                </a:cubicBezTo>
                <a:cubicBezTo>
                  <a:pt x="2695546" y="130141"/>
                  <a:pt x="2717317" y="217227"/>
                  <a:pt x="2747253" y="364184"/>
                </a:cubicBezTo>
                <a:cubicBezTo>
                  <a:pt x="2777189" y="511141"/>
                  <a:pt x="2801681" y="777842"/>
                  <a:pt x="2779910" y="984670"/>
                </a:cubicBezTo>
                <a:cubicBezTo>
                  <a:pt x="2758139" y="1191498"/>
                  <a:pt x="2779910" y="1471805"/>
                  <a:pt x="2616624" y="1605155"/>
                </a:cubicBezTo>
                <a:cubicBezTo>
                  <a:pt x="2453338" y="1738505"/>
                  <a:pt x="2153981" y="1768441"/>
                  <a:pt x="1800196" y="1784770"/>
                </a:cubicBezTo>
                <a:cubicBezTo>
                  <a:pt x="1446411" y="1801099"/>
                  <a:pt x="493910" y="1703127"/>
                  <a:pt x="493910" y="1703127"/>
                </a:cubicBezTo>
                <a:cubicBezTo>
                  <a:pt x="346954" y="1594270"/>
                  <a:pt x="363281" y="1420098"/>
                  <a:pt x="297967" y="1278584"/>
                </a:cubicBezTo>
                <a:cubicBezTo>
                  <a:pt x="227210" y="1175170"/>
                  <a:pt x="148288" y="1128905"/>
                  <a:pt x="69367" y="1082641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14965-8EF4-8140-90B9-7CCF5E612BC8}"/>
              </a:ext>
            </a:extLst>
          </p:cNvPr>
          <p:cNvSpPr/>
          <p:nvPr/>
        </p:nvSpPr>
        <p:spPr>
          <a:xfrm>
            <a:off x="4425940" y="567454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14965-8EF4-8140-90B9-7CCF5E612BC8}"/>
              </a:ext>
            </a:extLst>
          </p:cNvPr>
          <p:cNvSpPr/>
          <p:nvPr/>
        </p:nvSpPr>
        <p:spPr>
          <a:xfrm>
            <a:off x="6753245" y="4941470"/>
            <a:ext cx="1581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chục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 animBg="1"/>
      <p:bldP spid="16" grpId="0" animBg="1"/>
      <p:bldP spid="1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A25E1-95B6-EB40-AAD4-B13A77053986}"/>
              </a:ext>
            </a:extLst>
          </p:cNvPr>
          <p:cNvGrpSpPr/>
          <p:nvPr/>
        </p:nvGrpSpPr>
        <p:grpSpPr>
          <a:xfrm>
            <a:off x="762639" y="94407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F7A06B-2429-104A-884C-23A42FB455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4ADE7C-CF14-6D41-97EE-5583DD8D0C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0D2993-5DA7-324D-AA0C-FE72B3B6619C}"/>
              </a:ext>
            </a:extLst>
          </p:cNvPr>
          <p:cNvSpPr txBox="1"/>
          <p:nvPr/>
        </p:nvSpPr>
        <p:spPr>
          <a:xfrm>
            <a:off x="1422835" y="1169184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A64B3F-4B24-614E-B402-0159D66BB3B1}"/>
              </a:ext>
            </a:extLst>
          </p:cNvPr>
          <p:cNvGrpSpPr/>
          <p:nvPr/>
        </p:nvGrpSpPr>
        <p:grpSpPr>
          <a:xfrm>
            <a:off x="583023" y="2206289"/>
            <a:ext cx="10833530" cy="2630812"/>
            <a:chOff x="776085" y="2239825"/>
            <a:chExt cx="10833530" cy="26308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238DEE-A274-344C-9B1E-3E2625D9A683}"/>
                </a:ext>
              </a:extLst>
            </p:cNvPr>
            <p:cNvSpPr txBox="1"/>
            <p:nvPr/>
          </p:nvSpPr>
          <p:spPr>
            <a:xfrm>
              <a:off x="776086" y="2239825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Số 87 gồm 8 chục và 7 đơn vị viết là: 87  =  80  + 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467B36-DEF6-ED43-9A33-AB2B470AA977}"/>
                </a:ext>
              </a:extLst>
            </p:cNvPr>
            <p:cNvSpPr txBox="1"/>
            <p:nvPr/>
          </p:nvSpPr>
          <p:spPr>
            <a:xfrm>
              <a:off x="776085" y="3268618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 Số 45 gồm       chục và      đơn vị viết là: 45 =         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12AA2E-89E2-E14E-B3CB-18AE457DA15D}"/>
                </a:ext>
              </a:extLst>
            </p:cNvPr>
            <p:cNvSpPr txBox="1"/>
            <p:nvPr/>
          </p:nvSpPr>
          <p:spPr>
            <a:xfrm>
              <a:off x="776085" y="4285862"/>
              <a:ext cx="10833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c. Số 63 gồm      chục và       đơn vị viết là:        =         +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E81E4F7-491E-8D40-8167-B5AFD41D918B}"/>
                </a:ext>
              </a:extLst>
            </p:cNvPr>
            <p:cNvSpPr/>
            <p:nvPr/>
          </p:nvSpPr>
          <p:spPr>
            <a:xfrm>
              <a:off x="3396345" y="32326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246576B-7A4E-6647-BE20-0F3B09450812}"/>
                </a:ext>
              </a:extLst>
            </p:cNvPr>
            <p:cNvSpPr/>
            <p:nvPr/>
          </p:nvSpPr>
          <p:spPr>
            <a:xfrm>
              <a:off x="5531325" y="32527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0079D44-1CA8-A64A-A930-4D5E836BDFD3}"/>
                </a:ext>
              </a:extLst>
            </p:cNvPr>
            <p:cNvSpPr/>
            <p:nvPr/>
          </p:nvSpPr>
          <p:spPr>
            <a:xfrm>
              <a:off x="9586253" y="3246197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19BB712-B59C-4D41-814C-C84B9D504771}"/>
                </a:ext>
              </a:extLst>
            </p:cNvPr>
            <p:cNvSpPr/>
            <p:nvPr/>
          </p:nvSpPr>
          <p:spPr>
            <a:xfrm>
              <a:off x="10796364" y="3237374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B244F33-0998-2A48-BE6A-5B9835CB7A25}"/>
                </a:ext>
              </a:extLst>
            </p:cNvPr>
            <p:cNvSpPr/>
            <p:nvPr/>
          </p:nvSpPr>
          <p:spPr>
            <a:xfrm>
              <a:off x="3302025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04DC86E-A89A-244D-9335-CD97EB5B6344}"/>
                </a:ext>
              </a:extLst>
            </p:cNvPr>
            <p:cNvSpPr/>
            <p:nvPr/>
          </p:nvSpPr>
          <p:spPr>
            <a:xfrm>
              <a:off x="5437005" y="42745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ED4B951-82A3-C147-A4FA-7E3E4BDA9C7B}"/>
                </a:ext>
              </a:extLst>
            </p:cNvPr>
            <p:cNvSpPr/>
            <p:nvPr/>
          </p:nvSpPr>
          <p:spPr>
            <a:xfrm>
              <a:off x="9855965" y="426805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      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B2F584F-3130-1B45-A2C7-99D720E24653}"/>
                </a:ext>
              </a:extLst>
            </p:cNvPr>
            <p:cNvSpPr/>
            <p:nvPr/>
          </p:nvSpPr>
          <p:spPr>
            <a:xfrm>
              <a:off x="10931606" y="4259236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       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DC92C91-5026-C746-8277-80A109D6FD62}"/>
                </a:ext>
              </a:extLst>
            </p:cNvPr>
            <p:cNvSpPr/>
            <p:nvPr/>
          </p:nvSpPr>
          <p:spPr>
            <a:xfrm>
              <a:off x="8734226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    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04CDC42-2136-E04B-99FF-5531BE9FF064}"/>
              </a:ext>
            </a:extLst>
          </p:cNvPr>
          <p:cNvSpPr/>
          <p:nvPr/>
        </p:nvSpPr>
        <p:spPr>
          <a:xfrm>
            <a:off x="3203283" y="3196331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5F44DE9-6591-2947-BADA-0F7259122A3E}"/>
              </a:ext>
            </a:extLst>
          </p:cNvPr>
          <p:cNvSpPr/>
          <p:nvPr/>
        </p:nvSpPr>
        <p:spPr>
          <a:xfrm>
            <a:off x="5338263" y="321854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4F3D46-B651-C942-90D4-8D41546AE86B}"/>
              </a:ext>
            </a:extLst>
          </p:cNvPr>
          <p:cNvSpPr/>
          <p:nvPr/>
        </p:nvSpPr>
        <p:spPr>
          <a:xfrm>
            <a:off x="9376862" y="3211018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306ED25-B644-B94B-8793-6272A31FC4CA}"/>
              </a:ext>
            </a:extLst>
          </p:cNvPr>
          <p:cNvSpPr/>
          <p:nvPr/>
        </p:nvSpPr>
        <p:spPr>
          <a:xfrm>
            <a:off x="10600533" y="3202093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5A59923-C04F-C74A-B4F5-8FAAE2F488BF}"/>
              </a:ext>
            </a:extLst>
          </p:cNvPr>
          <p:cNvSpPr/>
          <p:nvPr/>
        </p:nvSpPr>
        <p:spPr>
          <a:xfrm>
            <a:off x="3109016" y="422099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C59101-F197-354C-8BBF-62AB4D4C93B9}"/>
              </a:ext>
            </a:extLst>
          </p:cNvPr>
          <p:cNvSpPr/>
          <p:nvPr/>
        </p:nvSpPr>
        <p:spPr>
          <a:xfrm>
            <a:off x="5243996" y="423633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2C4D28-FDC8-0A44-8084-26CD61C1D928}"/>
              </a:ext>
            </a:extLst>
          </p:cNvPr>
          <p:cNvSpPr/>
          <p:nvPr/>
        </p:nvSpPr>
        <p:spPr>
          <a:xfrm>
            <a:off x="8371057" y="4224233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E2B963C-9385-3843-83E4-3812BF1181CB}"/>
              </a:ext>
            </a:extLst>
          </p:cNvPr>
          <p:cNvSpPr/>
          <p:nvPr/>
        </p:nvSpPr>
        <p:spPr>
          <a:xfrm>
            <a:off x="9622562" y="4234523"/>
            <a:ext cx="798719" cy="569859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F6F74AA-F32D-464F-B835-E41880D323EE}"/>
              </a:ext>
            </a:extLst>
          </p:cNvPr>
          <p:cNvSpPr/>
          <p:nvPr/>
        </p:nvSpPr>
        <p:spPr>
          <a:xfrm>
            <a:off x="10735177" y="4220948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0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5089C6-DAD4-A74C-984F-1D72E38B296E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BACF7D-3785-3644-BEB3-70C2F8D73CE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7C63C6-8B50-1A4E-AF93-6DADB878E88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1C3572-4773-5845-8935-EAEE356CB8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62907" y="863391"/>
          <a:ext cx="6593990" cy="5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1225724933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15656575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92274537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6435739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93727438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1882188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73845417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193092818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7884482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97187492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3350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68964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47658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92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7539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8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6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788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92785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290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8BF99BE-0C6E-1A4F-BDC1-A3D03DE92D1B}"/>
              </a:ext>
            </a:extLst>
          </p:cNvPr>
          <p:cNvSpPr txBox="1"/>
          <p:nvPr/>
        </p:nvSpPr>
        <p:spPr>
          <a:xfrm>
            <a:off x="1209645" y="1247510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35C8B-677C-CD4C-AC65-06196ACA3AE3}"/>
              </a:ext>
            </a:extLst>
          </p:cNvPr>
          <p:cNvSpPr txBox="1"/>
          <p:nvPr/>
        </p:nvSpPr>
        <p:spPr>
          <a:xfrm>
            <a:off x="1209645" y="2706722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DB934-5543-7545-B5B4-46E8E2614B31}"/>
              </a:ext>
            </a:extLst>
          </p:cNvPr>
          <p:cNvSpPr txBox="1"/>
          <p:nvPr/>
        </p:nvSpPr>
        <p:spPr>
          <a:xfrm>
            <a:off x="1209645" y="4182433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90EA1-47CE-974F-9DC0-E411694E52EC}"/>
              </a:ext>
            </a:extLst>
          </p:cNvPr>
          <p:cNvSpPr txBox="1"/>
          <p:nvPr/>
        </p:nvSpPr>
        <p:spPr>
          <a:xfrm>
            <a:off x="1209645" y="564164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8C86406-2BA1-884F-873B-EEEF278467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80887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583236-7FFF-834B-A3D1-2894EA22C6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00503" y="198243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5A5B6DB-945D-7E4D-BF3B-E84A72DF3F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19301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994AF86-C309-264B-9587-3C14B1F3E1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00503" y="422193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CB1249C-CC5D-9F48-8BCB-847E804BC394}"/>
              </a:ext>
            </a:extLst>
          </p:cNvPr>
          <p:cNvSpPr txBox="1"/>
          <p:nvPr/>
        </p:nvSpPr>
        <p:spPr>
          <a:xfrm>
            <a:off x="1513785" y="319527"/>
            <a:ext cx="908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Hãy lắp 4 miếng bìa A, B, C, D vào vị trí thích hợp trong bảng.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607F6C-1F62-A842-8185-3D6A99FF2C0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6453" y="97627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4A0710-4ED4-5348-BC02-A859B9DE688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6453" y="240810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BE3F98-2AB4-F943-A46F-7EB3BB71BC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6453" y="383993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F9782D-0251-9949-B92A-E5041D1F27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6453" y="530030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3A58D7E-69DD-2B47-998C-7C0C14BB3C87}"/>
              </a:ext>
            </a:extLst>
          </p:cNvPr>
          <p:cNvSpPr/>
          <p:nvPr/>
        </p:nvSpPr>
        <p:spPr>
          <a:xfrm>
            <a:off x="6899908" y="4213910"/>
            <a:ext cx="1318798" cy="1120462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F7F18A-5E2A-1842-A183-A383893A4C06}"/>
              </a:ext>
            </a:extLst>
          </p:cNvPr>
          <p:cNvSpPr/>
          <p:nvPr/>
        </p:nvSpPr>
        <p:spPr>
          <a:xfrm>
            <a:off x="8217665" y="3085107"/>
            <a:ext cx="1318798" cy="1120462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07CF74-D085-6E44-A231-8BCE45A42B5F}"/>
              </a:ext>
            </a:extLst>
          </p:cNvPr>
          <p:cNvSpPr/>
          <p:nvPr/>
        </p:nvSpPr>
        <p:spPr>
          <a:xfrm>
            <a:off x="6884986" y="1969367"/>
            <a:ext cx="1318798" cy="1120462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77EBFE-ADE1-E545-ABF0-8B2A761FFAB9}"/>
              </a:ext>
            </a:extLst>
          </p:cNvPr>
          <p:cNvSpPr/>
          <p:nvPr/>
        </p:nvSpPr>
        <p:spPr>
          <a:xfrm>
            <a:off x="5560289" y="3101469"/>
            <a:ext cx="1318798" cy="1120462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0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88ECDE-E376-2C45-AFE7-0D90B0784E17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1D3CD2B-B2AE-2F42-8E9F-652ED3DDF0C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C4EBA-B0AD-514F-AB00-21AD062894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DD2312-45F7-8E44-AAB5-86D4482503EB}"/>
              </a:ext>
            </a:extLst>
          </p:cNvPr>
          <p:cNvSpPr txBox="1"/>
          <p:nvPr/>
        </p:nvSpPr>
        <p:spPr>
          <a:xfrm>
            <a:off x="1513785" y="319527"/>
            <a:ext cx="90875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Tìm số lớn nhất ở mỗi miếng bìa A, B, C, 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B56D5-79FB-234F-8518-258E18E99F33}"/>
              </a:ext>
            </a:extLst>
          </p:cNvPr>
          <p:cNvSpPr txBox="1"/>
          <p:nvPr/>
        </p:nvSpPr>
        <p:spPr>
          <a:xfrm>
            <a:off x="203306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F61B6-F780-8E43-ACB4-67DF6C7C0783}"/>
              </a:ext>
            </a:extLst>
          </p:cNvPr>
          <p:cNvSpPr txBox="1"/>
          <p:nvPr/>
        </p:nvSpPr>
        <p:spPr>
          <a:xfrm>
            <a:off x="414761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69B69-1891-3242-A33B-EBD78CB1EC43}"/>
              </a:ext>
            </a:extLst>
          </p:cNvPr>
          <p:cNvSpPr txBox="1"/>
          <p:nvPr/>
        </p:nvSpPr>
        <p:spPr>
          <a:xfrm>
            <a:off x="634480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0B342-FC57-5A4C-90AF-A22D23E8B74B}"/>
              </a:ext>
            </a:extLst>
          </p:cNvPr>
          <p:cNvSpPr txBox="1"/>
          <p:nvPr/>
        </p:nvSpPr>
        <p:spPr>
          <a:xfrm>
            <a:off x="845121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58513-169F-0B46-8897-9E56426741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460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2F407B-8E24-4F4B-918C-155A27B320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5915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DAC5093-0032-2341-83D6-F94F6958C3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0953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A1B0C0-B236-4440-BAFA-F0884B481D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62752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E8EF018-A8B8-F042-A140-8F59CA8C41F0}"/>
              </a:ext>
            </a:extLst>
          </p:cNvPr>
          <p:cNvSpPr/>
          <p:nvPr/>
        </p:nvSpPr>
        <p:spPr>
          <a:xfrm>
            <a:off x="2372161" y="218332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57A09-420C-1141-A65C-C740E36EB2E1}"/>
              </a:ext>
            </a:extLst>
          </p:cNvPr>
          <p:cNvSpPr/>
          <p:nvPr/>
        </p:nvSpPr>
        <p:spPr>
          <a:xfrm>
            <a:off x="1644604" y="3606631"/>
            <a:ext cx="939872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Sắp xếp các số         ,         ,        ,         theo thứ tự từ 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 đến lớn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EFF0DD-47E9-9E42-B7E8-E5135221B740}"/>
              </a:ext>
            </a:extLst>
          </p:cNvPr>
          <p:cNvSpPr/>
          <p:nvPr/>
        </p:nvSpPr>
        <p:spPr>
          <a:xfrm>
            <a:off x="2192612" y="213252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4CC644-B040-5648-8ED7-3780FD462EC8}"/>
              </a:ext>
            </a:extLst>
          </p:cNvPr>
          <p:cNvSpPr/>
          <p:nvPr/>
        </p:nvSpPr>
        <p:spPr>
          <a:xfrm>
            <a:off x="4483527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93168B-ADBD-3A42-9469-10654A02F4A4}"/>
              </a:ext>
            </a:extLst>
          </p:cNvPr>
          <p:cNvSpPr/>
          <p:nvPr/>
        </p:nvSpPr>
        <p:spPr>
          <a:xfrm>
            <a:off x="4298502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30DDC5-DE45-FF44-9DE0-DFB6CFCCC2A2}"/>
              </a:ext>
            </a:extLst>
          </p:cNvPr>
          <p:cNvSpPr/>
          <p:nvPr/>
        </p:nvSpPr>
        <p:spPr>
          <a:xfrm>
            <a:off x="6636060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C237E9-C079-0F46-B96B-60DFB120A08C}"/>
              </a:ext>
            </a:extLst>
          </p:cNvPr>
          <p:cNvSpPr/>
          <p:nvPr/>
        </p:nvSpPr>
        <p:spPr>
          <a:xfrm>
            <a:off x="6461986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434243-F04A-5E44-AE30-7587C0E473D5}"/>
              </a:ext>
            </a:extLst>
          </p:cNvPr>
          <p:cNvSpPr/>
          <p:nvPr/>
        </p:nvSpPr>
        <p:spPr>
          <a:xfrm>
            <a:off x="8784765" y="218464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5DEDDA-2AB7-9341-AF54-4F221B536EAF}"/>
              </a:ext>
            </a:extLst>
          </p:cNvPr>
          <p:cNvSpPr/>
          <p:nvPr/>
        </p:nvSpPr>
        <p:spPr>
          <a:xfrm>
            <a:off x="8605216" y="213384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0CA5E5-7D50-AF4F-9F52-FC526CF7C0F3}"/>
              </a:ext>
            </a:extLst>
          </p:cNvPr>
          <p:cNvSpPr txBox="1"/>
          <p:nvPr/>
        </p:nvSpPr>
        <p:spPr>
          <a:xfrm>
            <a:off x="1653920" y="4573815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36,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4E92F2-951C-5742-AD2E-E74B029DB2EB}"/>
              </a:ext>
            </a:extLst>
          </p:cNvPr>
          <p:cNvSpPr txBox="1"/>
          <p:nvPr/>
        </p:nvSpPr>
        <p:spPr>
          <a:xfrm>
            <a:off x="2845658" y="4571640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54,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FB8E9A-E23E-D14C-818C-828EEF2A45C4}"/>
              </a:ext>
            </a:extLst>
          </p:cNvPr>
          <p:cNvSpPr txBox="1"/>
          <p:nvPr/>
        </p:nvSpPr>
        <p:spPr>
          <a:xfrm>
            <a:off x="3572080" y="458798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58,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8236A8-6B6F-A944-A8F8-2130A10E4940}"/>
              </a:ext>
            </a:extLst>
          </p:cNvPr>
          <p:cNvSpPr txBox="1"/>
          <p:nvPr/>
        </p:nvSpPr>
        <p:spPr>
          <a:xfrm>
            <a:off x="4298502" y="459821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76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81" y="-57912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99" y="2147892"/>
            <a:ext cx="2610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9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34080" y="2181624"/>
            <a:ext cx="2795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71434" y="2181624"/>
            <a:ext cx="28570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C.90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637295" y="2147892"/>
            <a:ext cx="2788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6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9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94632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69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:…..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,……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endParaRPr lang="en-US" sz="3735" dirty="0" smtClean="0">
              <a:solidFill>
                <a:prstClr val="white"/>
              </a:solidFill>
              <a:latin typeface="Calibri" panose="020F0502020204030204"/>
            </a:endParaRPr>
          </a:p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điền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lượt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79" y="-62239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75 = …..+ 5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580209" y="214175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14366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5004" y="686019"/>
            <a:ext cx="667867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45, 54, 65, 56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sắp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xếp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đến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bé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099075" y="3290608"/>
            <a:ext cx="3215647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</a:rPr>
              <a:t>. 65, 56, 54, 45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099076" y="2384824"/>
            <a:ext cx="3215647" cy="7630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  <a:latin typeface="Calibri" panose="020F0502020204030204"/>
              </a:rPr>
              <a:t>A. 45, 54, 65, 56</a:t>
            </a:r>
            <a:endParaRPr lang="en-US" sz="32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420078" y="2364114"/>
            <a:ext cx="3282722" cy="80013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B. 45, 54, 56, 65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20078" y="3290609"/>
            <a:ext cx="3282722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 smtClean="0">
                <a:solidFill>
                  <a:srgbClr val="0000FF"/>
                </a:solidFill>
              </a:rPr>
              <a:t>D. </a:t>
            </a:r>
            <a:r>
              <a:rPr lang="en-US" sz="3200" b="1" dirty="0">
                <a:solidFill>
                  <a:srgbClr val="0000FF"/>
                </a:solidFill>
              </a:rPr>
              <a:t>65, 56, </a:t>
            </a:r>
            <a:r>
              <a:rPr lang="en-US" sz="3200" b="1" dirty="0" smtClean="0">
                <a:solidFill>
                  <a:srgbClr val="0000FF"/>
                </a:solidFill>
              </a:rPr>
              <a:t>45, 54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(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59" y="801633"/>
            <a:ext cx="9278912" cy="28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E308169-74C5-CE42-ACF0-CECD0DA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A248C4-11D3-3846-B35E-C8B631555C97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ADDEE8-9711-BA47-B181-9E85604589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17EA2C-4887-154E-8D43-A631594E16A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8EAFE8-E7C3-C641-BA88-EF1C344353FD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8EC5D-0B1D-BE42-93B6-BC2C86217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6" y="2147673"/>
            <a:ext cx="4441879" cy="3907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C3EC1E-F574-E744-80B4-E635468F666F}"/>
              </a:ext>
            </a:extLst>
          </p:cNvPr>
          <p:cNvSpPr txBox="1"/>
          <p:nvPr/>
        </p:nvSpPr>
        <p:spPr>
          <a:xfrm>
            <a:off x="5846780" y="2951946"/>
            <a:ext cx="515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Em ước lượng được: Khoảng 3 chục viên bi.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5AC15-155A-0443-B1EE-22F2762CD66D}"/>
              </a:ext>
            </a:extLst>
          </p:cNvPr>
          <p:cNvSpPr txBox="1"/>
          <p:nvPr/>
        </p:nvSpPr>
        <p:spPr>
          <a:xfrm>
            <a:off x="5846780" y="4261604"/>
            <a:ext cx="51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Em đếm được: 32 viên bi.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714F94-79B2-1B4D-9E98-4E09F472846C}"/>
              </a:ext>
            </a:extLst>
          </p:cNvPr>
          <p:cNvSpPr/>
          <p:nvPr/>
        </p:nvSpPr>
        <p:spPr>
          <a:xfrm>
            <a:off x="3960330" y="2895106"/>
            <a:ext cx="1540043" cy="2457636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0043" h="2457636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26071" y="874073"/>
                  <a:pt x="1509742" y="1105394"/>
                </a:cubicBezTo>
                <a:cubicBezTo>
                  <a:pt x="1493414" y="1336715"/>
                  <a:pt x="1501578" y="1861951"/>
                  <a:pt x="1428099" y="2085108"/>
                </a:cubicBezTo>
                <a:cubicBezTo>
                  <a:pt x="1354621" y="2308265"/>
                  <a:pt x="1308356" y="2512372"/>
                  <a:pt x="1068871" y="2444337"/>
                </a:cubicBezTo>
                <a:cubicBezTo>
                  <a:pt x="829386" y="2376302"/>
                  <a:pt x="949128" y="2180359"/>
                  <a:pt x="872928" y="2068780"/>
                </a:cubicBezTo>
                <a:cubicBezTo>
                  <a:pt x="796728" y="1957201"/>
                  <a:pt x="736856" y="1823851"/>
                  <a:pt x="611670" y="1774865"/>
                </a:cubicBezTo>
                <a:cubicBezTo>
                  <a:pt x="486484" y="1725879"/>
                  <a:pt x="203456" y="1935429"/>
                  <a:pt x="121813" y="1774865"/>
                </a:cubicBezTo>
                <a:cubicBezTo>
                  <a:pt x="40170" y="1614301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3D717085-4758-7144-8ECC-2CEE43E6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B615BA-FC2C-4F42-938D-FCD35850E014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7C856D5-0461-3D48-8473-FB3058EF8C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DDE5EC-DD4A-F645-BF33-5DAC1A30C75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A3C510-7F22-9C44-9EF9-9D75BCFB4B43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8A757-0262-BB4E-9E99-87EB343B7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00" y="2090798"/>
            <a:ext cx="4761100" cy="4348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DE5A23-BCC8-444F-BE67-7B8E58476A96}"/>
              </a:ext>
            </a:extLst>
          </p:cNvPr>
          <p:cNvSpPr txBox="1"/>
          <p:nvPr/>
        </p:nvSpPr>
        <p:spPr>
          <a:xfrm>
            <a:off x="6226627" y="2863076"/>
            <a:ext cx="51575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được: Khoảng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……………………..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iên bi.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8B1CC-394B-3F48-8CFF-5B0E0DA4B85A}"/>
              </a:ext>
            </a:extLst>
          </p:cNvPr>
          <p:cNvSpPr txBox="1"/>
          <p:nvPr/>
        </p:nvSpPr>
        <p:spPr>
          <a:xfrm>
            <a:off x="6226628" y="4261604"/>
            <a:ext cx="515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Em đếm được: …………. viên bi.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3C0B3F-4451-4A41-B04F-7A70E1F6982D}"/>
              </a:ext>
            </a:extLst>
          </p:cNvPr>
          <p:cNvSpPr/>
          <p:nvPr/>
        </p:nvSpPr>
        <p:spPr>
          <a:xfrm>
            <a:off x="8573391" y="410959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DE97FA1-5949-4446-B915-DB621E68273B}"/>
              </a:ext>
            </a:extLst>
          </p:cNvPr>
          <p:cNvSpPr/>
          <p:nvPr/>
        </p:nvSpPr>
        <p:spPr>
          <a:xfrm>
            <a:off x="4466518" y="2668133"/>
            <a:ext cx="1640614" cy="2444670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285007 h 2457636"/>
              <a:gd name="connsiteX12" fmla="*/ 7513 w 1540043"/>
              <a:gd name="connsiteY12" fmla="*/ 746165 h 2457636"/>
              <a:gd name="connsiteX0" fmla="*/ 7513 w 1540043"/>
              <a:gd name="connsiteY0" fmla="*/ 615537 h 2444568"/>
              <a:gd name="connsiteX1" fmla="*/ 40170 w 1540043"/>
              <a:gd name="connsiteY1" fmla="*/ 321623 h 2444568"/>
              <a:gd name="connsiteX2" fmla="*/ 317756 w 1540043"/>
              <a:gd name="connsiteY2" fmla="*/ 11380 h 2444568"/>
              <a:gd name="connsiteX3" fmla="*/ 872927 w 1540043"/>
              <a:gd name="connsiteY3" fmla="*/ 93023 h 2444568"/>
              <a:gd name="connsiteX4" fmla="*/ 1313799 w 1540043"/>
              <a:gd name="connsiteY4" fmla="*/ 337951 h 2444568"/>
              <a:gd name="connsiteX5" fmla="*/ 1526070 w 1540043"/>
              <a:gd name="connsiteY5" fmla="*/ 697180 h 2444568"/>
              <a:gd name="connsiteX6" fmla="*/ 1509742 w 1540043"/>
              <a:gd name="connsiteY6" fmla="*/ 1105394 h 2444568"/>
              <a:gd name="connsiteX7" fmla="*/ 1428099 w 1540043"/>
              <a:gd name="connsiteY7" fmla="*/ 2085108 h 2444568"/>
              <a:gd name="connsiteX8" fmla="*/ 1068871 w 1540043"/>
              <a:gd name="connsiteY8" fmla="*/ 2444337 h 2444568"/>
              <a:gd name="connsiteX9" fmla="*/ 780334 w 1540043"/>
              <a:gd name="connsiteY9" fmla="*/ 2134094 h 2444568"/>
              <a:gd name="connsiteX10" fmla="*/ 534509 w 1540043"/>
              <a:gd name="connsiteY10" fmla="*/ 1791193 h 2444568"/>
              <a:gd name="connsiteX11" fmla="*/ 445891 w 1540043"/>
              <a:gd name="connsiteY11" fmla="*/ 1285007 h 2444568"/>
              <a:gd name="connsiteX12" fmla="*/ 7513 w 1540043"/>
              <a:gd name="connsiteY12" fmla="*/ 746165 h 2444568"/>
              <a:gd name="connsiteX0" fmla="*/ 7513 w 1550563"/>
              <a:gd name="connsiteY0" fmla="*/ 615537 h 2444670"/>
              <a:gd name="connsiteX1" fmla="*/ 40170 w 1550563"/>
              <a:gd name="connsiteY1" fmla="*/ 321623 h 2444670"/>
              <a:gd name="connsiteX2" fmla="*/ 317756 w 1550563"/>
              <a:gd name="connsiteY2" fmla="*/ 11380 h 2444670"/>
              <a:gd name="connsiteX3" fmla="*/ 872927 w 1550563"/>
              <a:gd name="connsiteY3" fmla="*/ 93023 h 2444670"/>
              <a:gd name="connsiteX4" fmla="*/ 1313799 w 1550563"/>
              <a:gd name="connsiteY4" fmla="*/ 337951 h 2444670"/>
              <a:gd name="connsiteX5" fmla="*/ 1526070 w 1550563"/>
              <a:gd name="connsiteY5" fmla="*/ 697180 h 2444670"/>
              <a:gd name="connsiteX6" fmla="*/ 1509742 w 1550563"/>
              <a:gd name="connsiteY6" fmla="*/ 1105394 h 2444670"/>
              <a:gd name="connsiteX7" fmla="*/ 1520694 w 1550563"/>
              <a:gd name="connsiteY7" fmla="*/ 2166751 h 2444670"/>
              <a:gd name="connsiteX8" fmla="*/ 1068871 w 1550563"/>
              <a:gd name="connsiteY8" fmla="*/ 2444337 h 2444670"/>
              <a:gd name="connsiteX9" fmla="*/ 780334 w 1550563"/>
              <a:gd name="connsiteY9" fmla="*/ 2134094 h 2444670"/>
              <a:gd name="connsiteX10" fmla="*/ 534509 w 1550563"/>
              <a:gd name="connsiteY10" fmla="*/ 1791193 h 2444670"/>
              <a:gd name="connsiteX11" fmla="*/ 445891 w 1550563"/>
              <a:gd name="connsiteY11" fmla="*/ 1285007 h 2444670"/>
              <a:gd name="connsiteX12" fmla="*/ 7513 w 1550563"/>
              <a:gd name="connsiteY12" fmla="*/ 746165 h 24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563" h="2444670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10638" y="860466"/>
                  <a:pt x="1509742" y="1105394"/>
                </a:cubicBezTo>
                <a:cubicBezTo>
                  <a:pt x="1508846" y="1350323"/>
                  <a:pt x="1594173" y="1943594"/>
                  <a:pt x="1520694" y="2166751"/>
                </a:cubicBezTo>
                <a:cubicBezTo>
                  <a:pt x="1447216" y="2389908"/>
                  <a:pt x="1192264" y="2449780"/>
                  <a:pt x="1068871" y="2444337"/>
                </a:cubicBezTo>
                <a:cubicBezTo>
                  <a:pt x="945478" y="2438894"/>
                  <a:pt x="869394" y="2242951"/>
                  <a:pt x="780334" y="2134094"/>
                </a:cubicBezTo>
                <a:cubicBezTo>
                  <a:pt x="691274" y="2025237"/>
                  <a:pt x="590249" y="1932707"/>
                  <a:pt x="534509" y="1791193"/>
                </a:cubicBezTo>
                <a:cubicBezTo>
                  <a:pt x="478769" y="1649679"/>
                  <a:pt x="527534" y="1445571"/>
                  <a:pt x="445891" y="1285007"/>
                </a:cubicBezTo>
                <a:cubicBezTo>
                  <a:pt x="364248" y="1124443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3C0B3F-4451-4A41-B04F-7A70E1F6982D}"/>
              </a:ext>
            </a:extLst>
          </p:cNvPr>
          <p:cNvSpPr/>
          <p:nvPr/>
        </p:nvSpPr>
        <p:spPr>
          <a:xfrm>
            <a:off x="7071162" y="3382578"/>
            <a:ext cx="1759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chục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9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556</Words>
  <Application>Microsoft Office PowerPoint</Application>
  <PresentationFormat>Widescreen</PresentationFormat>
  <Paragraphs>219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SimSun</vt:lpstr>
      <vt:lpstr>SimSun</vt:lpstr>
      <vt:lpstr>Arial</vt:lpstr>
      <vt:lpstr>Calibri</vt:lpstr>
      <vt:lpstr>Calibri Light</vt:lpstr>
      <vt:lpstr>等线</vt:lpstr>
      <vt:lpstr>ITC Avant Garde Std Bk</vt:lpstr>
      <vt:lpstr>黑体</vt:lpstr>
      <vt:lpstr>Times New Roman</vt:lpstr>
      <vt:lpstr>UTM Cookies</vt:lpstr>
      <vt:lpstr>Wingdings</vt:lpstr>
      <vt:lpstr>字魂17号-萌趣果冻体</vt:lpstr>
      <vt:lpstr>方正卡通简体</vt:lpstr>
      <vt:lpstr>1_Office Theme</vt:lpstr>
      <vt:lpstr>Office Theme</vt:lpstr>
      <vt:lpstr>4_Office 主题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31</cp:revision>
  <dcterms:created xsi:type="dcterms:W3CDTF">2021-02-20T02:56:00Z</dcterms:created>
  <dcterms:modified xsi:type="dcterms:W3CDTF">2021-09-09T03:44:11Z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