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8"/>
  </p:notesMasterIdLst>
  <p:sldIdLst>
    <p:sldId id="2721" r:id="rId5"/>
    <p:sldId id="266" r:id="rId6"/>
    <p:sldId id="256" r:id="rId7"/>
    <p:sldId id="262" r:id="rId8"/>
    <p:sldId id="259" r:id="rId9"/>
    <p:sldId id="518" r:id="rId10"/>
    <p:sldId id="2711" r:id="rId11"/>
    <p:sldId id="2712" r:id="rId12"/>
    <p:sldId id="2713" r:id="rId13"/>
    <p:sldId id="2722" r:id="rId14"/>
    <p:sldId id="2723" r:id="rId15"/>
    <p:sldId id="2714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51" d="100"/>
          <a:sy n="51" d="100"/>
        </p:scale>
        <p:origin x="84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341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346075" y="17081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6485" y="1446530"/>
            <a:ext cx="4975860" cy="20091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105150" y="3753485"/>
            <a:ext cx="4857750" cy="2628900"/>
            <a:chOff x="876300" y="3619500"/>
            <a:chExt cx="4857750" cy="2628900"/>
          </a:xfrm>
        </p:grpSpPr>
        <p:sp>
          <p:nvSpPr>
            <p:cNvPr id="7" name="Rounded Rectangle 6"/>
            <p:cNvSpPr/>
            <p:nvPr/>
          </p:nvSpPr>
          <p:spPr>
            <a:xfrm>
              <a:off x="876300" y="4495800"/>
              <a:ext cx="857250" cy="876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2">
                      <a:lumMod val="10000"/>
                    </a:schemeClr>
                  </a:solidFill>
                  <a:latin typeface="#9Slide03 AllRoundGothic" panose="020B0703020202020104" pitchFamily="34" charset="0"/>
                </a:rPr>
                <a:t>3</a:t>
              </a:r>
              <a:endParaRPr lang="en-US" sz="4000" dirty="0">
                <a:solidFill>
                  <a:schemeClr val="bg2">
                    <a:lumMod val="1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028950" y="3619500"/>
              <a:ext cx="857250" cy="876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2">
                      <a:lumMod val="10000"/>
                    </a:schemeClr>
                  </a:solidFill>
                  <a:latin typeface="#9Slide03 AllRoundGothic" panose="020B0703020202020104" pitchFamily="34" charset="0"/>
                </a:rPr>
                <a:t>5</a:t>
              </a:r>
              <a:endParaRPr lang="en-US" sz="4000" dirty="0">
                <a:solidFill>
                  <a:schemeClr val="bg2">
                    <a:lumMod val="1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028950" y="5372100"/>
              <a:ext cx="857250" cy="876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2">
                      <a:lumMod val="10000"/>
                    </a:schemeClr>
                  </a:solidFill>
                  <a:latin typeface="#9Slide03 AllRoundGothic" panose="020B0703020202020104" pitchFamily="34" charset="0"/>
                </a:rPr>
                <a:t>7</a:t>
              </a:r>
            </a:p>
          </p:txBody>
        </p:sp>
        <p:cxnSp>
          <p:nvCxnSpPr>
            <p:cNvPr id="11" name="Straight Arrow Connector 10"/>
            <p:cNvCxnSpPr>
              <a:stCxn id="7" idx="3"/>
              <a:endCxn id="8" idx="1"/>
            </p:cNvCxnSpPr>
            <p:nvPr/>
          </p:nvCxnSpPr>
          <p:spPr>
            <a:xfrm flipV="1">
              <a:off x="1733550" y="4057650"/>
              <a:ext cx="1295400" cy="87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3"/>
              <a:endCxn id="9" idx="1"/>
            </p:cNvCxnSpPr>
            <p:nvPr/>
          </p:nvCxnSpPr>
          <p:spPr>
            <a:xfrm>
              <a:off x="1733550" y="4933950"/>
              <a:ext cx="1295400" cy="87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8" idx="3"/>
            </p:cNvCxnSpPr>
            <p:nvPr/>
          </p:nvCxnSpPr>
          <p:spPr>
            <a:xfrm>
              <a:off x="3886200" y="4057650"/>
              <a:ext cx="990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3"/>
            </p:cNvCxnSpPr>
            <p:nvPr/>
          </p:nvCxnSpPr>
          <p:spPr>
            <a:xfrm>
              <a:off x="3886200" y="5810250"/>
              <a:ext cx="990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4876800" y="3619500"/>
              <a:ext cx="857250" cy="876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2">
                      <a:lumMod val="10000"/>
                    </a:schemeClr>
                  </a:solidFill>
                  <a:latin typeface="#9Slide03 AllRoundGothic" panose="020B0703020202020104" pitchFamily="34" charset="0"/>
                </a:rPr>
                <a:t>35</a:t>
              </a:r>
              <a:endParaRPr lang="en-US" sz="4000" dirty="0">
                <a:solidFill>
                  <a:schemeClr val="bg2">
                    <a:lumMod val="1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876800" y="5372100"/>
              <a:ext cx="857250" cy="8763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chemeClr val="bg2">
                      <a:lumMod val="10000"/>
                    </a:schemeClr>
                  </a:solidFill>
                  <a:latin typeface="#9Slide03 AllRoundGothic" panose="020B0703020202020104" pitchFamily="34" charset="0"/>
                </a:rPr>
                <a:t>37</a:t>
              </a:r>
              <a:endParaRPr lang="en-US" sz="4000" dirty="0">
                <a:solidFill>
                  <a:schemeClr val="bg2">
                    <a:lumMod val="10000"/>
                  </a:schemeClr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7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75" y="1062105"/>
            <a:ext cx="4154269" cy="2347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75" y="1062105"/>
            <a:ext cx="4154270" cy="2347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025" y="3409950"/>
            <a:ext cx="4540975" cy="25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414395" y="3920809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91355" y="648274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203</Words>
  <Application>Microsoft Office PowerPoint</Application>
  <PresentationFormat>Widescreen</PresentationFormat>
  <Paragraphs>59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宋体</vt:lpstr>
      <vt:lpstr>宋体</vt:lpstr>
      <vt:lpstr>#9Slide03 AllRoundGothic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30</cp:revision>
  <dcterms:created xsi:type="dcterms:W3CDTF">2021-02-20T02:56:00Z</dcterms:created>
  <dcterms:modified xsi:type="dcterms:W3CDTF">2021-09-07T10:38:14Z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