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25"/>
  </p:notesMasterIdLst>
  <p:sldIdLst>
    <p:sldId id="256" r:id="rId2"/>
    <p:sldId id="336" r:id="rId3"/>
    <p:sldId id="262" r:id="rId4"/>
    <p:sldId id="325" r:id="rId5"/>
    <p:sldId id="326" r:id="rId6"/>
    <p:sldId id="327" r:id="rId7"/>
    <p:sldId id="333" r:id="rId8"/>
    <p:sldId id="335" r:id="rId9"/>
    <p:sldId id="257" r:id="rId10"/>
    <p:sldId id="311" r:id="rId11"/>
    <p:sldId id="312" r:id="rId12"/>
    <p:sldId id="264" r:id="rId13"/>
    <p:sldId id="313" r:id="rId14"/>
    <p:sldId id="314" r:id="rId15"/>
    <p:sldId id="328" r:id="rId16"/>
    <p:sldId id="258" r:id="rId17"/>
    <p:sldId id="315" r:id="rId18"/>
    <p:sldId id="316" r:id="rId19"/>
    <p:sldId id="329" r:id="rId20"/>
    <p:sldId id="330" r:id="rId21"/>
    <p:sldId id="331" r:id="rId22"/>
    <p:sldId id="337" r:id="rId23"/>
    <p:sldId id="332" r:id="rId24"/>
  </p:sldIdLst>
  <p:sldSz cx="9144000" cy="5143500" type="screen16x9"/>
  <p:notesSz cx="6858000" cy="9144000"/>
  <p:embeddedFontLst>
    <p:embeddedFont>
      <p:font typeface="Advent Pro Medium" panose="020B0604020202020204" charset="0"/>
      <p:regular r:id="rId26"/>
      <p:bold r:id="rId27"/>
    </p:embeddedFont>
    <p:embeddedFont>
      <p:font typeface="Bebas Neue" panose="020B0604020202020204" charset="0"/>
      <p:regular r:id="rId28"/>
    </p:embeddedFont>
    <p:embeddedFont>
      <p:font typeface="Cambria Math" panose="02040503050406030204" pitchFamily="18" charset="0"/>
      <p:regular r:id="rId29"/>
    </p:embeddedFont>
    <p:embeddedFont>
      <p:font typeface="Happy Monkey" panose="020B0604020202020204" charset="0"/>
      <p:regular r:id="rId30"/>
    </p:embeddedFont>
    <p:embeddedFont>
      <p:font typeface="Roboto Condensed Light" panose="02000000000000000000" pitchFamily="2" charset="0"/>
      <p:regular r:id="rId31"/>
      <p:italic r:id="rId32"/>
    </p:embeddedFont>
    <p:embeddedFont>
      <p:font typeface="UTM Aptima" panose="02040603050506020204" pitchFamily="18" charset="0"/>
      <p:regular r:id="rId33"/>
      <p:bold r:id="rId34"/>
      <p:italic r:id="rId35"/>
      <p:boldItalic r:id="rId36"/>
    </p:embeddedFont>
    <p:embeddedFont>
      <p:font typeface="UTM Bell" panose="02040603050506020204" pitchFamily="18" charset="0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9B5"/>
    <a:srgbClr val="FF6600"/>
    <a:srgbClr val="AAE0FA"/>
    <a:srgbClr val="AADFFA"/>
    <a:srgbClr val="FF9999"/>
    <a:srgbClr val="7FB5E5"/>
    <a:srgbClr val="FFCC99"/>
    <a:srgbClr val="C00000"/>
    <a:srgbClr val="CB37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4DB59B3-F5E0-4BBD-9CCF-3F066E7571C1}">
  <a:tblStyle styleId="{94DB59B3-F5E0-4BBD-9CCF-3F066E7571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49" autoAdjust="0"/>
    <p:restoredTop sz="93457" autoAdjust="0"/>
  </p:normalViewPr>
  <p:slideViewPr>
    <p:cSldViewPr snapToGrid="0">
      <p:cViewPr varScale="1">
        <p:scale>
          <a:sx n="78" d="100"/>
          <a:sy n="78" d="100"/>
        </p:scale>
        <p:origin x="13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6" name="Google Shape;87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9218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ge4b7ac326b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3" name="Google Shape;1033;ge4b7ac326b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8316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53228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4489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3013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Bấm play để bắt đầu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50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Chọn cái cặp hoặc tờ báo để ra câu hỏi</a:t>
            </a:r>
          </a:p>
          <a:p>
            <a:r>
              <a:rPr lang="vi-VN"/>
              <a:t>Bấm hoàn thành sau khi trả lời xong 2 câu hỏi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941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vi-VN"/>
              <a:t>Bấm vào cánh cửa để ra lại slide trước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53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vi-VN"/>
              <a:t>Bấm vào cánh cửa để ra lại slide trước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34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6" name="Google Shape;87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4352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2539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287725" y="573550"/>
            <a:ext cx="6546000" cy="2855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6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959175" y="4000100"/>
            <a:ext cx="5224500" cy="57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4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8" name="Google Shape;68;p4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4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4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4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4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4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4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4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4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4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4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2" name="Google Shape;92;p4"/>
          <p:cNvSpPr txBox="1">
            <a:spLocks noGrp="1"/>
          </p:cNvSpPr>
          <p:nvPr>
            <p:ph type="title"/>
          </p:nvPr>
        </p:nvSpPr>
        <p:spPr>
          <a:xfrm>
            <a:off x="653575" y="571500"/>
            <a:ext cx="7838700" cy="571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"/>
          <p:cNvSpPr txBox="1">
            <a:spLocks noGrp="1"/>
          </p:cNvSpPr>
          <p:nvPr>
            <p:ph type="body" idx="1"/>
          </p:nvPr>
        </p:nvSpPr>
        <p:spPr>
          <a:xfrm>
            <a:off x="653650" y="1143350"/>
            <a:ext cx="7836000" cy="3429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appy Monkey"/>
              <a:buAutoNum type="arabicPeriod"/>
              <a:defRPr sz="125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5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96" name="Google Shape;96;p5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5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5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5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5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5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5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5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5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5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5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5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5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5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5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5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5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5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5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5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5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5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5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5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0" name="Google Shape;120;p5"/>
          <p:cNvSpPr/>
          <p:nvPr/>
        </p:nvSpPr>
        <p:spPr>
          <a:xfrm>
            <a:off x="653250" y="571500"/>
            <a:ext cx="7837500" cy="4001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"/>
          <p:cNvSpPr txBox="1">
            <a:spLocks noGrp="1"/>
          </p:cNvSpPr>
          <p:nvPr>
            <p:ph type="title"/>
          </p:nvPr>
        </p:nvSpPr>
        <p:spPr>
          <a:xfrm>
            <a:off x="653575" y="571500"/>
            <a:ext cx="7837500" cy="571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5"/>
          <p:cNvSpPr txBox="1">
            <a:spLocks noGrp="1"/>
          </p:cNvSpPr>
          <p:nvPr>
            <p:ph type="subTitle" idx="1"/>
          </p:nvPr>
        </p:nvSpPr>
        <p:spPr>
          <a:xfrm>
            <a:off x="1520713" y="2607925"/>
            <a:ext cx="24477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2"/>
          </p:nvPr>
        </p:nvSpPr>
        <p:spPr>
          <a:xfrm>
            <a:off x="5175588" y="2607925"/>
            <a:ext cx="24477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3"/>
          </p:nvPr>
        </p:nvSpPr>
        <p:spPr>
          <a:xfrm>
            <a:off x="1520713" y="2955325"/>
            <a:ext cx="2447700" cy="9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subTitle" idx="4"/>
          </p:nvPr>
        </p:nvSpPr>
        <p:spPr>
          <a:xfrm>
            <a:off x="5175588" y="2955250"/>
            <a:ext cx="2447700" cy="9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6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98" name="Google Shape;698;p26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6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26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26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26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26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26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26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26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26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26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26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26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26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26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26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26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26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6" name="Google Shape;716;p26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7" name="Google Shape;717;p26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26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26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26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26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22" name="Google Shape;722;p26"/>
          <p:cNvSpPr txBox="1">
            <a:spLocks noGrp="1"/>
          </p:cNvSpPr>
          <p:nvPr>
            <p:ph type="title"/>
          </p:nvPr>
        </p:nvSpPr>
        <p:spPr>
          <a:xfrm>
            <a:off x="1308075" y="1144775"/>
            <a:ext cx="6528600" cy="1713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26"/>
          <p:cNvSpPr txBox="1">
            <a:spLocks noGrp="1"/>
          </p:cNvSpPr>
          <p:nvPr>
            <p:ph type="subTitle" idx="1"/>
          </p:nvPr>
        </p:nvSpPr>
        <p:spPr>
          <a:xfrm>
            <a:off x="1959350" y="3428375"/>
            <a:ext cx="5224800" cy="1145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LANK_1_1_1_1_1_1_1_1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Google Shape;845;p31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846" name="Google Shape;846;p31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31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31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31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31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31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31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31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31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31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31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31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31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31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31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31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31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31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31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31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31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31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31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31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9EC152-862B-43BE-9581-5F3B952F4D76}"/>
              </a:ext>
            </a:extLst>
          </p:cNvPr>
          <p:cNvSpPr/>
          <p:nvPr userDrawn="1"/>
        </p:nvSpPr>
        <p:spPr>
          <a:xfrm>
            <a:off x="0" y="-68580"/>
            <a:ext cx="9144000" cy="5212080"/>
          </a:xfrm>
          <a:prstGeom prst="rect">
            <a:avLst/>
          </a:prstGeom>
          <a:blipFill dpi="0"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●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○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■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●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○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■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●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○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dvent Pro Medium"/>
              <a:buChar char="■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8" r:id="rId4"/>
    <p:sldLayoutId id="2147483672" r:id="rId5"/>
    <p:sldLayoutId id="2147483677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4.wdp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5.wdp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slide" Target="slide4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microsoft.com/office/2007/relationships/hdphoto" Target="../media/hdphoto6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0.png"/><Relationship Id="rId17" Type="http://schemas.microsoft.com/office/2007/relationships/hdphoto" Target="../media/hdphoto8.wdp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microsoft.com/office/2007/relationships/hdphoto" Target="../media/hdphoto5.wdp"/><Relationship Id="rId5" Type="http://schemas.microsoft.com/office/2007/relationships/hdphoto" Target="../media/hdphoto3.wdp"/><Relationship Id="rId15" Type="http://schemas.microsoft.com/office/2007/relationships/hdphoto" Target="../media/hdphoto7.wdp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slide" Target="slide6.xml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12" Type="http://schemas.microsoft.com/office/2007/relationships/hdphoto" Target="../media/hdphoto1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16.png"/><Relationship Id="rId5" Type="http://schemas.microsoft.com/office/2007/relationships/hdphoto" Target="../media/hdphoto9.wdp"/><Relationship Id="rId10" Type="http://schemas.microsoft.com/office/2007/relationships/hdphoto" Target="../media/hdphoto11.wdp"/><Relationship Id="rId4" Type="http://schemas.openxmlformats.org/officeDocument/2006/relationships/image" Target="../media/image13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20.png"/><Relationship Id="rId3" Type="http://schemas.openxmlformats.org/officeDocument/2006/relationships/image" Target="../media/image6.png"/><Relationship Id="rId7" Type="http://schemas.microsoft.com/office/2007/relationships/hdphoto" Target="../media/hdphoto11.wdp"/><Relationship Id="rId12" Type="http://schemas.microsoft.com/office/2007/relationships/hdphoto" Target="../media/hdphoto13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7.png"/><Relationship Id="rId5" Type="http://schemas.microsoft.com/office/2007/relationships/hdphoto" Target="../media/hdphoto9.wdp"/><Relationship Id="rId10" Type="http://schemas.microsoft.com/office/2007/relationships/hdphoto" Target="../media/hdphoto10.wdp"/><Relationship Id="rId4" Type="http://schemas.openxmlformats.org/officeDocument/2006/relationships/image" Target="../media/image13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AFC1ADD-15BA-4C4C-B29C-CB32F49B6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169" y="305376"/>
            <a:ext cx="7017104" cy="3548180"/>
          </a:xfrm>
          <a:prstGeom prst="rect">
            <a:avLst/>
          </a:prstGeom>
        </p:spPr>
      </p:pic>
      <p:sp>
        <p:nvSpPr>
          <p:cNvPr id="879" name="Google Shape;879;p34"/>
          <p:cNvSpPr/>
          <p:nvPr/>
        </p:nvSpPr>
        <p:spPr>
          <a:xfrm rot="-5400000">
            <a:off x="7493778" y="-720203"/>
            <a:ext cx="703061" cy="2271968"/>
          </a:xfrm>
          <a:custGeom>
            <a:avLst/>
            <a:gdLst/>
            <a:ahLst/>
            <a:cxnLst/>
            <a:rect l="l" t="t" r="r" b="b"/>
            <a:pathLst>
              <a:path w="33093" h="43181" extrusionOk="0">
                <a:moveTo>
                  <a:pt x="15395" y="0"/>
                </a:moveTo>
                <a:cubicBezTo>
                  <a:pt x="1" y="0"/>
                  <a:pt x="1" y="9670"/>
                  <a:pt x="1" y="21590"/>
                </a:cubicBezTo>
                <a:cubicBezTo>
                  <a:pt x="1" y="33516"/>
                  <a:pt x="1" y="43180"/>
                  <a:pt x="15395" y="43180"/>
                </a:cubicBezTo>
                <a:cubicBezTo>
                  <a:pt x="33093" y="43180"/>
                  <a:pt x="30795" y="33516"/>
                  <a:pt x="30795" y="21590"/>
                </a:cubicBezTo>
                <a:cubicBezTo>
                  <a:pt x="30795" y="9670"/>
                  <a:pt x="30795" y="0"/>
                  <a:pt x="1539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2" name="Google Shape;882;p34"/>
          <p:cNvGrpSpPr/>
          <p:nvPr/>
        </p:nvGrpSpPr>
        <p:grpSpPr>
          <a:xfrm>
            <a:off x="803896" y="2985129"/>
            <a:ext cx="954733" cy="1245916"/>
            <a:chOff x="6015500" y="3528850"/>
            <a:chExt cx="827325" cy="1079650"/>
          </a:xfrm>
        </p:grpSpPr>
        <p:sp>
          <p:nvSpPr>
            <p:cNvPr id="883" name="Google Shape;883;p34"/>
            <p:cNvSpPr/>
            <p:nvPr/>
          </p:nvSpPr>
          <p:spPr>
            <a:xfrm>
              <a:off x="6015500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395" y="0"/>
                  </a:moveTo>
                  <a:cubicBezTo>
                    <a:pt x="1" y="0"/>
                    <a:pt x="1" y="9670"/>
                    <a:pt x="1" y="21596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4"/>
            <p:cNvSpPr/>
            <p:nvPr/>
          </p:nvSpPr>
          <p:spPr>
            <a:xfrm>
              <a:off x="6353675" y="3746425"/>
              <a:ext cx="208775" cy="181450"/>
            </a:xfrm>
            <a:custGeom>
              <a:avLst/>
              <a:gdLst/>
              <a:ahLst/>
              <a:cxnLst/>
              <a:rect l="l" t="t" r="r" b="b"/>
              <a:pathLst>
                <a:path w="8351" h="7258" extrusionOk="0">
                  <a:moveTo>
                    <a:pt x="3270" y="0"/>
                  </a:moveTo>
                  <a:cubicBezTo>
                    <a:pt x="1158" y="0"/>
                    <a:pt x="0" y="287"/>
                    <a:pt x="0" y="3779"/>
                  </a:cubicBezTo>
                  <a:cubicBezTo>
                    <a:pt x="0" y="6851"/>
                    <a:pt x="1184" y="7257"/>
                    <a:pt x="2793" y="7257"/>
                  </a:cubicBezTo>
                  <a:cubicBezTo>
                    <a:pt x="3373" y="7257"/>
                    <a:pt x="4007" y="7204"/>
                    <a:pt x="4662" y="7204"/>
                  </a:cubicBezTo>
                  <a:cubicBezTo>
                    <a:pt x="7133" y="7204"/>
                    <a:pt x="8350" y="6995"/>
                    <a:pt x="8350" y="3779"/>
                  </a:cubicBezTo>
                  <a:cubicBezTo>
                    <a:pt x="8350" y="1176"/>
                    <a:pt x="7587" y="12"/>
                    <a:pt x="4626" y="12"/>
                  </a:cubicBezTo>
                  <a:cubicBezTo>
                    <a:pt x="4138" y="12"/>
                    <a:pt x="3685" y="0"/>
                    <a:pt x="3270" y="0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4"/>
            <p:cNvSpPr/>
            <p:nvPr/>
          </p:nvSpPr>
          <p:spPr>
            <a:xfrm>
              <a:off x="6125625" y="3976975"/>
              <a:ext cx="664850" cy="293450"/>
            </a:xfrm>
            <a:custGeom>
              <a:avLst/>
              <a:gdLst/>
              <a:ahLst/>
              <a:cxnLst/>
              <a:rect l="l" t="t" r="r" b="b"/>
              <a:pathLst>
                <a:path w="26594" h="11738" extrusionOk="0">
                  <a:moveTo>
                    <a:pt x="11636" y="0"/>
                  </a:moveTo>
                  <a:cubicBezTo>
                    <a:pt x="4959" y="0"/>
                    <a:pt x="1" y="463"/>
                    <a:pt x="1" y="6112"/>
                  </a:cubicBezTo>
                  <a:cubicBezTo>
                    <a:pt x="1" y="11079"/>
                    <a:pt x="4671" y="11737"/>
                    <a:pt x="10004" y="11737"/>
                  </a:cubicBezTo>
                  <a:cubicBezTo>
                    <a:pt x="11927" y="11737"/>
                    <a:pt x="13935" y="11652"/>
                    <a:pt x="15842" y="11652"/>
                  </a:cubicBezTo>
                  <a:cubicBezTo>
                    <a:pt x="23048" y="11652"/>
                    <a:pt x="26593" y="11324"/>
                    <a:pt x="26593" y="6112"/>
                  </a:cubicBezTo>
                  <a:cubicBezTo>
                    <a:pt x="26593" y="1905"/>
                    <a:pt x="24373" y="18"/>
                    <a:pt x="15735" y="18"/>
                  </a:cubicBezTo>
                  <a:cubicBezTo>
                    <a:pt x="14319" y="18"/>
                    <a:pt x="12944" y="0"/>
                    <a:pt x="116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4"/>
            <p:cNvSpPr/>
            <p:nvPr/>
          </p:nvSpPr>
          <p:spPr>
            <a:xfrm>
              <a:off x="6057600" y="3908875"/>
              <a:ext cx="688100" cy="316850"/>
            </a:xfrm>
            <a:custGeom>
              <a:avLst/>
              <a:gdLst/>
              <a:ahLst/>
              <a:cxnLst/>
              <a:rect l="l" t="t" r="r" b="b"/>
              <a:pathLst>
                <a:path w="27524" h="12674" extrusionOk="0">
                  <a:moveTo>
                    <a:pt x="12105" y="940"/>
                  </a:moveTo>
                  <a:cubicBezTo>
                    <a:pt x="12744" y="940"/>
                    <a:pt x="13394" y="946"/>
                    <a:pt x="14058" y="951"/>
                  </a:cubicBezTo>
                  <a:cubicBezTo>
                    <a:pt x="14761" y="951"/>
                    <a:pt x="15472" y="957"/>
                    <a:pt x="16199" y="957"/>
                  </a:cubicBezTo>
                  <a:cubicBezTo>
                    <a:pt x="24927" y="957"/>
                    <a:pt x="26585" y="2933"/>
                    <a:pt x="26585" y="6580"/>
                  </a:cubicBezTo>
                  <a:cubicBezTo>
                    <a:pt x="26585" y="11213"/>
                    <a:pt x="23769" y="11648"/>
                    <a:pt x="16307" y="11648"/>
                  </a:cubicBezTo>
                  <a:cubicBezTo>
                    <a:pt x="15353" y="11648"/>
                    <a:pt x="14356" y="11671"/>
                    <a:pt x="13389" y="11695"/>
                  </a:cubicBezTo>
                  <a:cubicBezTo>
                    <a:pt x="12426" y="11716"/>
                    <a:pt x="11456" y="11737"/>
                    <a:pt x="10506" y="11737"/>
                  </a:cubicBezTo>
                  <a:cubicBezTo>
                    <a:pt x="7010" y="11737"/>
                    <a:pt x="3780" y="11455"/>
                    <a:pt x="2137" y="9845"/>
                  </a:cubicBezTo>
                  <a:cubicBezTo>
                    <a:pt x="1331" y="9057"/>
                    <a:pt x="937" y="7989"/>
                    <a:pt x="937" y="6580"/>
                  </a:cubicBezTo>
                  <a:cubicBezTo>
                    <a:pt x="937" y="4981"/>
                    <a:pt x="1355" y="3786"/>
                    <a:pt x="2209" y="2933"/>
                  </a:cubicBezTo>
                  <a:cubicBezTo>
                    <a:pt x="4011" y="1142"/>
                    <a:pt x="7700" y="940"/>
                    <a:pt x="12105" y="940"/>
                  </a:cubicBezTo>
                  <a:close/>
                  <a:moveTo>
                    <a:pt x="12117" y="0"/>
                  </a:moveTo>
                  <a:cubicBezTo>
                    <a:pt x="7495" y="0"/>
                    <a:pt x="3603" y="224"/>
                    <a:pt x="1546" y="2271"/>
                  </a:cubicBezTo>
                  <a:cubicBezTo>
                    <a:pt x="507" y="3304"/>
                    <a:pt x="0" y="4718"/>
                    <a:pt x="0" y="6580"/>
                  </a:cubicBezTo>
                  <a:cubicBezTo>
                    <a:pt x="0" y="8233"/>
                    <a:pt x="496" y="9558"/>
                    <a:pt x="1480" y="10519"/>
                  </a:cubicBezTo>
                  <a:cubicBezTo>
                    <a:pt x="3361" y="12364"/>
                    <a:pt x="6810" y="12674"/>
                    <a:pt x="10499" y="12674"/>
                  </a:cubicBezTo>
                  <a:cubicBezTo>
                    <a:pt x="11461" y="12674"/>
                    <a:pt x="12439" y="12657"/>
                    <a:pt x="13413" y="12632"/>
                  </a:cubicBezTo>
                  <a:cubicBezTo>
                    <a:pt x="14367" y="12615"/>
                    <a:pt x="15364" y="12591"/>
                    <a:pt x="16307" y="12591"/>
                  </a:cubicBezTo>
                  <a:cubicBezTo>
                    <a:pt x="23470" y="12591"/>
                    <a:pt x="27524" y="12310"/>
                    <a:pt x="27524" y="6580"/>
                  </a:cubicBezTo>
                  <a:cubicBezTo>
                    <a:pt x="27524" y="1734"/>
                    <a:pt x="24563" y="20"/>
                    <a:pt x="16199" y="20"/>
                  </a:cubicBezTo>
                  <a:cubicBezTo>
                    <a:pt x="15477" y="20"/>
                    <a:pt x="14761" y="14"/>
                    <a:pt x="14063" y="9"/>
                  </a:cubicBezTo>
                  <a:cubicBezTo>
                    <a:pt x="13403" y="4"/>
                    <a:pt x="12753" y="0"/>
                    <a:pt x="12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4"/>
            <p:cNvSpPr/>
            <p:nvPr/>
          </p:nvSpPr>
          <p:spPr>
            <a:xfrm>
              <a:off x="6285625" y="3678250"/>
              <a:ext cx="232050" cy="204900"/>
            </a:xfrm>
            <a:custGeom>
              <a:avLst/>
              <a:gdLst/>
              <a:ahLst/>
              <a:cxnLst/>
              <a:rect l="l" t="t" r="r" b="b"/>
              <a:pathLst>
                <a:path w="9282" h="8196" extrusionOk="0">
                  <a:moveTo>
                    <a:pt x="3731" y="942"/>
                  </a:moveTo>
                  <a:cubicBezTo>
                    <a:pt x="3927" y="942"/>
                    <a:pt x="4136" y="942"/>
                    <a:pt x="4351" y="948"/>
                  </a:cubicBezTo>
                  <a:cubicBezTo>
                    <a:pt x="4590" y="948"/>
                    <a:pt x="4835" y="955"/>
                    <a:pt x="5091" y="955"/>
                  </a:cubicBezTo>
                  <a:cubicBezTo>
                    <a:pt x="7873" y="955"/>
                    <a:pt x="8345" y="1969"/>
                    <a:pt x="8345" y="4250"/>
                  </a:cubicBezTo>
                  <a:cubicBezTo>
                    <a:pt x="8345" y="7061"/>
                    <a:pt x="7515" y="7204"/>
                    <a:pt x="5127" y="7204"/>
                  </a:cubicBezTo>
                  <a:cubicBezTo>
                    <a:pt x="4781" y="7204"/>
                    <a:pt x="4447" y="7215"/>
                    <a:pt x="4119" y="7228"/>
                  </a:cubicBezTo>
                  <a:cubicBezTo>
                    <a:pt x="3813" y="7242"/>
                    <a:pt x="3520" y="7255"/>
                    <a:pt x="3244" y="7255"/>
                  </a:cubicBezTo>
                  <a:cubicBezTo>
                    <a:pt x="2553" y="7255"/>
                    <a:pt x="1975" y="7173"/>
                    <a:pt x="1599" y="6810"/>
                  </a:cubicBezTo>
                  <a:cubicBezTo>
                    <a:pt x="1152" y="6386"/>
                    <a:pt x="937" y="5545"/>
                    <a:pt x="937" y="4250"/>
                  </a:cubicBezTo>
                  <a:cubicBezTo>
                    <a:pt x="937" y="2769"/>
                    <a:pt x="1146" y="1873"/>
                    <a:pt x="1593" y="1426"/>
                  </a:cubicBezTo>
                  <a:cubicBezTo>
                    <a:pt x="2023" y="1002"/>
                    <a:pt x="2745" y="942"/>
                    <a:pt x="3731" y="942"/>
                  </a:cubicBezTo>
                  <a:close/>
                  <a:moveTo>
                    <a:pt x="3756" y="0"/>
                  </a:moveTo>
                  <a:cubicBezTo>
                    <a:pt x="2572" y="0"/>
                    <a:pt x="1618" y="86"/>
                    <a:pt x="937" y="757"/>
                  </a:cubicBezTo>
                  <a:cubicBezTo>
                    <a:pt x="287" y="1402"/>
                    <a:pt x="0" y="2476"/>
                    <a:pt x="0" y="4250"/>
                  </a:cubicBezTo>
                  <a:cubicBezTo>
                    <a:pt x="0" y="5837"/>
                    <a:pt x="298" y="6870"/>
                    <a:pt x="949" y="7490"/>
                  </a:cubicBezTo>
                  <a:cubicBezTo>
                    <a:pt x="1557" y="8075"/>
                    <a:pt x="2370" y="8195"/>
                    <a:pt x="3259" y="8195"/>
                  </a:cubicBezTo>
                  <a:cubicBezTo>
                    <a:pt x="3551" y="8195"/>
                    <a:pt x="3849" y="8182"/>
                    <a:pt x="4155" y="8171"/>
                  </a:cubicBezTo>
                  <a:cubicBezTo>
                    <a:pt x="4471" y="8159"/>
                    <a:pt x="4799" y="8141"/>
                    <a:pt x="5127" y="8141"/>
                  </a:cubicBezTo>
                  <a:cubicBezTo>
                    <a:pt x="7712" y="8141"/>
                    <a:pt x="9282" y="7879"/>
                    <a:pt x="9282" y="4250"/>
                  </a:cubicBezTo>
                  <a:cubicBezTo>
                    <a:pt x="9282" y="1707"/>
                    <a:pt x="8571" y="11"/>
                    <a:pt x="5091" y="11"/>
                  </a:cubicBezTo>
                  <a:cubicBezTo>
                    <a:pt x="4841" y="11"/>
                    <a:pt x="4596" y="11"/>
                    <a:pt x="4364" y="5"/>
                  </a:cubicBezTo>
                  <a:cubicBezTo>
                    <a:pt x="4155" y="3"/>
                    <a:pt x="3953" y="0"/>
                    <a:pt x="3756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4"/>
            <p:cNvSpPr/>
            <p:nvPr/>
          </p:nvSpPr>
          <p:spPr>
            <a:xfrm>
              <a:off x="6367100" y="4319625"/>
              <a:ext cx="208625" cy="181400"/>
            </a:xfrm>
            <a:custGeom>
              <a:avLst/>
              <a:gdLst/>
              <a:ahLst/>
              <a:cxnLst/>
              <a:rect l="l" t="t" r="r" b="b"/>
              <a:pathLst>
                <a:path w="8345" h="7256" extrusionOk="0">
                  <a:moveTo>
                    <a:pt x="3276" y="1"/>
                  </a:moveTo>
                  <a:cubicBezTo>
                    <a:pt x="1162" y="1"/>
                    <a:pt x="0" y="286"/>
                    <a:pt x="0" y="3778"/>
                  </a:cubicBezTo>
                  <a:cubicBezTo>
                    <a:pt x="0" y="6849"/>
                    <a:pt x="1184" y="7256"/>
                    <a:pt x="2794" y="7256"/>
                  </a:cubicBezTo>
                  <a:cubicBezTo>
                    <a:pt x="3373" y="7256"/>
                    <a:pt x="4008" y="7203"/>
                    <a:pt x="4662" y="7203"/>
                  </a:cubicBezTo>
                  <a:cubicBezTo>
                    <a:pt x="7133" y="7203"/>
                    <a:pt x="8345" y="6995"/>
                    <a:pt x="8345" y="3778"/>
                  </a:cubicBezTo>
                  <a:cubicBezTo>
                    <a:pt x="8345" y="1175"/>
                    <a:pt x="7587" y="11"/>
                    <a:pt x="4620" y="11"/>
                  </a:cubicBezTo>
                  <a:cubicBezTo>
                    <a:pt x="4137" y="11"/>
                    <a:pt x="3689" y="1"/>
                    <a:pt x="3276" y="1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4"/>
            <p:cNvSpPr/>
            <p:nvPr/>
          </p:nvSpPr>
          <p:spPr>
            <a:xfrm>
              <a:off x="6298900" y="4251550"/>
              <a:ext cx="232200" cy="204750"/>
            </a:xfrm>
            <a:custGeom>
              <a:avLst/>
              <a:gdLst/>
              <a:ahLst/>
              <a:cxnLst/>
              <a:rect l="l" t="t" r="r" b="b"/>
              <a:pathLst>
                <a:path w="9288" h="8190" extrusionOk="0">
                  <a:moveTo>
                    <a:pt x="3731" y="937"/>
                  </a:moveTo>
                  <a:cubicBezTo>
                    <a:pt x="3927" y="937"/>
                    <a:pt x="4136" y="944"/>
                    <a:pt x="4357" y="944"/>
                  </a:cubicBezTo>
                  <a:cubicBezTo>
                    <a:pt x="4591" y="950"/>
                    <a:pt x="4841" y="950"/>
                    <a:pt x="5092" y="950"/>
                  </a:cubicBezTo>
                  <a:cubicBezTo>
                    <a:pt x="7880" y="950"/>
                    <a:pt x="8351" y="1969"/>
                    <a:pt x="8351" y="4244"/>
                  </a:cubicBezTo>
                  <a:cubicBezTo>
                    <a:pt x="8351" y="7055"/>
                    <a:pt x="7522" y="7198"/>
                    <a:pt x="5133" y="7198"/>
                  </a:cubicBezTo>
                  <a:cubicBezTo>
                    <a:pt x="4787" y="7198"/>
                    <a:pt x="4447" y="7211"/>
                    <a:pt x="4119" y="7228"/>
                  </a:cubicBezTo>
                  <a:cubicBezTo>
                    <a:pt x="3825" y="7240"/>
                    <a:pt x="3542" y="7251"/>
                    <a:pt x="3275" y="7251"/>
                  </a:cubicBezTo>
                  <a:cubicBezTo>
                    <a:pt x="2572" y="7251"/>
                    <a:pt x="1980" y="7172"/>
                    <a:pt x="1599" y="6804"/>
                  </a:cubicBezTo>
                  <a:cubicBezTo>
                    <a:pt x="1158" y="6380"/>
                    <a:pt x="943" y="5545"/>
                    <a:pt x="943" y="4244"/>
                  </a:cubicBezTo>
                  <a:cubicBezTo>
                    <a:pt x="943" y="2763"/>
                    <a:pt x="1152" y="1868"/>
                    <a:pt x="1599" y="1427"/>
                  </a:cubicBezTo>
                  <a:cubicBezTo>
                    <a:pt x="2029" y="1003"/>
                    <a:pt x="2751" y="937"/>
                    <a:pt x="3731" y="937"/>
                  </a:cubicBezTo>
                  <a:close/>
                  <a:moveTo>
                    <a:pt x="3737" y="0"/>
                  </a:moveTo>
                  <a:cubicBezTo>
                    <a:pt x="2560" y="0"/>
                    <a:pt x="1619" y="86"/>
                    <a:pt x="938" y="758"/>
                  </a:cubicBezTo>
                  <a:cubicBezTo>
                    <a:pt x="293" y="1396"/>
                    <a:pt x="1" y="2471"/>
                    <a:pt x="1" y="4244"/>
                  </a:cubicBezTo>
                  <a:cubicBezTo>
                    <a:pt x="1" y="5837"/>
                    <a:pt x="304" y="6865"/>
                    <a:pt x="949" y="7485"/>
                  </a:cubicBezTo>
                  <a:cubicBezTo>
                    <a:pt x="1564" y="8076"/>
                    <a:pt x="2376" y="8190"/>
                    <a:pt x="3265" y="8190"/>
                  </a:cubicBezTo>
                  <a:cubicBezTo>
                    <a:pt x="3558" y="8190"/>
                    <a:pt x="3856" y="8178"/>
                    <a:pt x="4161" y="8165"/>
                  </a:cubicBezTo>
                  <a:cubicBezTo>
                    <a:pt x="4477" y="8154"/>
                    <a:pt x="4800" y="8142"/>
                    <a:pt x="5133" y="8142"/>
                  </a:cubicBezTo>
                  <a:cubicBezTo>
                    <a:pt x="7718" y="8142"/>
                    <a:pt x="9288" y="7879"/>
                    <a:pt x="9288" y="4244"/>
                  </a:cubicBezTo>
                  <a:cubicBezTo>
                    <a:pt x="9288" y="1702"/>
                    <a:pt x="8577" y="13"/>
                    <a:pt x="5092" y="13"/>
                  </a:cubicBezTo>
                  <a:cubicBezTo>
                    <a:pt x="4841" y="13"/>
                    <a:pt x="4602" y="5"/>
                    <a:pt x="4370" y="5"/>
                  </a:cubicBezTo>
                  <a:cubicBezTo>
                    <a:pt x="4152" y="3"/>
                    <a:pt x="3941" y="0"/>
                    <a:pt x="3737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0" name="Google Shape;890;p34"/>
          <p:cNvGrpSpPr/>
          <p:nvPr/>
        </p:nvGrpSpPr>
        <p:grpSpPr>
          <a:xfrm>
            <a:off x="636845" y="324409"/>
            <a:ext cx="1121788" cy="1500121"/>
            <a:chOff x="2111950" y="664225"/>
            <a:chExt cx="829725" cy="1109475"/>
          </a:xfrm>
        </p:grpSpPr>
        <p:sp>
          <p:nvSpPr>
            <p:cNvPr id="891" name="Google Shape;891;p34"/>
            <p:cNvSpPr/>
            <p:nvPr/>
          </p:nvSpPr>
          <p:spPr>
            <a:xfrm>
              <a:off x="2114200" y="664225"/>
              <a:ext cx="827475" cy="1079475"/>
            </a:xfrm>
            <a:custGeom>
              <a:avLst/>
              <a:gdLst/>
              <a:ahLst/>
              <a:cxnLst/>
              <a:rect l="l" t="t" r="r" b="b"/>
              <a:pathLst>
                <a:path w="33099" h="43179" extrusionOk="0">
                  <a:moveTo>
                    <a:pt x="15400" y="0"/>
                  </a:moveTo>
                  <a:cubicBezTo>
                    <a:pt x="1" y="0"/>
                    <a:pt x="1" y="9663"/>
                    <a:pt x="1" y="21589"/>
                  </a:cubicBezTo>
                  <a:cubicBezTo>
                    <a:pt x="1" y="33515"/>
                    <a:pt x="1" y="43179"/>
                    <a:pt x="15400" y="43179"/>
                  </a:cubicBezTo>
                  <a:cubicBezTo>
                    <a:pt x="33098" y="43179"/>
                    <a:pt x="30795" y="33515"/>
                    <a:pt x="30795" y="21589"/>
                  </a:cubicBezTo>
                  <a:cubicBezTo>
                    <a:pt x="30795" y="9663"/>
                    <a:pt x="30795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4"/>
            <p:cNvSpPr/>
            <p:nvPr/>
          </p:nvSpPr>
          <p:spPr>
            <a:xfrm>
              <a:off x="2180300" y="735225"/>
              <a:ext cx="738975" cy="1038475"/>
            </a:xfrm>
            <a:custGeom>
              <a:avLst/>
              <a:gdLst/>
              <a:ahLst/>
              <a:cxnLst/>
              <a:rect l="l" t="t" r="r" b="b"/>
              <a:pathLst>
                <a:path w="29559" h="41539" extrusionOk="0">
                  <a:moveTo>
                    <a:pt x="14496" y="1"/>
                  </a:moveTo>
                  <a:cubicBezTo>
                    <a:pt x="9433" y="1"/>
                    <a:pt x="4656" y="3394"/>
                    <a:pt x="2250" y="7957"/>
                  </a:cubicBezTo>
                  <a:cubicBezTo>
                    <a:pt x="544" y="11205"/>
                    <a:pt x="1" y="15054"/>
                    <a:pt x="753" y="18648"/>
                  </a:cubicBezTo>
                  <a:cubicBezTo>
                    <a:pt x="968" y="19663"/>
                    <a:pt x="1362" y="20767"/>
                    <a:pt x="2286" y="21244"/>
                  </a:cubicBezTo>
                  <a:cubicBezTo>
                    <a:pt x="2600" y="21409"/>
                    <a:pt x="2938" y="21481"/>
                    <a:pt x="3282" y="21481"/>
                  </a:cubicBezTo>
                  <a:cubicBezTo>
                    <a:pt x="4047" y="21481"/>
                    <a:pt x="4844" y="21127"/>
                    <a:pt x="5473" y="20654"/>
                  </a:cubicBezTo>
                  <a:cubicBezTo>
                    <a:pt x="6382" y="19966"/>
                    <a:pt x="7104" y="19042"/>
                    <a:pt x="8052" y="18409"/>
                  </a:cubicBezTo>
                  <a:cubicBezTo>
                    <a:pt x="8488" y="18119"/>
                    <a:pt x="8992" y="17892"/>
                    <a:pt x="9508" y="17892"/>
                  </a:cubicBezTo>
                  <a:cubicBezTo>
                    <a:pt x="9586" y="17892"/>
                    <a:pt x="9664" y="17897"/>
                    <a:pt x="9742" y="17908"/>
                  </a:cubicBezTo>
                  <a:cubicBezTo>
                    <a:pt x="10804" y="18051"/>
                    <a:pt x="11449" y="19178"/>
                    <a:pt x="11688" y="20230"/>
                  </a:cubicBezTo>
                  <a:cubicBezTo>
                    <a:pt x="12183" y="22445"/>
                    <a:pt x="11592" y="24790"/>
                    <a:pt x="10566" y="26820"/>
                  </a:cubicBezTo>
                  <a:cubicBezTo>
                    <a:pt x="10052" y="27840"/>
                    <a:pt x="9431" y="28795"/>
                    <a:pt x="8775" y="29726"/>
                  </a:cubicBezTo>
                  <a:cubicBezTo>
                    <a:pt x="8124" y="30652"/>
                    <a:pt x="7432" y="31558"/>
                    <a:pt x="6770" y="32478"/>
                  </a:cubicBezTo>
                  <a:cubicBezTo>
                    <a:pt x="5767" y="33869"/>
                    <a:pt x="4776" y="35558"/>
                    <a:pt x="5266" y="37193"/>
                  </a:cubicBezTo>
                  <a:cubicBezTo>
                    <a:pt x="5581" y="38250"/>
                    <a:pt x="6459" y="39038"/>
                    <a:pt x="7402" y="39617"/>
                  </a:cubicBezTo>
                  <a:cubicBezTo>
                    <a:pt x="9628" y="40983"/>
                    <a:pt x="12308" y="41426"/>
                    <a:pt x="14922" y="41520"/>
                  </a:cubicBezTo>
                  <a:cubicBezTo>
                    <a:pt x="15259" y="41532"/>
                    <a:pt x="15597" y="41539"/>
                    <a:pt x="15936" y="41539"/>
                  </a:cubicBezTo>
                  <a:cubicBezTo>
                    <a:pt x="18783" y="41539"/>
                    <a:pt x="21666" y="41087"/>
                    <a:pt x="24168" y="39743"/>
                  </a:cubicBezTo>
                  <a:cubicBezTo>
                    <a:pt x="26933" y="38256"/>
                    <a:pt x="29206" y="35517"/>
                    <a:pt x="29476" y="32305"/>
                  </a:cubicBezTo>
                  <a:cubicBezTo>
                    <a:pt x="29559" y="31308"/>
                    <a:pt x="29404" y="30203"/>
                    <a:pt x="28675" y="29517"/>
                  </a:cubicBezTo>
                  <a:cubicBezTo>
                    <a:pt x="28069" y="28947"/>
                    <a:pt x="27246" y="28800"/>
                    <a:pt x="26395" y="28800"/>
                  </a:cubicBezTo>
                  <a:cubicBezTo>
                    <a:pt x="25937" y="28800"/>
                    <a:pt x="25472" y="28842"/>
                    <a:pt x="25028" y="28884"/>
                  </a:cubicBezTo>
                  <a:cubicBezTo>
                    <a:pt x="24737" y="28911"/>
                    <a:pt x="24434" y="28930"/>
                    <a:pt x="24131" y="28930"/>
                  </a:cubicBezTo>
                  <a:cubicBezTo>
                    <a:pt x="23111" y="28930"/>
                    <a:pt x="22088" y="28718"/>
                    <a:pt x="21512" y="27917"/>
                  </a:cubicBezTo>
                  <a:cubicBezTo>
                    <a:pt x="21131" y="27374"/>
                    <a:pt x="21047" y="26671"/>
                    <a:pt x="21095" y="26007"/>
                  </a:cubicBezTo>
                  <a:cubicBezTo>
                    <a:pt x="21178" y="24730"/>
                    <a:pt x="21668" y="23519"/>
                    <a:pt x="22121" y="22324"/>
                  </a:cubicBezTo>
                  <a:cubicBezTo>
                    <a:pt x="23650" y="18296"/>
                    <a:pt x="24820" y="14034"/>
                    <a:pt x="24575" y="9736"/>
                  </a:cubicBezTo>
                  <a:cubicBezTo>
                    <a:pt x="24462" y="7676"/>
                    <a:pt x="23989" y="5582"/>
                    <a:pt x="22796" y="3905"/>
                  </a:cubicBezTo>
                  <a:cubicBezTo>
                    <a:pt x="21812" y="2532"/>
                    <a:pt x="20379" y="1517"/>
                    <a:pt x="18815" y="866"/>
                  </a:cubicBezTo>
                  <a:cubicBezTo>
                    <a:pt x="17384" y="272"/>
                    <a:pt x="15928" y="1"/>
                    <a:pt x="14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4"/>
            <p:cNvSpPr/>
            <p:nvPr/>
          </p:nvSpPr>
          <p:spPr>
            <a:xfrm>
              <a:off x="2111950" y="667400"/>
              <a:ext cx="762575" cy="1061550"/>
            </a:xfrm>
            <a:custGeom>
              <a:avLst/>
              <a:gdLst/>
              <a:ahLst/>
              <a:cxnLst/>
              <a:rect l="l" t="t" r="r" b="b"/>
              <a:pathLst>
                <a:path w="30503" h="42462" extrusionOk="0">
                  <a:moveTo>
                    <a:pt x="15015" y="939"/>
                  </a:moveTo>
                  <a:cubicBezTo>
                    <a:pt x="16372" y="939"/>
                    <a:pt x="17752" y="1195"/>
                    <a:pt x="19113" y="1758"/>
                  </a:cubicBezTo>
                  <a:cubicBezTo>
                    <a:pt x="20714" y="2422"/>
                    <a:pt x="22014" y="3412"/>
                    <a:pt x="22891" y="4636"/>
                  </a:cubicBezTo>
                  <a:cubicBezTo>
                    <a:pt x="23882" y="6020"/>
                    <a:pt x="24455" y="7901"/>
                    <a:pt x="24587" y="10216"/>
                  </a:cubicBezTo>
                  <a:cubicBezTo>
                    <a:pt x="24849" y="14902"/>
                    <a:pt x="23328" y="19535"/>
                    <a:pt x="22163" y="22615"/>
                  </a:cubicBezTo>
                  <a:lnTo>
                    <a:pt x="22062" y="22871"/>
                  </a:lnTo>
                  <a:cubicBezTo>
                    <a:pt x="21632" y="24004"/>
                    <a:pt x="21185" y="25175"/>
                    <a:pt x="21100" y="26434"/>
                  </a:cubicBezTo>
                  <a:cubicBezTo>
                    <a:pt x="21042" y="27342"/>
                    <a:pt x="21208" y="28087"/>
                    <a:pt x="21609" y="28649"/>
                  </a:cubicBezTo>
                  <a:cubicBezTo>
                    <a:pt x="22309" y="29628"/>
                    <a:pt x="23508" y="29857"/>
                    <a:pt x="24591" y="29857"/>
                  </a:cubicBezTo>
                  <a:cubicBezTo>
                    <a:pt x="24927" y="29857"/>
                    <a:pt x="25253" y="29835"/>
                    <a:pt x="25548" y="29806"/>
                  </a:cubicBezTo>
                  <a:cubicBezTo>
                    <a:pt x="25980" y="29767"/>
                    <a:pt x="26432" y="29725"/>
                    <a:pt x="26871" y="29725"/>
                  </a:cubicBezTo>
                  <a:cubicBezTo>
                    <a:pt x="27622" y="29725"/>
                    <a:pt x="28333" y="29847"/>
                    <a:pt x="28830" y="30315"/>
                  </a:cubicBezTo>
                  <a:cubicBezTo>
                    <a:pt x="29524" y="30965"/>
                    <a:pt x="29535" y="32105"/>
                    <a:pt x="29488" y="32726"/>
                  </a:cubicBezTo>
                  <a:cubicBezTo>
                    <a:pt x="29249" y="35525"/>
                    <a:pt x="27309" y="38235"/>
                    <a:pt x="24420" y="39787"/>
                  </a:cubicBezTo>
                  <a:cubicBezTo>
                    <a:pt x="22251" y="40950"/>
                    <a:pt x="19628" y="41524"/>
                    <a:pt x="16429" y="41524"/>
                  </a:cubicBezTo>
                  <a:cubicBezTo>
                    <a:pt x="16097" y="41524"/>
                    <a:pt x="15758" y="41518"/>
                    <a:pt x="15413" y="41506"/>
                  </a:cubicBezTo>
                  <a:cubicBezTo>
                    <a:pt x="12297" y="41393"/>
                    <a:pt x="9981" y="40814"/>
                    <a:pt x="8124" y="39674"/>
                  </a:cubicBezTo>
                  <a:cubicBezTo>
                    <a:pt x="7080" y="39029"/>
                    <a:pt x="6430" y="38307"/>
                    <a:pt x="6190" y="37519"/>
                  </a:cubicBezTo>
                  <a:cubicBezTo>
                    <a:pt x="5761" y="36074"/>
                    <a:pt x="6675" y="34528"/>
                    <a:pt x="7623" y="33209"/>
                  </a:cubicBezTo>
                  <a:cubicBezTo>
                    <a:pt x="7892" y="32839"/>
                    <a:pt x="8166" y="32469"/>
                    <a:pt x="8441" y="32105"/>
                  </a:cubicBezTo>
                  <a:cubicBezTo>
                    <a:pt x="8841" y="31555"/>
                    <a:pt x="9246" y="31007"/>
                    <a:pt x="9640" y="30451"/>
                  </a:cubicBezTo>
                  <a:cubicBezTo>
                    <a:pt x="10428" y="29335"/>
                    <a:pt x="11008" y="28392"/>
                    <a:pt x="11461" y="27491"/>
                  </a:cubicBezTo>
                  <a:cubicBezTo>
                    <a:pt x="12320" y="25795"/>
                    <a:pt x="13216" y="23224"/>
                    <a:pt x="12620" y="20579"/>
                  </a:cubicBezTo>
                  <a:cubicBezTo>
                    <a:pt x="12356" y="19403"/>
                    <a:pt x="11604" y="18078"/>
                    <a:pt x="10279" y="17899"/>
                  </a:cubicBezTo>
                  <a:cubicBezTo>
                    <a:pt x="10184" y="17880"/>
                    <a:pt x="10088" y="17875"/>
                    <a:pt x="9987" y="17875"/>
                  </a:cubicBezTo>
                  <a:cubicBezTo>
                    <a:pt x="9444" y="17875"/>
                    <a:pt x="8865" y="18078"/>
                    <a:pt x="8268" y="18472"/>
                  </a:cubicBezTo>
                  <a:cubicBezTo>
                    <a:pt x="7713" y="18847"/>
                    <a:pt x="7235" y="19301"/>
                    <a:pt x="6775" y="19750"/>
                  </a:cubicBezTo>
                  <a:cubicBezTo>
                    <a:pt x="6405" y="20108"/>
                    <a:pt x="6053" y="20442"/>
                    <a:pt x="5665" y="20734"/>
                  </a:cubicBezTo>
                  <a:cubicBezTo>
                    <a:pt x="5137" y="21134"/>
                    <a:pt x="4430" y="21471"/>
                    <a:pt x="3758" y="21471"/>
                  </a:cubicBezTo>
                  <a:cubicBezTo>
                    <a:pt x="3488" y="21471"/>
                    <a:pt x="3223" y="21416"/>
                    <a:pt x="2979" y="21290"/>
                  </a:cubicBezTo>
                  <a:cubicBezTo>
                    <a:pt x="2370" y="20967"/>
                    <a:pt x="1947" y="20221"/>
                    <a:pt x="1689" y="19003"/>
                  </a:cubicBezTo>
                  <a:cubicBezTo>
                    <a:pt x="967" y="15541"/>
                    <a:pt x="1499" y="11763"/>
                    <a:pt x="3146" y="8635"/>
                  </a:cubicBezTo>
                  <a:cubicBezTo>
                    <a:pt x="5396" y="4360"/>
                    <a:pt x="10050" y="939"/>
                    <a:pt x="15015" y="939"/>
                  </a:cubicBezTo>
                  <a:close/>
                  <a:moveTo>
                    <a:pt x="15020" y="1"/>
                  </a:moveTo>
                  <a:cubicBezTo>
                    <a:pt x="9689" y="1"/>
                    <a:pt x="4715" y="3639"/>
                    <a:pt x="2317" y="8193"/>
                  </a:cubicBezTo>
                  <a:cubicBezTo>
                    <a:pt x="562" y="11513"/>
                    <a:pt x="0" y="15524"/>
                    <a:pt x="771" y="19200"/>
                  </a:cubicBezTo>
                  <a:cubicBezTo>
                    <a:pt x="1088" y="20704"/>
                    <a:pt x="1666" y="21665"/>
                    <a:pt x="2543" y="22119"/>
                  </a:cubicBezTo>
                  <a:cubicBezTo>
                    <a:pt x="2929" y="22321"/>
                    <a:pt x="3339" y="22407"/>
                    <a:pt x="3749" y="22407"/>
                  </a:cubicBezTo>
                  <a:cubicBezTo>
                    <a:pt x="4656" y="22407"/>
                    <a:pt x="5566" y="21987"/>
                    <a:pt x="6232" y="21486"/>
                  </a:cubicBezTo>
                  <a:cubicBezTo>
                    <a:pt x="6667" y="21158"/>
                    <a:pt x="7056" y="20788"/>
                    <a:pt x="7432" y="20423"/>
                  </a:cubicBezTo>
                  <a:cubicBezTo>
                    <a:pt x="7879" y="19988"/>
                    <a:pt x="8303" y="19582"/>
                    <a:pt x="8793" y="19254"/>
                  </a:cubicBezTo>
                  <a:cubicBezTo>
                    <a:pt x="9230" y="18965"/>
                    <a:pt x="9628" y="18819"/>
                    <a:pt x="9986" y="18819"/>
                  </a:cubicBezTo>
                  <a:cubicBezTo>
                    <a:pt x="10043" y="18819"/>
                    <a:pt x="10099" y="18823"/>
                    <a:pt x="10154" y="18830"/>
                  </a:cubicBezTo>
                  <a:cubicBezTo>
                    <a:pt x="11001" y="18943"/>
                    <a:pt x="11521" y="19952"/>
                    <a:pt x="11706" y="20788"/>
                  </a:cubicBezTo>
                  <a:cubicBezTo>
                    <a:pt x="12237" y="23158"/>
                    <a:pt x="11408" y="25509"/>
                    <a:pt x="10626" y="27067"/>
                  </a:cubicBezTo>
                  <a:cubicBezTo>
                    <a:pt x="10190" y="27927"/>
                    <a:pt x="9628" y="28828"/>
                    <a:pt x="8871" y="29914"/>
                  </a:cubicBezTo>
                  <a:cubicBezTo>
                    <a:pt x="8482" y="30464"/>
                    <a:pt x="8083" y="31001"/>
                    <a:pt x="7683" y="31544"/>
                  </a:cubicBezTo>
                  <a:cubicBezTo>
                    <a:pt x="7408" y="31914"/>
                    <a:pt x="7133" y="32285"/>
                    <a:pt x="6865" y="32660"/>
                  </a:cubicBezTo>
                  <a:cubicBezTo>
                    <a:pt x="5838" y="34075"/>
                    <a:pt x="4741" y="35938"/>
                    <a:pt x="5295" y="37787"/>
                  </a:cubicBezTo>
                  <a:cubicBezTo>
                    <a:pt x="5600" y="38803"/>
                    <a:pt x="6381" y="39709"/>
                    <a:pt x="7629" y="40473"/>
                  </a:cubicBezTo>
                  <a:cubicBezTo>
                    <a:pt x="9604" y="41685"/>
                    <a:pt x="12141" y="42330"/>
                    <a:pt x="15383" y="42443"/>
                  </a:cubicBezTo>
                  <a:cubicBezTo>
                    <a:pt x="15741" y="42456"/>
                    <a:pt x="16086" y="42461"/>
                    <a:pt x="16433" y="42461"/>
                  </a:cubicBezTo>
                  <a:cubicBezTo>
                    <a:pt x="19788" y="42461"/>
                    <a:pt x="22557" y="41858"/>
                    <a:pt x="24868" y="40616"/>
                  </a:cubicBezTo>
                  <a:cubicBezTo>
                    <a:pt x="28031" y="38916"/>
                    <a:pt x="30161" y="35919"/>
                    <a:pt x="30425" y="32803"/>
                  </a:cubicBezTo>
                  <a:cubicBezTo>
                    <a:pt x="30502" y="31836"/>
                    <a:pt x="30406" y="30505"/>
                    <a:pt x="29475" y="29627"/>
                  </a:cubicBezTo>
                  <a:cubicBezTo>
                    <a:pt x="28755" y="28950"/>
                    <a:pt x="27805" y="28785"/>
                    <a:pt x="26869" y="28785"/>
                  </a:cubicBezTo>
                  <a:cubicBezTo>
                    <a:pt x="26386" y="28785"/>
                    <a:pt x="25907" y="28829"/>
                    <a:pt x="25464" y="28869"/>
                  </a:cubicBezTo>
                  <a:cubicBezTo>
                    <a:pt x="25151" y="28899"/>
                    <a:pt x="24861" y="28915"/>
                    <a:pt x="24594" y="28915"/>
                  </a:cubicBezTo>
                  <a:cubicBezTo>
                    <a:pt x="23479" y="28915"/>
                    <a:pt x="22762" y="28649"/>
                    <a:pt x="22372" y="28100"/>
                  </a:cubicBezTo>
                  <a:cubicBezTo>
                    <a:pt x="22103" y="27723"/>
                    <a:pt x="21990" y="27186"/>
                    <a:pt x="22039" y="26494"/>
                  </a:cubicBezTo>
                  <a:cubicBezTo>
                    <a:pt x="22116" y="25378"/>
                    <a:pt x="22533" y="24274"/>
                    <a:pt x="22945" y="23205"/>
                  </a:cubicBezTo>
                  <a:lnTo>
                    <a:pt x="23041" y="22949"/>
                  </a:lnTo>
                  <a:cubicBezTo>
                    <a:pt x="24240" y="19791"/>
                    <a:pt x="25799" y="15028"/>
                    <a:pt x="25524" y="10163"/>
                  </a:cubicBezTo>
                  <a:cubicBezTo>
                    <a:pt x="25381" y="7668"/>
                    <a:pt x="24753" y="5621"/>
                    <a:pt x="23656" y="4086"/>
                  </a:cubicBezTo>
                  <a:cubicBezTo>
                    <a:pt x="22676" y="2725"/>
                    <a:pt x="21232" y="1621"/>
                    <a:pt x="19477" y="893"/>
                  </a:cubicBezTo>
                  <a:cubicBezTo>
                    <a:pt x="17995" y="279"/>
                    <a:pt x="16494" y="1"/>
                    <a:pt x="15020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4" name="Google Shape;894;p34"/>
          <p:cNvGrpSpPr/>
          <p:nvPr/>
        </p:nvGrpSpPr>
        <p:grpSpPr>
          <a:xfrm>
            <a:off x="7730617" y="2474568"/>
            <a:ext cx="1121808" cy="1480119"/>
            <a:chOff x="2129425" y="2109125"/>
            <a:chExt cx="827475" cy="1091775"/>
          </a:xfrm>
        </p:grpSpPr>
        <p:sp>
          <p:nvSpPr>
            <p:cNvPr id="895" name="Google Shape;895;p34"/>
            <p:cNvSpPr/>
            <p:nvPr/>
          </p:nvSpPr>
          <p:spPr>
            <a:xfrm>
              <a:off x="2129425" y="2109125"/>
              <a:ext cx="827475" cy="1079650"/>
            </a:xfrm>
            <a:custGeom>
              <a:avLst/>
              <a:gdLst/>
              <a:ahLst/>
              <a:cxnLst/>
              <a:rect l="l" t="t" r="r" b="b"/>
              <a:pathLst>
                <a:path w="33099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0795" y="43186"/>
                    <a:pt x="30795" y="33516"/>
                    <a:pt x="30795" y="21596"/>
                  </a:cubicBezTo>
                  <a:cubicBezTo>
                    <a:pt x="30795" y="9670"/>
                    <a:pt x="33098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4"/>
            <p:cNvSpPr/>
            <p:nvPr/>
          </p:nvSpPr>
          <p:spPr>
            <a:xfrm>
              <a:off x="2214025" y="2188325"/>
              <a:ext cx="693000" cy="1012575"/>
            </a:xfrm>
            <a:custGeom>
              <a:avLst/>
              <a:gdLst/>
              <a:ahLst/>
              <a:cxnLst/>
              <a:rect l="l" t="t" r="r" b="b"/>
              <a:pathLst>
                <a:path w="27720" h="40503" extrusionOk="0">
                  <a:moveTo>
                    <a:pt x="14909" y="7211"/>
                  </a:moveTo>
                  <a:cubicBezTo>
                    <a:pt x="14939" y="7211"/>
                    <a:pt x="14970" y="7211"/>
                    <a:pt x="15000" y="7213"/>
                  </a:cubicBezTo>
                  <a:cubicBezTo>
                    <a:pt x="17812" y="7320"/>
                    <a:pt x="18719" y="11493"/>
                    <a:pt x="16237" y="12788"/>
                  </a:cubicBezTo>
                  <a:cubicBezTo>
                    <a:pt x="15864" y="12981"/>
                    <a:pt x="15448" y="13073"/>
                    <a:pt x="15031" y="13073"/>
                  </a:cubicBezTo>
                  <a:cubicBezTo>
                    <a:pt x="14310" y="13073"/>
                    <a:pt x="13584" y="12798"/>
                    <a:pt x="13066" y="12292"/>
                  </a:cubicBezTo>
                  <a:cubicBezTo>
                    <a:pt x="12243" y="11499"/>
                    <a:pt x="11968" y="10204"/>
                    <a:pt x="12350" y="9129"/>
                  </a:cubicBezTo>
                  <a:cubicBezTo>
                    <a:pt x="12728" y="8054"/>
                    <a:pt x="13780" y="7211"/>
                    <a:pt x="14909" y="7211"/>
                  </a:cubicBezTo>
                  <a:close/>
                  <a:moveTo>
                    <a:pt x="14304" y="24330"/>
                  </a:moveTo>
                  <a:cubicBezTo>
                    <a:pt x="14331" y="24330"/>
                    <a:pt x="14359" y="24331"/>
                    <a:pt x="14386" y="24331"/>
                  </a:cubicBezTo>
                  <a:cubicBezTo>
                    <a:pt x="17196" y="24445"/>
                    <a:pt x="18105" y="28618"/>
                    <a:pt x="15621" y="29907"/>
                  </a:cubicBezTo>
                  <a:cubicBezTo>
                    <a:pt x="15248" y="30102"/>
                    <a:pt x="14832" y="30195"/>
                    <a:pt x="14414" y="30195"/>
                  </a:cubicBezTo>
                  <a:cubicBezTo>
                    <a:pt x="13694" y="30195"/>
                    <a:pt x="12967" y="29919"/>
                    <a:pt x="12446" y="29417"/>
                  </a:cubicBezTo>
                  <a:cubicBezTo>
                    <a:pt x="11622" y="28618"/>
                    <a:pt x="11353" y="27328"/>
                    <a:pt x="11730" y="26248"/>
                  </a:cubicBezTo>
                  <a:cubicBezTo>
                    <a:pt x="12109" y="25175"/>
                    <a:pt x="13165" y="24330"/>
                    <a:pt x="14304" y="24330"/>
                  </a:cubicBezTo>
                  <a:close/>
                  <a:moveTo>
                    <a:pt x="13627" y="0"/>
                  </a:moveTo>
                  <a:cubicBezTo>
                    <a:pt x="10826" y="0"/>
                    <a:pt x="8010" y="1248"/>
                    <a:pt x="6590" y="3709"/>
                  </a:cubicBezTo>
                  <a:cubicBezTo>
                    <a:pt x="5504" y="5595"/>
                    <a:pt x="5151" y="8293"/>
                    <a:pt x="5909" y="10424"/>
                  </a:cubicBezTo>
                  <a:cubicBezTo>
                    <a:pt x="6416" y="11845"/>
                    <a:pt x="7366" y="12824"/>
                    <a:pt x="6882" y="14370"/>
                  </a:cubicBezTo>
                  <a:cubicBezTo>
                    <a:pt x="6829" y="14543"/>
                    <a:pt x="6763" y="14722"/>
                    <a:pt x="6667" y="14907"/>
                  </a:cubicBezTo>
                  <a:cubicBezTo>
                    <a:pt x="6058" y="16160"/>
                    <a:pt x="4961" y="16984"/>
                    <a:pt x="4024" y="17939"/>
                  </a:cubicBezTo>
                  <a:cubicBezTo>
                    <a:pt x="2412" y="19593"/>
                    <a:pt x="287" y="23485"/>
                    <a:pt x="149" y="27078"/>
                  </a:cubicBezTo>
                  <a:cubicBezTo>
                    <a:pt x="0" y="30874"/>
                    <a:pt x="1755" y="34819"/>
                    <a:pt x="4722" y="37356"/>
                  </a:cubicBezTo>
                  <a:cubicBezTo>
                    <a:pt x="7208" y="39479"/>
                    <a:pt x="10416" y="40503"/>
                    <a:pt x="13624" y="40503"/>
                  </a:cubicBezTo>
                  <a:cubicBezTo>
                    <a:pt x="17055" y="40503"/>
                    <a:pt x="20487" y="39333"/>
                    <a:pt x="23041" y="37087"/>
                  </a:cubicBezTo>
                  <a:cubicBezTo>
                    <a:pt x="23328" y="36830"/>
                    <a:pt x="27720" y="32849"/>
                    <a:pt x="27535" y="27078"/>
                  </a:cubicBezTo>
                  <a:cubicBezTo>
                    <a:pt x="27416" y="23491"/>
                    <a:pt x="25273" y="19598"/>
                    <a:pt x="23656" y="17939"/>
                  </a:cubicBezTo>
                  <a:cubicBezTo>
                    <a:pt x="22719" y="16984"/>
                    <a:pt x="21620" y="16160"/>
                    <a:pt x="21011" y="14907"/>
                  </a:cubicBezTo>
                  <a:cubicBezTo>
                    <a:pt x="20921" y="14722"/>
                    <a:pt x="20849" y="14543"/>
                    <a:pt x="20796" y="14370"/>
                  </a:cubicBezTo>
                  <a:cubicBezTo>
                    <a:pt x="20312" y="12824"/>
                    <a:pt x="21262" y="11845"/>
                    <a:pt x="21769" y="10424"/>
                  </a:cubicBezTo>
                  <a:cubicBezTo>
                    <a:pt x="22533" y="8293"/>
                    <a:pt x="22175" y="5595"/>
                    <a:pt x="21089" y="3709"/>
                  </a:cubicBezTo>
                  <a:cubicBezTo>
                    <a:pt x="19675" y="1248"/>
                    <a:pt x="16859" y="0"/>
                    <a:pt x="14059" y="0"/>
                  </a:cubicBezTo>
                  <a:cubicBezTo>
                    <a:pt x="13987" y="0"/>
                    <a:pt x="13915" y="1"/>
                    <a:pt x="13843" y="3"/>
                  </a:cubicBezTo>
                  <a:cubicBezTo>
                    <a:pt x="13771" y="1"/>
                    <a:pt x="13699" y="0"/>
                    <a:pt x="136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4"/>
            <p:cNvSpPr/>
            <p:nvPr/>
          </p:nvSpPr>
          <p:spPr>
            <a:xfrm>
              <a:off x="2145825" y="2120100"/>
              <a:ext cx="716775" cy="1036175"/>
            </a:xfrm>
            <a:custGeom>
              <a:avLst/>
              <a:gdLst/>
              <a:ahLst/>
              <a:cxnLst/>
              <a:rect l="l" t="t" r="r" b="b"/>
              <a:pathLst>
                <a:path w="28671" h="41447" extrusionOk="0">
                  <a:moveTo>
                    <a:pt x="15389" y="8151"/>
                  </a:moveTo>
                  <a:cubicBezTo>
                    <a:pt x="15412" y="8151"/>
                    <a:pt x="15436" y="8151"/>
                    <a:pt x="15455" y="8157"/>
                  </a:cubicBezTo>
                  <a:cubicBezTo>
                    <a:pt x="16737" y="8205"/>
                    <a:pt x="17417" y="9244"/>
                    <a:pt x="17615" y="10115"/>
                  </a:cubicBezTo>
                  <a:cubicBezTo>
                    <a:pt x="17811" y="10999"/>
                    <a:pt x="17639" y="12246"/>
                    <a:pt x="16493" y="12842"/>
                  </a:cubicBezTo>
                  <a:cubicBezTo>
                    <a:pt x="16194" y="12997"/>
                    <a:pt x="15854" y="13072"/>
                    <a:pt x="15509" y="13072"/>
                  </a:cubicBezTo>
                  <a:cubicBezTo>
                    <a:pt x="14909" y="13072"/>
                    <a:pt x="14296" y="12848"/>
                    <a:pt x="13860" y="12431"/>
                  </a:cubicBezTo>
                  <a:cubicBezTo>
                    <a:pt x="13186" y="11774"/>
                    <a:pt x="12941" y="10676"/>
                    <a:pt x="13263" y="9757"/>
                  </a:cubicBezTo>
                  <a:cubicBezTo>
                    <a:pt x="13593" y="8831"/>
                    <a:pt x="14494" y="8151"/>
                    <a:pt x="15389" y="8151"/>
                  </a:cubicBezTo>
                  <a:close/>
                  <a:moveTo>
                    <a:pt x="15383" y="7212"/>
                  </a:moveTo>
                  <a:cubicBezTo>
                    <a:pt x="14083" y="7212"/>
                    <a:pt x="12839" y="8139"/>
                    <a:pt x="12381" y="9440"/>
                  </a:cubicBezTo>
                  <a:cubicBezTo>
                    <a:pt x="11926" y="10718"/>
                    <a:pt x="12260" y="12186"/>
                    <a:pt x="13210" y="13106"/>
                  </a:cubicBezTo>
                  <a:cubicBezTo>
                    <a:pt x="13825" y="13696"/>
                    <a:pt x="14667" y="14013"/>
                    <a:pt x="15502" y="14013"/>
                  </a:cubicBezTo>
                  <a:cubicBezTo>
                    <a:pt x="15998" y="14013"/>
                    <a:pt x="16486" y="13905"/>
                    <a:pt x="16929" y="13679"/>
                  </a:cubicBezTo>
                  <a:cubicBezTo>
                    <a:pt x="18445" y="12884"/>
                    <a:pt x="18827" y="11214"/>
                    <a:pt x="18535" y="9911"/>
                  </a:cubicBezTo>
                  <a:cubicBezTo>
                    <a:pt x="18177" y="8330"/>
                    <a:pt x="16982" y="7274"/>
                    <a:pt x="15491" y="7214"/>
                  </a:cubicBezTo>
                  <a:cubicBezTo>
                    <a:pt x="15455" y="7213"/>
                    <a:pt x="15419" y="7212"/>
                    <a:pt x="15383" y="7212"/>
                  </a:cubicBezTo>
                  <a:close/>
                  <a:moveTo>
                    <a:pt x="14839" y="25276"/>
                  </a:moveTo>
                  <a:cubicBezTo>
                    <a:pt x="16117" y="25324"/>
                    <a:pt x="16803" y="26363"/>
                    <a:pt x="16995" y="27240"/>
                  </a:cubicBezTo>
                  <a:cubicBezTo>
                    <a:pt x="17197" y="28123"/>
                    <a:pt x="17018" y="29365"/>
                    <a:pt x="15872" y="29961"/>
                  </a:cubicBezTo>
                  <a:cubicBezTo>
                    <a:pt x="15572" y="30119"/>
                    <a:pt x="15230" y="30195"/>
                    <a:pt x="14884" y="30195"/>
                  </a:cubicBezTo>
                  <a:cubicBezTo>
                    <a:pt x="14287" y="30195"/>
                    <a:pt x="13677" y="29969"/>
                    <a:pt x="13246" y="29550"/>
                  </a:cubicBezTo>
                  <a:cubicBezTo>
                    <a:pt x="12565" y="28893"/>
                    <a:pt x="12320" y="27795"/>
                    <a:pt x="12643" y="26876"/>
                  </a:cubicBezTo>
                  <a:cubicBezTo>
                    <a:pt x="12971" y="25950"/>
                    <a:pt x="13872" y="25276"/>
                    <a:pt x="14767" y="25276"/>
                  </a:cubicBezTo>
                  <a:close/>
                  <a:moveTo>
                    <a:pt x="14767" y="24336"/>
                  </a:moveTo>
                  <a:cubicBezTo>
                    <a:pt x="13474" y="24336"/>
                    <a:pt x="12219" y="25259"/>
                    <a:pt x="11759" y="26565"/>
                  </a:cubicBezTo>
                  <a:cubicBezTo>
                    <a:pt x="11312" y="27837"/>
                    <a:pt x="11646" y="29311"/>
                    <a:pt x="12590" y="30225"/>
                  </a:cubicBezTo>
                  <a:cubicBezTo>
                    <a:pt x="13204" y="30821"/>
                    <a:pt x="14051" y="31138"/>
                    <a:pt x="14888" y="31138"/>
                  </a:cubicBezTo>
                  <a:cubicBezTo>
                    <a:pt x="15376" y="31138"/>
                    <a:pt x="15872" y="31024"/>
                    <a:pt x="16307" y="30798"/>
                  </a:cubicBezTo>
                  <a:cubicBezTo>
                    <a:pt x="17824" y="30010"/>
                    <a:pt x="18205" y="28338"/>
                    <a:pt x="17913" y="27030"/>
                  </a:cubicBezTo>
                  <a:cubicBezTo>
                    <a:pt x="17561" y="25455"/>
                    <a:pt x="16367" y="24393"/>
                    <a:pt x="14875" y="24339"/>
                  </a:cubicBezTo>
                  <a:cubicBezTo>
                    <a:pt x="14839" y="24337"/>
                    <a:pt x="14803" y="24336"/>
                    <a:pt x="14767" y="24336"/>
                  </a:cubicBezTo>
                  <a:close/>
                  <a:moveTo>
                    <a:pt x="14111" y="941"/>
                  </a:moveTo>
                  <a:cubicBezTo>
                    <a:pt x="14183" y="941"/>
                    <a:pt x="14249" y="941"/>
                    <a:pt x="14320" y="947"/>
                  </a:cubicBezTo>
                  <a:cubicBezTo>
                    <a:pt x="14396" y="945"/>
                    <a:pt x="14472" y="944"/>
                    <a:pt x="14547" y="944"/>
                  </a:cubicBezTo>
                  <a:cubicBezTo>
                    <a:pt x="17407" y="944"/>
                    <a:pt x="19915" y="2262"/>
                    <a:pt x="21155" y="4415"/>
                  </a:cubicBezTo>
                  <a:cubicBezTo>
                    <a:pt x="22224" y="6277"/>
                    <a:pt x="22486" y="8814"/>
                    <a:pt x="21800" y="10735"/>
                  </a:cubicBezTo>
                  <a:cubicBezTo>
                    <a:pt x="21668" y="11106"/>
                    <a:pt x="21494" y="11451"/>
                    <a:pt x="21334" y="11792"/>
                  </a:cubicBezTo>
                  <a:cubicBezTo>
                    <a:pt x="20880" y="12724"/>
                    <a:pt x="20414" y="13691"/>
                    <a:pt x="20820" y="14986"/>
                  </a:cubicBezTo>
                  <a:cubicBezTo>
                    <a:pt x="20880" y="15176"/>
                    <a:pt x="20957" y="15379"/>
                    <a:pt x="21059" y="15583"/>
                  </a:cubicBezTo>
                  <a:cubicBezTo>
                    <a:pt x="21560" y="16609"/>
                    <a:pt x="22343" y="17349"/>
                    <a:pt x="23095" y="18066"/>
                  </a:cubicBezTo>
                  <a:cubicBezTo>
                    <a:pt x="23334" y="18286"/>
                    <a:pt x="23566" y="18514"/>
                    <a:pt x="23792" y="18740"/>
                  </a:cubicBezTo>
                  <a:cubicBezTo>
                    <a:pt x="25274" y="20262"/>
                    <a:pt x="27422" y="24005"/>
                    <a:pt x="27536" y="27562"/>
                  </a:cubicBezTo>
                  <a:cubicBezTo>
                    <a:pt x="27715" y="33173"/>
                    <a:pt x="23387" y="37047"/>
                    <a:pt x="23202" y="37209"/>
                  </a:cubicBezTo>
                  <a:cubicBezTo>
                    <a:pt x="20700" y="39408"/>
                    <a:pt x="17404" y="40513"/>
                    <a:pt x="14128" y="40513"/>
                  </a:cubicBezTo>
                  <a:cubicBezTo>
                    <a:pt x="10994" y="40513"/>
                    <a:pt x="7880" y="39502"/>
                    <a:pt x="5499" y="37471"/>
                  </a:cubicBezTo>
                  <a:cubicBezTo>
                    <a:pt x="2639" y="35024"/>
                    <a:pt x="950" y="31228"/>
                    <a:pt x="1086" y="27568"/>
                  </a:cubicBezTo>
                  <a:cubicBezTo>
                    <a:pt x="1224" y="23981"/>
                    <a:pt x="3361" y="20250"/>
                    <a:pt x="4835" y="18740"/>
                  </a:cubicBezTo>
                  <a:cubicBezTo>
                    <a:pt x="5056" y="18514"/>
                    <a:pt x="5295" y="18286"/>
                    <a:pt x="5527" y="18066"/>
                  </a:cubicBezTo>
                  <a:cubicBezTo>
                    <a:pt x="6286" y="17349"/>
                    <a:pt x="7067" y="16609"/>
                    <a:pt x="7563" y="15583"/>
                  </a:cubicBezTo>
                  <a:cubicBezTo>
                    <a:pt x="7665" y="15379"/>
                    <a:pt x="7742" y="15176"/>
                    <a:pt x="7808" y="14986"/>
                  </a:cubicBezTo>
                  <a:cubicBezTo>
                    <a:pt x="8208" y="13691"/>
                    <a:pt x="7742" y="12724"/>
                    <a:pt x="7289" y="11792"/>
                  </a:cubicBezTo>
                  <a:cubicBezTo>
                    <a:pt x="7127" y="11451"/>
                    <a:pt x="6960" y="11106"/>
                    <a:pt x="6824" y="10735"/>
                  </a:cubicBezTo>
                  <a:cubicBezTo>
                    <a:pt x="6136" y="8814"/>
                    <a:pt x="6400" y="6277"/>
                    <a:pt x="7474" y="4415"/>
                  </a:cubicBezTo>
                  <a:cubicBezTo>
                    <a:pt x="8715" y="2260"/>
                    <a:pt x="11235" y="941"/>
                    <a:pt x="14111" y="941"/>
                  </a:cubicBezTo>
                  <a:close/>
                  <a:moveTo>
                    <a:pt x="14061" y="1"/>
                  </a:moveTo>
                  <a:cubicBezTo>
                    <a:pt x="10883" y="1"/>
                    <a:pt x="8062" y="1508"/>
                    <a:pt x="6656" y="3943"/>
                  </a:cubicBezTo>
                  <a:cubicBezTo>
                    <a:pt x="5456" y="6032"/>
                    <a:pt x="5163" y="8886"/>
                    <a:pt x="5940" y="11052"/>
                  </a:cubicBezTo>
                  <a:cubicBezTo>
                    <a:pt x="6089" y="11470"/>
                    <a:pt x="6268" y="11840"/>
                    <a:pt x="6447" y="12204"/>
                  </a:cubicBezTo>
                  <a:cubicBezTo>
                    <a:pt x="6865" y="13076"/>
                    <a:pt x="7199" y="13762"/>
                    <a:pt x="6907" y="14705"/>
                  </a:cubicBezTo>
                  <a:cubicBezTo>
                    <a:pt x="6860" y="14854"/>
                    <a:pt x="6799" y="15010"/>
                    <a:pt x="6722" y="15170"/>
                  </a:cubicBezTo>
                  <a:cubicBezTo>
                    <a:pt x="6292" y="16043"/>
                    <a:pt x="5606" y="16693"/>
                    <a:pt x="4877" y="17385"/>
                  </a:cubicBezTo>
                  <a:cubicBezTo>
                    <a:pt x="4639" y="17611"/>
                    <a:pt x="4394" y="17845"/>
                    <a:pt x="4161" y="18084"/>
                  </a:cubicBezTo>
                  <a:cubicBezTo>
                    <a:pt x="2585" y="19701"/>
                    <a:pt x="293" y="23700"/>
                    <a:pt x="149" y="27532"/>
                  </a:cubicBezTo>
                  <a:cubicBezTo>
                    <a:pt x="0" y="31471"/>
                    <a:pt x="1815" y="35554"/>
                    <a:pt x="4890" y="38181"/>
                  </a:cubicBezTo>
                  <a:cubicBezTo>
                    <a:pt x="7438" y="40360"/>
                    <a:pt x="10769" y="41446"/>
                    <a:pt x="14123" y="41446"/>
                  </a:cubicBezTo>
                  <a:cubicBezTo>
                    <a:pt x="17627" y="41446"/>
                    <a:pt x="21149" y="40264"/>
                    <a:pt x="23822" y="37912"/>
                  </a:cubicBezTo>
                  <a:cubicBezTo>
                    <a:pt x="24020" y="37739"/>
                    <a:pt x="28670" y="33579"/>
                    <a:pt x="28472" y="27532"/>
                  </a:cubicBezTo>
                  <a:cubicBezTo>
                    <a:pt x="28354" y="23724"/>
                    <a:pt x="26056" y="19713"/>
                    <a:pt x="24461" y="18084"/>
                  </a:cubicBezTo>
                  <a:cubicBezTo>
                    <a:pt x="24229" y="17845"/>
                    <a:pt x="23984" y="17611"/>
                    <a:pt x="23745" y="17385"/>
                  </a:cubicBezTo>
                  <a:cubicBezTo>
                    <a:pt x="23017" y="16693"/>
                    <a:pt x="22331" y="16043"/>
                    <a:pt x="21907" y="15170"/>
                  </a:cubicBezTo>
                  <a:cubicBezTo>
                    <a:pt x="21823" y="15010"/>
                    <a:pt x="21764" y="14854"/>
                    <a:pt x="21715" y="14705"/>
                  </a:cubicBezTo>
                  <a:cubicBezTo>
                    <a:pt x="21423" y="13762"/>
                    <a:pt x="21758" y="13076"/>
                    <a:pt x="22181" y="12204"/>
                  </a:cubicBezTo>
                  <a:cubicBezTo>
                    <a:pt x="22354" y="11840"/>
                    <a:pt x="22533" y="11470"/>
                    <a:pt x="22682" y="11052"/>
                  </a:cubicBezTo>
                  <a:cubicBezTo>
                    <a:pt x="23459" y="8886"/>
                    <a:pt x="23166" y="6032"/>
                    <a:pt x="21966" y="3943"/>
                  </a:cubicBezTo>
                  <a:cubicBezTo>
                    <a:pt x="20560" y="1508"/>
                    <a:pt x="17745" y="1"/>
                    <a:pt x="14579" y="1"/>
                  </a:cubicBezTo>
                  <a:cubicBezTo>
                    <a:pt x="14493" y="1"/>
                    <a:pt x="14407" y="2"/>
                    <a:pt x="14320" y="4"/>
                  </a:cubicBezTo>
                  <a:cubicBezTo>
                    <a:pt x="14233" y="2"/>
                    <a:pt x="14147" y="1"/>
                    <a:pt x="14061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FA94AC10-63CF-4278-B9D4-F15443F96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sz="2000" b="1">
                <a:latin typeface="UTM Aptima" panose="02040603050506020204" pitchFamily="18" charset="0"/>
              </a:rPr>
              <a:t>Sách giáo khoa Toán/trang 36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618067" y="350109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oogle Shape;973;p38">
            <a:extLst>
              <a:ext uri="{FF2B5EF4-FFF2-40B4-BE49-F238E27FC236}">
                <a16:creationId xmlns:a16="http://schemas.microsoft.com/office/drawing/2014/main" id="{F51399DC-77F1-4B34-A522-A68719ECC867}"/>
              </a:ext>
            </a:extLst>
          </p:cNvPr>
          <p:cNvGrpSpPr/>
          <p:nvPr/>
        </p:nvGrpSpPr>
        <p:grpSpPr>
          <a:xfrm>
            <a:off x="291080" y="165235"/>
            <a:ext cx="653973" cy="853247"/>
            <a:chOff x="2124625" y="3528850"/>
            <a:chExt cx="827500" cy="1079650"/>
          </a:xfrm>
        </p:grpSpPr>
        <p:sp>
          <p:nvSpPr>
            <p:cNvPr id="30" name="Google Shape;974;p38">
              <a:extLst>
                <a:ext uri="{FF2B5EF4-FFF2-40B4-BE49-F238E27FC236}">
                  <a16:creationId xmlns:a16="http://schemas.microsoft.com/office/drawing/2014/main" id="{EB05588E-E309-4C6A-ADDF-6F9BE55B0DAE}"/>
                </a:ext>
              </a:extLst>
            </p:cNvPr>
            <p:cNvSpPr/>
            <p:nvPr/>
          </p:nvSpPr>
          <p:spPr>
            <a:xfrm>
              <a:off x="2124625" y="3528850"/>
              <a:ext cx="827500" cy="1079650"/>
            </a:xfrm>
            <a:custGeom>
              <a:avLst/>
              <a:gdLst/>
              <a:ahLst/>
              <a:cxnLst/>
              <a:rect l="l" t="t" r="r" b="b"/>
              <a:pathLst>
                <a:path w="33100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100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75;p38">
              <a:extLst>
                <a:ext uri="{FF2B5EF4-FFF2-40B4-BE49-F238E27FC236}">
                  <a16:creationId xmlns:a16="http://schemas.microsoft.com/office/drawing/2014/main" id="{23EFBB1C-694D-45CE-8916-F63331FED94B}"/>
                </a:ext>
              </a:extLst>
            </p:cNvPr>
            <p:cNvSpPr/>
            <p:nvPr/>
          </p:nvSpPr>
          <p:spPr>
            <a:xfrm>
              <a:off x="2232075" y="3788600"/>
              <a:ext cx="678400" cy="632625"/>
            </a:xfrm>
            <a:custGeom>
              <a:avLst/>
              <a:gdLst/>
              <a:ahLst/>
              <a:cxnLst/>
              <a:rect l="l" t="t" r="r" b="b"/>
              <a:pathLst>
                <a:path w="27136" h="25305" extrusionOk="0">
                  <a:moveTo>
                    <a:pt x="7350" y="0"/>
                  </a:moveTo>
                  <a:cubicBezTo>
                    <a:pt x="5539" y="0"/>
                    <a:pt x="4018" y="834"/>
                    <a:pt x="2829" y="2957"/>
                  </a:cubicBezTo>
                  <a:cubicBezTo>
                    <a:pt x="430" y="7231"/>
                    <a:pt x="4054" y="10071"/>
                    <a:pt x="8625" y="12657"/>
                  </a:cubicBezTo>
                  <a:cubicBezTo>
                    <a:pt x="3410" y="15128"/>
                    <a:pt x="0" y="17581"/>
                    <a:pt x="2113" y="22272"/>
                  </a:cubicBezTo>
                  <a:cubicBezTo>
                    <a:pt x="3111" y="24488"/>
                    <a:pt x="4705" y="25304"/>
                    <a:pt x="6641" y="25304"/>
                  </a:cubicBezTo>
                  <a:cubicBezTo>
                    <a:pt x="10090" y="25304"/>
                    <a:pt x="14628" y="22714"/>
                    <a:pt x="18832" y="20823"/>
                  </a:cubicBezTo>
                  <a:cubicBezTo>
                    <a:pt x="22116" y="19341"/>
                    <a:pt x="27135" y="17557"/>
                    <a:pt x="27004" y="13116"/>
                  </a:cubicBezTo>
                  <a:cubicBezTo>
                    <a:pt x="26986" y="12435"/>
                    <a:pt x="26807" y="11726"/>
                    <a:pt x="26438" y="11003"/>
                  </a:cubicBezTo>
                  <a:cubicBezTo>
                    <a:pt x="25106" y="8388"/>
                    <a:pt x="21967" y="6705"/>
                    <a:pt x="19526" y="5338"/>
                  </a:cubicBezTo>
                  <a:cubicBezTo>
                    <a:pt x="14704" y="2634"/>
                    <a:pt x="10568" y="0"/>
                    <a:pt x="73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76;p38">
              <a:extLst>
                <a:ext uri="{FF2B5EF4-FFF2-40B4-BE49-F238E27FC236}">
                  <a16:creationId xmlns:a16="http://schemas.microsoft.com/office/drawing/2014/main" id="{87E02B84-E56F-404E-A0FC-A13341A38393}"/>
                </a:ext>
              </a:extLst>
            </p:cNvPr>
            <p:cNvSpPr/>
            <p:nvPr/>
          </p:nvSpPr>
          <p:spPr>
            <a:xfrm>
              <a:off x="2160900" y="3720475"/>
              <a:ext cx="704950" cy="656000"/>
            </a:xfrm>
            <a:custGeom>
              <a:avLst/>
              <a:gdLst/>
              <a:ahLst/>
              <a:cxnLst/>
              <a:rect l="l" t="t" r="r" b="b"/>
              <a:pathLst>
                <a:path w="28198" h="26240" extrusionOk="0">
                  <a:moveTo>
                    <a:pt x="7940" y="942"/>
                  </a:moveTo>
                  <a:cubicBezTo>
                    <a:pt x="10613" y="942"/>
                    <a:pt x="14087" y="2919"/>
                    <a:pt x="18026" y="5162"/>
                  </a:cubicBezTo>
                  <a:cubicBezTo>
                    <a:pt x="18635" y="5509"/>
                    <a:pt x="19257" y="5861"/>
                    <a:pt x="19889" y="6220"/>
                  </a:cubicBezTo>
                  <a:lnTo>
                    <a:pt x="20169" y="6374"/>
                  </a:lnTo>
                  <a:cubicBezTo>
                    <a:pt x="22497" y="7675"/>
                    <a:pt x="25393" y="9300"/>
                    <a:pt x="26610" y="11686"/>
                  </a:cubicBezTo>
                  <a:cubicBezTo>
                    <a:pt x="26933" y="12314"/>
                    <a:pt x="27106" y="12958"/>
                    <a:pt x="27123" y="13603"/>
                  </a:cubicBezTo>
                  <a:cubicBezTo>
                    <a:pt x="27236" y="17345"/>
                    <a:pt x="23280" y="19082"/>
                    <a:pt x="20098" y="20473"/>
                  </a:cubicBezTo>
                  <a:cubicBezTo>
                    <a:pt x="19800" y="20604"/>
                    <a:pt x="19513" y="20736"/>
                    <a:pt x="19233" y="20862"/>
                  </a:cubicBezTo>
                  <a:cubicBezTo>
                    <a:pt x="18362" y="21256"/>
                    <a:pt x="17459" y="21685"/>
                    <a:pt x="16588" y="22097"/>
                  </a:cubicBezTo>
                  <a:cubicBezTo>
                    <a:pt x="13269" y="23678"/>
                    <a:pt x="9863" y="25303"/>
                    <a:pt x="7230" y="25303"/>
                  </a:cubicBezTo>
                  <a:cubicBezTo>
                    <a:pt x="6633" y="25303"/>
                    <a:pt x="6076" y="25220"/>
                    <a:pt x="5569" y="25033"/>
                  </a:cubicBezTo>
                  <a:cubicBezTo>
                    <a:pt x="4507" y="24645"/>
                    <a:pt x="3714" y="23834"/>
                    <a:pt x="3134" y="22551"/>
                  </a:cubicBezTo>
                  <a:cubicBezTo>
                    <a:pt x="1265" y="18396"/>
                    <a:pt x="4023" y="16104"/>
                    <a:pt x="9420" y="13549"/>
                  </a:cubicBezTo>
                  <a:cubicBezTo>
                    <a:pt x="9574" y="13477"/>
                    <a:pt x="9682" y="13316"/>
                    <a:pt x="9687" y="13143"/>
                  </a:cubicBezTo>
                  <a:cubicBezTo>
                    <a:pt x="9695" y="12964"/>
                    <a:pt x="9599" y="12804"/>
                    <a:pt x="9450" y="12713"/>
                  </a:cubicBezTo>
                  <a:cubicBezTo>
                    <a:pt x="4573" y="9961"/>
                    <a:pt x="1750" y="7366"/>
                    <a:pt x="3827" y="3652"/>
                  </a:cubicBezTo>
                  <a:cubicBezTo>
                    <a:pt x="4615" y="2256"/>
                    <a:pt x="5557" y="1421"/>
                    <a:pt x="6722" y="1098"/>
                  </a:cubicBezTo>
                  <a:cubicBezTo>
                    <a:pt x="7103" y="991"/>
                    <a:pt x="7510" y="942"/>
                    <a:pt x="7940" y="942"/>
                  </a:cubicBezTo>
                  <a:close/>
                  <a:moveTo>
                    <a:pt x="7928" y="0"/>
                  </a:moveTo>
                  <a:cubicBezTo>
                    <a:pt x="7423" y="0"/>
                    <a:pt x="6937" y="61"/>
                    <a:pt x="6471" y="190"/>
                  </a:cubicBezTo>
                  <a:cubicBezTo>
                    <a:pt x="5056" y="584"/>
                    <a:pt x="3921" y="1570"/>
                    <a:pt x="3009" y="3193"/>
                  </a:cubicBezTo>
                  <a:cubicBezTo>
                    <a:pt x="549" y="7581"/>
                    <a:pt x="3916" y="10559"/>
                    <a:pt x="8208" y="13090"/>
                  </a:cubicBezTo>
                  <a:cubicBezTo>
                    <a:pt x="3803" y="15250"/>
                    <a:pt x="1" y="17882"/>
                    <a:pt x="2274" y="22932"/>
                  </a:cubicBezTo>
                  <a:cubicBezTo>
                    <a:pt x="2954" y="24436"/>
                    <a:pt x="3952" y="25446"/>
                    <a:pt x="5241" y="25917"/>
                  </a:cubicBezTo>
                  <a:cubicBezTo>
                    <a:pt x="5855" y="26143"/>
                    <a:pt x="6519" y="26239"/>
                    <a:pt x="7216" y="26239"/>
                  </a:cubicBezTo>
                  <a:cubicBezTo>
                    <a:pt x="10081" y="26239"/>
                    <a:pt x="13585" y="24573"/>
                    <a:pt x="16994" y="22945"/>
                  </a:cubicBezTo>
                  <a:cubicBezTo>
                    <a:pt x="17860" y="22532"/>
                    <a:pt x="18756" y="22108"/>
                    <a:pt x="19621" y="21714"/>
                  </a:cubicBezTo>
                  <a:cubicBezTo>
                    <a:pt x="19894" y="21595"/>
                    <a:pt x="20181" y="21463"/>
                    <a:pt x="20480" y="21339"/>
                  </a:cubicBezTo>
                  <a:cubicBezTo>
                    <a:pt x="23734" y="19906"/>
                    <a:pt x="28198" y="17954"/>
                    <a:pt x="28067" y="13573"/>
                  </a:cubicBezTo>
                  <a:cubicBezTo>
                    <a:pt x="28043" y="12791"/>
                    <a:pt x="27834" y="12016"/>
                    <a:pt x="27445" y="11256"/>
                  </a:cubicBezTo>
                  <a:cubicBezTo>
                    <a:pt x="26097" y="8619"/>
                    <a:pt x="23065" y="6917"/>
                    <a:pt x="20629" y="5551"/>
                  </a:cubicBezTo>
                  <a:lnTo>
                    <a:pt x="20349" y="5396"/>
                  </a:lnTo>
                  <a:cubicBezTo>
                    <a:pt x="19715" y="5043"/>
                    <a:pt x="19101" y="4691"/>
                    <a:pt x="18492" y="4344"/>
                  </a:cubicBezTo>
                  <a:cubicBezTo>
                    <a:pt x="14443" y="2038"/>
                    <a:pt x="10863" y="0"/>
                    <a:pt x="7928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977;p38">
            <a:extLst>
              <a:ext uri="{FF2B5EF4-FFF2-40B4-BE49-F238E27FC236}">
                <a16:creationId xmlns:a16="http://schemas.microsoft.com/office/drawing/2014/main" id="{C5393AA2-80EA-498D-B032-C23E82A76F74}"/>
              </a:ext>
            </a:extLst>
          </p:cNvPr>
          <p:cNvGrpSpPr/>
          <p:nvPr/>
        </p:nvGrpSpPr>
        <p:grpSpPr>
          <a:xfrm>
            <a:off x="8131407" y="3949553"/>
            <a:ext cx="789052" cy="1079500"/>
            <a:chOff x="7225875" y="658100"/>
            <a:chExt cx="854050" cy="1121550"/>
          </a:xfrm>
        </p:grpSpPr>
        <p:sp>
          <p:nvSpPr>
            <p:cNvPr id="34" name="Google Shape;978;p38">
              <a:extLst>
                <a:ext uri="{FF2B5EF4-FFF2-40B4-BE49-F238E27FC236}">
                  <a16:creationId xmlns:a16="http://schemas.microsoft.com/office/drawing/2014/main" id="{C812CBDB-6E0E-484B-A8FF-3DE09B46C886}"/>
                </a:ext>
              </a:extLst>
            </p:cNvPr>
            <p:cNvSpPr/>
            <p:nvPr/>
          </p:nvSpPr>
          <p:spPr>
            <a:xfrm>
              <a:off x="7225875" y="65810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7698" y="0"/>
                  </a:moveTo>
                  <a:cubicBezTo>
                    <a:pt x="0" y="0"/>
                    <a:pt x="2304" y="9670"/>
                    <a:pt x="2304" y="21596"/>
                  </a:cubicBezTo>
                  <a:cubicBezTo>
                    <a:pt x="2304" y="33516"/>
                    <a:pt x="2304" y="43186"/>
                    <a:pt x="17698" y="43186"/>
                  </a:cubicBezTo>
                  <a:cubicBezTo>
                    <a:pt x="33092" y="43186"/>
                    <a:pt x="33092" y="33516"/>
                    <a:pt x="33092" y="21596"/>
                  </a:cubicBezTo>
                  <a:cubicBezTo>
                    <a:pt x="33092" y="9670"/>
                    <a:pt x="33092" y="0"/>
                    <a:pt x="176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979;p38">
              <a:extLst>
                <a:ext uri="{FF2B5EF4-FFF2-40B4-BE49-F238E27FC236}">
                  <a16:creationId xmlns:a16="http://schemas.microsoft.com/office/drawing/2014/main" id="{41860ED8-F5A8-4995-B837-B8B6241A7065}"/>
                </a:ext>
              </a:extLst>
            </p:cNvPr>
            <p:cNvSpPr/>
            <p:nvPr/>
          </p:nvSpPr>
          <p:spPr>
            <a:xfrm>
              <a:off x="7369275" y="742600"/>
              <a:ext cx="710650" cy="1037050"/>
            </a:xfrm>
            <a:custGeom>
              <a:avLst/>
              <a:gdLst/>
              <a:ahLst/>
              <a:cxnLst/>
              <a:rect l="l" t="t" r="r" b="b"/>
              <a:pathLst>
                <a:path w="28426" h="41482" extrusionOk="0">
                  <a:moveTo>
                    <a:pt x="14209" y="23120"/>
                  </a:moveTo>
                  <a:cubicBezTo>
                    <a:pt x="14929" y="23120"/>
                    <a:pt x="15654" y="23395"/>
                    <a:pt x="16171" y="23897"/>
                  </a:cubicBezTo>
                  <a:cubicBezTo>
                    <a:pt x="16995" y="24698"/>
                    <a:pt x="17268" y="25987"/>
                    <a:pt x="16887" y="27068"/>
                  </a:cubicBezTo>
                  <a:cubicBezTo>
                    <a:pt x="16508" y="28145"/>
                    <a:pt x="15453" y="28984"/>
                    <a:pt x="14321" y="28984"/>
                  </a:cubicBezTo>
                  <a:cubicBezTo>
                    <a:pt x="14293" y="28984"/>
                    <a:pt x="14265" y="28984"/>
                    <a:pt x="14237" y="28983"/>
                  </a:cubicBezTo>
                  <a:cubicBezTo>
                    <a:pt x="11425" y="28870"/>
                    <a:pt x="10518" y="24698"/>
                    <a:pt x="13001" y="23409"/>
                  </a:cubicBezTo>
                  <a:cubicBezTo>
                    <a:pt x="13374" y="23213"/>
                    <a:pt x="13790" y="23120"/>
                    <a:pt x="14209" y="23120"/>
                  </a:cubicBezTo>
                  <a:close/>
                  <a:moveTo>
                    <a:pt x="14920" y="0"/>
                  </a:moveTo>
                  <a:cubicBezTo>
                    <a:pt x="14097" y="0"/>
                    <a:pt x="13273" y="76"/>
                    <a:pt x="12464" y="232"/>
                  </a:cubicBezTo>
                  <a:cubicBezTo>
                    <a:pt x="10017" y="703"/>
                    <a:pt x="7725" y="1891"/>
                    <a:pt x="5898" y="3579"/>
                  </a:cubicBezTo>
                  <a:cubicBezTo>
                    <a:pt x="794" y="8318"/>
                    <a:pt x="0" y="16598"/>
                    <a:pt x="485" y="23181"/>
                  </a:cubicBezTo>
                  <a:cubicBezTo>
                    <a:pt x="920" y="29103"/>
                    <a:pt x="2741" y="36558"/>
                    <a:pt x="8177" y="39895"/>
                  </a:cubicBezTo>
                  <a:cubicBezTo>
                    <a:pt x="10412" y="41262"/>
                    <a:pt x="12717" y="41481"/>
                    <a:pt x="13951" y="41481"/>
                  </a:cubicBezTo>
                  <a:cubicBezTo>
                    <a:pt x="14274" y="41481"/>
                    <a:pt x="14523" y="41467"/>
                    <a:pt x="14678" y="41453"/>
                  </a:cubicBezTo>
                  <a:cubicBezTo>
                    <a:pt x="21345" y="40873"/>
                    <a:pt x="26210" y="35830"/>
                    <a:pt x="27577" y="29448"/>
                  </a:cubicBezTo>
                  <a:cubicBezTo>
                    <a:pt x="28329" y="25927"/>
                    <a:pt x="28425" y="20007"/>
                    <a:pt x="24420" y="18329"/>
                  </a:cubicBezTo>
                  <a:cubicBezTo>
                    <a:pt x="22557" y="17553"/>
                    <a:pt x="20439" y="17988"/>
                    <a:pt x="18571" y="17230"/>
                  </a:cubicBezTo>
                  <a:cubicBezTo>
                    <a:pt x="17788" y="16914"/>
                    <a:pt x="17072" y="16359"/>
                    <a:pt x="16725" y="15596"/>
                  </a:cubicBezTo>
                  <a:cubicBezTo>
                    <a:pt x="16392" y="14849"/>
                    <a:pt x="16445" y="13960"/>
                    <a:pt x="16756" y="13208"/>
                  </a:cubicBezTo>
                  <a:cubicBezTo>
                    <a:pt x="17108" y="12354"/>
                    <a:pt x="17675" y="11799"/>
                    <a:pt x="18361" y="11393"/>
                  </a:cubicBezTo>
                  <a:cubicBezTo>
                    <a:pt x="20497" y="10128"/>
                    <a:pt x="23756" y="10354"/>
                    <a:pt x="25004" y="7943"/>
                  </a:cubicBezTo>
                  <a:cubicBezTo>
                    <a:pt x="25506" y="6976"/>
                    <a:pt x="25381" y="5770"/>
                    <a:pt x="24885" y="4803"/>
                  </a:cubicBezTo>
                  <a:cubicBezTo>
                    <a:pt x="24390" y="3836"/>
                    <a:pt x="23566" y="3078"/>
                    <a:pt x="22676" y="2445"/>
                  </a:cubicBezTo>
                  <a:cubicBezTo>
                    <a:pt x="20430" y="852"/>
                    <a:pt x="17674" y="0"/>
                    <a:pt x="149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980;p38">
              <a:extLst>
                <a:ext uri="{FF2B5EF4-FFF2-40B4-BE49-F238E27FC236}">
                  <a16:creationId xmlns:a16="http://schemas.microsoft.com/office/drawing/2014/main" id="{F8C9A485-FA8A-48E0-9014-4E3CDAC7FBDE}"/>
                </a:ext>
              </a:extLst>
            </p:cNvPr>
            <p:cNvSpPr/>
            <p:nvPr/>
          </p:nvSpPr>
          <p:spPr>
            <a:xfrm>
              <a:off x="7303775" y="674525"/>
              <a:ext cx="733175" cy="1060550"/>
            </a:xfrm>
            <a:custGeom>
              <a:avLst/>
              <a:gdLst/>
              <a:ahLst/>
              <a:cxnLst/>
              <a:rect l="l" t="t" r="r" b="b"/>
              <a:pathLst>
                <a:path w="29327" h="42422" extrusionOk="0">
                  <a:moveTo>
                    <a:pt x="14565" y="24060"/>
                  </a:moveTo>
                  <a:cubicBezTo>
                    <a:pt x="15161" y="24060"/>
                    <a:pt x="15776" y="24287"/>
                    <a:pt x="16212" y="24705"/>
                  </a:cubicBezTo>
                  <a:cubicBezTo>
                    <a:pt x="16886" y="25361"/>
                    <a:pt x="17131" y="26460"/>
                    <a:pt x="16808" y="27380"/>
                  </a:cubicBezTo>
                  <a:cubicBezTo>
                    <a:pt x="16480" y="28304"/>
                    <a:pt x="15579" y="28978"/>
                    <a:pt x="14684" y="28978"/>
                  </a:cubicBezTo>
                  <a:lnTo>
                    <a:pt x="14618" y="28978"/>
                  </a:lnTo>
                  <a:cubicBezTo>
                    <a:pt x="13334" y="28931"/>
                    <a:pt x="12654" y="27892"/>
                    <a:pt x="12458" y="27014"/>
                  </a:cubicBezTo>
                  <a:cubicBezTo>
                    <a:pt x="12260" y="26132"/>
                    <a:pt x="12433" y="24890"/>
                    <a:pt x="13579" y="24292"/>
                  </a:cubicBezTo>
                  <a:cubicBezTo>
                    <a:pt x="13877" y="24138"/>
                    <a:pt x="14218" y="24060"/>
                    <a:pt x="14565" y="24060"/>
                  </a:cubicBezTo>
                  <a:close/>
                  <a:moveTo>
                    <a:pt x="14570" y="23118"/>
                  </a:moveTo>
                  <a:cubicBezTo>
                    <a:pt x="14075" y="23118"/>
                    <a:pt x="13583" y="23229"/>
                    <a:pt x="13144" y="23457"/>
                  </a:cubicBezTo>
                  <a:cubicBezTo>
                    <a:pt x="11628" y="24245"/>
                    <a:pt x="11246" y="25917"/>
                    <a:pt x="11538" y="27223"/>
                  </a:cubicBezTo>
                  <a:cubicBezTo>
                    <a:pt x="11896" y="28799"/>
                    <a:pt x="13089" y="29862"/>
                    <a:pt x="14582" y="29915"/>
                  </a:cubicBezTo>
                  <a:cubicBezTo>
                    <a:pt x="14618" y="29922"/>
                    <a:pt x="14648" y="29922"/>
                    <a:pt x="14684" y="29922"/>
                  </a:cubicBezTo>
                  <a:cubicBezTo>
                    <a:pt x="15979" y="29922"/>
                    <a:pt x="17232" y="28997"/>
                    <a:pt x="17698" y="27689"/>
                  </a:cubicBezTo>
                  <a:cubicBezTo>
                    <a:pt x="18146" y="26418"/>
                    <a:pt x="17811" y="24944"/>
                    <a:pt x="16863" y="24030"/>
                  </a:cubicBezTo>
                  <a:cubicBezTo>
                    <a:pt x="16252" y="23434"/>
                    <a:pt x="15407" y="23118"/>
                    <a:pt x="14570" y="23118"/>
                  </a:cubicBezTo>
                  <a:close/>
                  <a:moveTo>
                    <a:pt x="15263" y="936"/>
                  </a:moveTo>
                  <a:cubicBezTo>
                    <a:pt x="17924" y="936"/>
                    <a:pt x="20610" y="1766"/>
                    <a:pt x="22766" y="3294"/>
                  </a:cubicBezTo>
                  <a:cubicBezTo>
                    <a:pt x="23762" y="4005"/>
                    <a:pt x="24437" y="4715"/>
                    <a:pt x="24831" y="5485"/>
                  </a:cubicBezTo>
                  <a:cubicBezTo>
                    <a:pt x="25296" y="6398"/>
                    <a:pt x="25345" y="7431"/>
                    <a:pt x="24951" y="8195"/>
                  </a:cubicBezTo>
                  <a:cubicBezTo>
                    <a:pt x="24246" y="9550"/>
                    <a:pt x="22766" y="9974"/>
                    <a:pt x="21202" y="10421"/>
                  </a:cubicBezTo>
                  <a:cubicBezTo>
                    <a:pt x="20271" y="10690"/>
                    <a:pt x="19310" y="10964"/>
                    <a:pt x="18486" y="11454"/>
                  </a:cubicBezTo>
                  <a:cubicBezTo>
                    <a:pt x="17632" y="11961"/>
                    <a:pt x="17042" y="12624"/>
                    <a:pt x="16684" y="13495"/>
                  </a:cubicBezTo>
                  <a:cubicBezTo>
                    <a:pt x="16301" y="14426"/>
                    <a:pt x="16290" y="15429"/>
                    <a:pt x="16659" y="16253"/>
                  </a:cubicBezTo>
                  <a:cubicBezTo>
                    <a:pt x="17023" y="17065"/>
                    <a:pt x="17770" y="17733"/>
                    <a:pt x="18755" y="18132"/>
                  </a:cubicBezTo>
                  <a:cubicBezTo>
                    <a:pt x="19751" y="18534"/>
                    <a:pt x="20789" y="18622"/>
                    <a:pt x="21799" y="18705"/>
                  </a:cubicBezTo>
                  <a:cubicBezTo>
                    <a:pt x="22789" y="18790"/>
                    <a:pt x="23733" y="18867"/>
                    <a:pt x="24599" y="19231"/>
                  </a:cubicBezTo>
                  <a:cubicBezTo>
                    <a:pt x="29189" y="21148"/>
                    <a:pt x="27666" y="28937"/>
                    <a:pt x="27481" y="29815"/>
                  </a:cubicBezTo>
                  <a:cubicBezTo>
                    <a:pt x="26084" y="36344"/>
                    <a:pt x="21183" y="40910"/>
                    <a:pt x="15001" y="41454"/>
                  </a:cubicBezTo>
                  <a:cubicBezTo>
                    <a:pt x="14878" y="41465"/>
                    <a:pt x="14643" y="41480"/>
                    <a:pt x="14321" y="41480"/>
                  </a:cubicBezTo>
                  <a:cubicBezTo>
                    <a:pt x="13179" y="41480"/>
                    <a:pt x="10942" y="41284"/>
                    <a:pt x="8786" y="39962"/>
                  </a:cubicBezTo>
                  <a:cubicBezTo>
                    <a:pt x="3074" y="36458"/>
                    <a:pt x="1653" y="28215"/>
                    <a:pt x="1314" y="23619"/>
                  </a:cubicBezTo>
                  <a:cubicBezTo>
                    <a:pt x="949" y="18605"/>
                    <a:pt x="1141" y="9437"/>
                    <a:pt x="6584" y="4393"/>
                  </a:cubicBezTo>
                  <a:cubicBezTo>
                    <a:pt x="8351" y="2751"/>
                    <a:pt x="10601" y="1605"/>
                    <a:pt x="12918" y="1157"/>
                  </a:cubicBezTo>
                  <a:cubicBezTo>
                    <a:pt x="13687" y="1014"/>
                    <a:pt x="14475" y="936"/>
                    <a:pt x="15263" y="936"/>
                  </a:cubicBezTo>
                  <a:close/>
                  <a:moveTo>
                    <a:pt x="15262" y="0"/>
                  </a:moveTo>
                  <a:cubicBezTo>
                    <a:pt x="14413" y="0"/>
                    <a:pt x="13567" y="78"/>
                    <a:pt x="12739" y="239"/>
                  </a:cubicBezTo>
                  <a:cubicBezTo>
                    <a:pt x="10249" y="716"/>
                    <a:pt x="7838" y="1945"/>
                    <a:pt x="5945" y="3700"/>
                  </a:cubicBezTo>
                  <a:cubicBezTo>
                    <a:pt x="215" y="9019"/>
                    <a:pt x="0" y="18503"/>
                    <a:pt x="376" y="23684"/>
                  </a:cubicBezTo>
                  <a:cubicBezTo>
                    <a:pt x="728" y="28465"/>
                    <a:pt x="2226" y="37036"/>
                    <a:pt x="8298" y="40761"/>
                  </a:cubicBezTo>
                  <a:cubicBezTo>
                    <a:pt x="10648" y="42206"/>
                    <a:pt x="13084" y="42421"/>
                    <a:pt x="14337" y="42421"/>
                  </a:cubicBezTo>
                  <a:cubicBezTo>
                    <a:pt x="14690" y="42421"/>
                    <a:pt x="14946" y="42403"/>
                    <a:pt x="15084" y="42391"/>
                  </a:cubicBezTo>
                  <a:cubicBezTo>
                    <a:pt x="21685" y="41812"/>
                    <a:pt x="26914" y="36953"/>
                    <a:pt x="28401" y="30011"/>
                  </a:cubicBezTo>
                  <a:cubicBezTo>
                    <a:pt x="29326" y="25689"/>
                    <a:pt x="28979" y="20043"/>
                    <a:pt x="24962" y="18366"/>
                  </a:cubicBezTo>
                  <a:cubicBezTo>
                    <a:pt x="23960" y="17942"/>
                    <a:pt x="22897" y="17853"/>
                    <a:pt x="21877" y="17769"/>
                  </a:cubicBezTo>
                  <a:cubicBezTo>
                    <a:pt x="20897" y="17686"/>
                    <a:pt x="19973" y="17608"/>
                    <a:pt x="19113" y="17261"/>
                  </a:cubicBezTo>
                  <a:cubicBezTo>
                    <a:pt x="18348" y="16951"/>
                    <a:pt x="17781" y="16456"/>
                    <a:pt x="17519" y="15865"/>
                  </a:cubicBezTo>
                  <a:cubicBezTo>
                    <a:pt x="17257" y="15280"/>
                    <a:pt x="17268" y="14545"/>
                    <a:pt x="17555" y="13853"/>
                  </a:cubicBezTo>
                  <a:cubicBezTo>
                    <a:pt x="17836" y="13173"/>
                    <a:pt x="18282" y="12666"/>
                    <a:pt x="18963" y="12259"/>
                  </a:cubicBezTo>
                  <a:cubicBezTo>
                    <a:pt x="19679" y="11836"/>
                    <a:pt x="20546" y="11591"/>
                    <a:pt x="21458" y="11328"/>
                  </a:cubicBezTo>
                  <a:cubicBezTo>
                    <a:pt x="23147" y="10845"/>
                    <a:pt x="24897" y="10344"/>
                    <a:pt x="25786" y="8625"/>
                  </a:cubicBezTo>
                  <a:cubicBezTo>
                    <a:pt x="26323" y="7586"/>
                    <a:pt x="26282" y="6249"/>
                    <a:pt x="25667" y="5055"/>
                  </a:cubicBezTo>
                  <a:cubicBezTo>
                    <a:pt x="25202" y="4154"/>
                    <a:pt x="24431" y="3324"/>
                    <a:pt x="23309" y="2531"/>
                  </a:cubicBezTo>
                  <a:cubicBezTo>
                    <a:pt x="20995" y="887"/>
                    <a:pt x="18116" y="0"/>
                    <a:pt x="1526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39" name="Object 1">
            <a:extLst>
              <a:ext uri="{FF2B5EF4-FFF2-40B4-BE49-F238E27FC236}">
                <a16:creationId xmlns:a16="http://schemas.microsoft.com/office/drawing/2014/main" id="{6A27E150-DF14-4854-A902-0EE8674222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8166404"/>
              </p:ext>
            </p:extLst>
          </p:nvPr>
        </p:nvGraphicFramePr>
        <p:xfrm>
          <a:off x="6076372" y="749734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8201" name="Object 1">
                        <a:extLst>
                          <a:ext uri="{FF2B5EF4-FFF2-40B4-BE49-F238E27FC236}">
                            <a16:creationId xmlns:a16="http://schemas.microsoft.com/office/drawing/2014/main" id="{EDECEA61-7916-465B-BE73-3908494D4C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6372" y="749734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6401443-D851-4FE3-BAC1-0CEA3F503B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263029"/>
              </p:ext>
            </p:extLst>
          </p:nvPr>
        </p:nvGraphicFramePr>
        <p:xfrm>
          <a:off x="1170001" y="627750"/>
          <a:ext cx="6854662" cy="3888000"/>
        </p:xfrm>
        <a:graphic>
          <a:graphicData uri="http://schemas.openxmlformats.org/drawingml/2006/table">
            <a:tbl>
              <a:tblPr firstRow="1" bandRow="1">
                <a:tableStyleId>{94DB59B3-F5E0-4BBD-9CCF-3F066E7571C1}</a:tableStyleId>
              </a:tblPr>
              <a:tblGrid>
                <a:gridCol w="1703827">
                  <a:extLst>
                    <a:ext uri="{9D8B030D-6E8A-4147-A177-3AD203B41FA5}">
                      <a16:colId xmlns:a16="http://schemas.microsoft.com/office/drawing/2014/main" val="3434899594"/>
                    </a:ext>
                  </a:extLst>
                </a:gridCol>
                <a:gridCol w="5150835">
                  <a:extLst>
                    <a:ext uri="{9D8B030D-6E8A-4147-A177-3AD203B41FA5}">
                      <a16:colId xmlns:a16="http://schemas.microsoft.com/office/drawing/2014/main" val="602647431"/>
                    </a:ext>
                  </a:extLst>
                </a:gridCol>
              </a:tblGrid>
              <a:tr h="1296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71718939"/>
                  </a:ext>
                </a:extLst>
              </a:tr>
              <a:tr h="1296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59414427"/>
                  </a:ext>
                </a:extLst>
              </a:tr>
              <a:tr h="1296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26850194"/>
                  </a:ext>
                </a:extLst>
              </a:tr>
            </a:tbl>
          </a:graphicData>
        </a:graphic>
      </p:graphicFrame>
      <p:sp>
        <p:nvSpPr>
          <p:cNvPr id="50" name="Text Box 50">
            <a:extLst>
              <a:ext uri="{FF2B5EF4-FFF2-40B4-BE49-F238E27FC236}">
                <a16:creationId xmlns:a16="http://schemas.microsoft.com/office/drawing/2014/main" id="{6FBFD46C-4FD6-48EF-8F4B-86FE587AC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3334" y="1029517"/>
            <a:ext cx="1139825" cy="492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2,7</a:t>
            </a:r>
            <a:endParaRPr lang="en-US" sz="32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 Box 50">
            <a:extLst>
              <a:ext uri="{FF2B5EF4-FFF2-40B4-BE49-F238E27FC236}">
                <a16:creationId xmlns:a16="http://schemas.microsoft.com/office/drawing/2014/main" id="{FF958A22-06D0-4CB8-9419-11BC5A59D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2959" y="2295082"/>
            <a:ext cx="1139825" cy="492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8,56</a:t>
            </a:r>
            <a:endParaRPr lang="en-US" sz="32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 Box 50">
            <a:extLst>
              <a:ext uri="{FF2B5EF4-FFF2-40B4-BE49-F238E27FC236}">
                <a16:creationId xmlns:a16="http://schemas.microsoft.com/office/drawing/2014/main" id="{8F5A8AAD-043A-427E-BE57-9BDD1397A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900" y="3601907"/>
            <a:ext cx="1139825" cy="492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0,195</a:t>
            </a:r>
            <a:endParaRPr lang="en-US" sz="32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 Box 3">
            <a:extLst>
              <a:ext uri="{FF2B5EF4-FFF2-40B4-BE49-F238E27FC236}">
                <a16:creationId xmlns:a16="http://schemas.microsoft.com/office/drawing/2014/main" id="{B1F57273-414F-4303-8E99-51CDC6770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2935" y="1109349"/>
            <a:ext cx="295275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phẩy bảy</a:t>
            </a:r>
          </a:p>
        </p:txBody>
      </p:sp>
      <p:sp>
        <p:nvSpPr>
          <p:cNvPr id="54" name="Text Box 3">
            <a:extLst>
              <a:ext uri="{FF2B5EF4-FFF2-40B4-BE49-F238E27FC236}">
                <a16:creationId xmlns:a16="http://schemas.microsoft.com/office/drawing/2014/main" id="{A1927FD7-4E14-4734-9464-8357F1A83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5992" y="2432058"/>
            <a:ext cx="386715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 phẩy năm sáu</a:t>
            </a:r>
          </a:p>
        </p:txBody>
      </p:sp>
      <p:sp>
        <p:nvSpPr>
          <p:cNvPr id="55" name="Text Box 3">
            <a:extLst>
              <a:ext uri="{FF2B5EF4-FFF2-40B4-BE49-F238E27FC236}">
                <a16:creationId xmlns:a16="http://schemas.microsoft.com/office/drawing/2014/main" id="{8D7F6AE8-ECD9-4397-8800-3C4E89DCB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8311" y="3662381"/>
            <a:ext cx="5218837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phẩy một trăm chín mươi lăm</a:t>
            </a:r>
          </a:p>
        </p:txBody>
      </p:sp>
    </p:spTree>
    <p:extLst>
      <p:ext uri="{BB962C8B-B14F-4D97-AF65-F5344CB8AC3E}">
        <p14:creationId xmlns:p14="http://schemas.microsoft.com/office/powerpoint/2010/main" val="301844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 animBg="1"/>
      <p:bldP spid="52" grpId="0" animBg="1"/>
      <p:bldP spid="53" grpId="0"/>
      <p:bldP spid="54" grpId="0"/>
      <p:bldP spid="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633345" y="324715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oogle Shape;1019;p41">
            <a:extLst>
              <a:ext uri="{FF2B5EF4-FFF2-40B4-BE49-F238E27FC236}">
                <a16:creationId xmlns:a16="http://schemas.microsoft.com/office/drawing/2014/main" id="{897CDC91-BEB0-42AF-82A0-7FDBC77AB9C5}"/>
              </a:ext>
            </a:extLst>
          </p:cNvPr>
          <p:cNvGrpSpPr/>
          <p:nvPr/>
        </p:nvGrpSpPr>
        <p:grpSpPr>
          <a:xfrm>
            <a:off x="219901" y="200576"/>
            <a:ext cx="907989" cy="1184916"/>
            <a:chOff x="4763825" y="3528850"/>
            <a:chExt cx="827325" cy="1079650"/>
          </a:xfrm>
        </p:grpSpPr>
        <p:sp>
          <p:nvSpPr>
            <p:cNvPr id="19" name="Google Shape;1020;p41">
              <a:extLst>
                <a:ext uri="{FF2B5EF4-FFF2-40B4-BE49-F238E27FC236}">
                  <a16:creationId xmlns:a16="http://schemas.microsoft.com/office/drawing/2014/main" id="{C1572099-6848-4C85-97D8-B30CAB3AF8FB}"/>
                </a:ext>
              </a:extLst>
            </p:cNvPr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21;p41">
              <a:extLst>
                <a:ext uri="{FF2B5EF4-FFF2-40B4-BE49-F238E27FC236}">
                  <a16:creationId xmlns:a16="http://schemas.microsoft.com/office/drawing/2014/main" id="{91F96C65-17ED-4D9B-A751-B4859E293027}"/>
                </a:ext>
              </a:extLst>
            </p:cNvPr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22;p41">
              <a:extLst>
                <a:ext uri="{FF2B5EF4-FFF2-40B4-BE49-F238E27FC236}">
                  <a16:creationId xmlns:a16="http://schemas.microsoft.com/office/drawing/2014/main" id="{A1E94565-4705-47C2-B193-EE97F6C9E04C}"/>
                </a:ext>
              </a:extLst>
            </p:cNvPr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E287976-A495-4EE5-98CF-B910B9383973}"/>
              </a:ext>
            </a:extLst>
          </p:cNvPr>
          <p:cNvSpPr/>
          <p:nvPr/>
        </p:nvSpPr>
        <p:spPr>
          <a:xfrm>
            <a:off x="1902831" y="718672"/>
            <a:ext cx="1187226" cy="380238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oogle Shape;1027;p41">
            <a:extLst>
              <a:ext uri="{FF2B5EF4-FFF2-40B4-BE49-F238E27FC236}">
                <a16:creationId xmlns:a16="http://schemas.microsoft.com/office/drawing/2014/main" id="{CD7A5A08-CF58-4A87-A32A-DF74AA2E375F}"/>
              </a:ext>
            </a:extLst>
          </p:cNvPr>
          <p:cNvGrpSpPr/>
          <p:nvPr/>
        </p:nvGrpSpPr>
        <p:grpSpPr>
          <a:xfrm>
            <a:off x="8071870" y="3808933"/>
            <a:ext cx="908126" cy="1234084"/>
            <a:chOff x="3459450" y="656725"/>
            <a:chExt cx="827450" cy="1124450"/>
          </a:xfrm>
        </p:grpSpPr>
        <p:sp>
          <p:nvSpPr>
            <p:cNvPr id="23" name="Google Shape;1028;p41">
              <a:extLst>
                <a:ext uri="{FF2B5EF4-FFF2-40B4-BE49-F238E27FC236}">
                  <a16:creationId xmlns:a16="http://schemas.microsoft.com/office/drawing/2014/main" id="{B84C7611-7191-454D-A69B-207248CAAC95}"/>
                </a:ext>
              </a:extLst>
            </p:cNvPr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29;p41">
              <a:extLst>
                <a:ext uri="{FF2B5EF4-FFF2-40B4-BE49-F238E27FC236}">
                  <a16:creationId xmlns:a16="http://schemas.microsoft.com/office/drawing/2014/main" id="{A92E7A76-AC51-468D-9740-BE91BEFFE68A}"/>
                </a:ext>
              </a:extLst>
            </p:cNvPr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30;p41">
              <a:extLst>
                <a:ext uri="{FF2B5EF4-FFF2-40B4-BE49-F238E27FC236}">
                  <a16:creationId xmlns:a16="http://schemas.microsoft.com/office/drawing/2014/main" id="{A339CEF2-D808-41D3-AFD5-D439225C679D}"/>
                </a:ext>
              </a:extLst>
            </p:cNvPr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Text Box 36">
            <a:extLst>
              <a:ext uri="{FF2B5EF4-FFF2-40B4-BE49-F238E27FC236}">
                <a16:creationId xmlns:a16="http://schemas.microsoft.com/office/drawing/2014/main" id="{684A4CDB-ED5D-46B4-BEFB-8C1046D03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5558" y="896161"/>
            <a:ext cx="1544156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 2,7        </a:t>
            </a:r>
          </a:p>
        </p:txBody>
      </p:sp>
      <p:sp>
        <p:nvSpPr>
          <p:cNvPr id="28" name="Text Box 36">
            <a:extLst>
              <a:ext uri="{FF2B5EF4-FFF2-40B4-BE49-F238E27FC236}">
                <a16:creationId xmlns:a16="http://schemas.microsoft.com/office/drawing/2014/main" id="{3737EABF-4778-4521-B457-C1E5B76FB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3798" y="2290762"/>
            <a:ext cx="14663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8,56      </a:t>
            </a:r>
          </a:p>
        </p:txBody>
      </p:sp>
      <p:sp>
        <p:nvSpPr>
          <p:cNvPr id="29" name="Text Box 36">
            <a:extLst>
              <a:ext uri="{FF2B5EF4-FFF2-40B4-BE49-F238E27FC236}">
                <a16:creationId xmlns:a16="http://schemas.microsoft.com/office/drawing/2014/main" id="{6DE49441-F181-4BD6-B925-791E60E45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978" y="3815573"/>
            <a:ext cx="180895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0,195     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B95FAD8-29CA-40C8-9DF0-F64D26404113}"/>
              </a:ext>
            </a:extLst>
          </p:cNvPr>
          <p:cNvSpPr/>
          <p:nvPr/>
        </p:nvSpPr>
        <p:spPr>
          <a:xfrm>
            <a:off x="4685720" y="2262357"/>
            <a:ext cx="3601632" cy="63267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6600" b="1">
                <a:ln w="0"/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Số thập phân</a:t>
            </a:r>
            <a:endParaRPr lang="en-US" sz="6600" b="1" cap="none" spc="0">
              <a:ln w="0"/>
              <a:solidFill>
                <a:srgbClr val="FF6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8" name="AutoShape 2" descr="Biểu tượng mũi tên">
            <a:extLst>
              <a:ext uri="{FF2B5EF4-FFF2-40B4-BE49-F238E27FC236}">
                <a16:creationId xmlns:a16="http://schemas.microsoft.com/office/drawing/2014/main" id="{8EE293BC-2D72-4D9E-ACF6-91D9202B6F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92758" y="244206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Tổng hợp những hình mũi tên đẹp">
            <a:extLst>
              <a:ext uri="{FF2B5EF4-FFF2-40B4-BE49-F238E27FC236}">
                <a16:creationId xmlns:a16="http://schemas.microsoft.com/office/drawing/2014/main" id="{B8D5F004-78AB-48A0-8071-331ABCA53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22736">
            <a:off x="3198279" y="2985417"/>
            <a:ext cx="1681378" cy="95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29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E49C0EB0-BB3E-48AA-9EF5-512A36F89006}"/>
              </a:ext>
            </a:extLst>
          </p:cNvPr>
          <p:cNvSpPr/>
          <p:nvPr/>
        </p:nvSpPr>
        <p:spPr>
          <a:xfrm>
            <a:off x="633345" y="324715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6" name="Google Shape;1066;p42"/>
          <p:cNvGrpSpPr/>
          <p:nvPr/>
        </p:nvGrpSpPr>
        <p:grpSpPr>
          <a:xfrm>
            <a:off x="8111000" y="1261900"/>
            <a:ext cx="827325" cy="1079650"/>
            <a:chOff x="6015500" y="3528850"/>
            <a:chExt cx="827325" cy="1079650"/>
          </a:xfrm>
        </p:grpSpPr>
        <p:sp>
          <p:nvSpPr>
            <p:cNvPr id="1067" name="Google Shape;1067;p42"/>
            <p:cNvSpPr/>
            <p:nvPr/>
          </p:nvSpPr>
          <p:spPr>
            <a:xfrm>
              <a:off x="6015500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395" y="0"/>
                  </a:moveTo>
                  <a:cubicBezTo>
                    <a:pt x="1" y="0"/>
                    <a:pt x="1" y="9670"/>
                    <a:pt x="1" y="21596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2"/>
            <p:cNvSpPr/>
            <p:nvPr/>
          </p:nvSpPr>
          <p:spPr>
            <a:xfrm>
              <a:off x="6353675" y="3746425"/>
              <a:ext cx="208775" cy="181450"/>
            </a:xfrm>
            <a:custGeom>
              <a:avLst/>
              <a:gdLst/>
              <a:ahLst/>
              <a:cxnLst/>
              <a:rect l="l" t="t" r="r" b="b"/>
              <a:pathLst>
                <a:path w="8351" h="7258" extrusionOk="0">
                  <a:moveTo>
                    <a:pt x="3270" y="0"/>
                  </a:moveTo>
                  <a:cubicBezTo>
                    <a:pt x="1158" y="0"/>
                    <a:pt x="0" y="287"/>
                    <a:pt x="0" y="3779"/>
                  </a:cubicBezTo>
                  <a:cubicBezTo>
                    <a:pt x="0" y="6851"/>
                    <a:pt x="1184" y="7257"/>
                    <a:pt x="2793" y="7257"/>
                  </a:cubicBezTo>
                  <a:cubicBezTo>
                    <a:pt x="3373" y="7257"/>
                    <a:pt x="4007" y="7204"/>
                    <a:pt x="4662" y="7204"/>
                  </a:cubicBezTo>
                  <a:cubicBezTo>
                    <a:pt x="7133" y="7204"/>
                    <a:pt x="8350" y="6995"/>
                    <a:pt x="8350" y="3779"/>
                  </a:cubicBezTo>
                  <a:cubicBezTo>
                    <a:pt x="8350" y="1176"/>
                    <a:pt x="7587" y="12"/>
                    <a:pt x="4626" y="12"/>
                  </a:cubicBezTo>
                  <a:cubicBezTo>
                    <a:pt x="4138" y="12"/>
                    <a:pt x="3685" y="0"/>
                    <a:pt x="3270" y="0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2"/>
            <p:cNvSpPr/>
            <p:nvPr/>
          </p:nvSpPr>
          <p:spPr>
            <a:xfrm>
              <a:off x="6125625" y="3976975"/>
              <a:ext cx="664850" cy="293450"/>
            </a:xfrm>
            <a:custGeom>
              <a:avLst/>
              <a:gdLst/>
              <a:ahLst/>
              <a:cxnLst/>
              <a:rect l="l" t="t" r="r" b="b"/>
              <a:pathLst>
                <a:path w="26594" h="11738" extrusionOk="0">
                  <a:moveTo>
                    <a:pt x="11636" y="0"/>
                  </a:moveTo>
                  <a:cubicBezTo>
                    <a:pt x="4959" y="0"/>
                    <a:pt x="1" y="463"/>
                    <a:pt x="1" y="6112"/>
                  </a:cubicBezTo>
                  <a:cubicBezTo>
                    <a:pt x="1" y="11079"/>
                    <a:pt x="4671" y="11737"/>
                    <a:pt x="10004" y="11737"/>
                  </a:cubicBezTo>
                  <a:cubicBezTo>
                    <a:pt x="11927" y="11737"/>
                    <a:pt x="13935" y="11652"/>
                    <a:pt x="15842" y="11652"/>
                  </a:cubicBezTo>
                  <a:cubicBezTo>
                    <a:pt x="23048" y="11652"/>
                    <a:pt x="26593" y="11324"/>
                    <a:pt x="26593" y="6112"/>
                  </a:cubicBezTo>
                  <a:cubicBezTo>
                    <a:pt x="26593" y="1905"/>
                    <a:pt x="24373" y="18"/>
                    <a:pt x="15735" y="18"/>
                  </a:cubicBezTo>
                  <a:cubicBezTo>
                    <a:pt x="14319" y="18"/>
                    <a:pt x="12944" y="0"/>
                    <a:pt x="116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2"/>
            <p:cNvSpPr/>
            <p:nvPr/>
          </p:nvSpPr>
          <p:spPr>
            <a:xfrm>
              <a:off x="6057600" y="3908875"/>
              <a:ext cx="688100" cy="316850"/>
            </a:xfrm>
            <a:custGeom>
              <a:avLst/>
              <a:gdLst/>
              <a:ahLst/>
              <a:cxnLst/>
              <a:rect l="l" t="t" r="r" b="b"/>
              <a:pathLst>
                <a:path w="27524" h="12674" extrusionOk="0">
                  <a:moveTo>
                    <a:pt x="12105" y="940"/>
                  </a:moveTo>
                  <a:cubicBezTo>
                    <a:pt x="12744" y="940"/>
                    <a:pt x="13394" y="946"/>
                    <a:pt x="14058" y="951"/>
                  </a:cubicBezTo>
                  <a:cubicBezTo>
                    <a:pt x="14761" y="951"/>
                    <a:pt x="15472" y="957"/>
                    <a:pt x="16199" y="957"/>
                  </a:cubicBezTo>
                  <a:cubicBezTo>
                    <a:pt x="24927" y="957"/>
                    <a:pt x="26585" y="2933"/>
                    <a:pt x="26585" y="6580"/>
                  </a:cubicBezTo>
                  <a:cubicBezTo>
                    <a:pt x="26585" y="11213"/>
                    <a:pt x="23769" y="11648"/>
                    <a:pt x="16307" y="11648"/>
                  </a:cubicBezTo>
                  <a:cubicBezTo>
                    <a:pt x="15353" y="11648"/>
                    <a:pt x="14356" y="11671"/>
                    <a:pt x="13389" y="11695"/>
                  </a:cubicBezTo>
                  <a:cubicBezTo>
                    <a:pt x="12426" y="11716"/>
                    <a:pt x="11456" y="11737"/>
                    <a:pt x="10506" y="11737"/>
                  </a:cubicBezTo>
                  <a:cubicBezTo>
                    <a:pt x="7010" y="11737"/>
                    <a:pt x="3780" y="11455"/>
                    <a:pt x="2137" y="9845"/>
                  </a:cubicBezTo>
                  <a:cubicBezTo>
                    <a:pt x="1331" y="9057"/>
                    <a:pt x="937" y="7989"/>
                    <a:pt x="937" y="6580"/>
                  </a:cubicBezTo>
                  <a:cubicBezTo>
                    <a:pt x="937" y="4981"/>
                    <a:pt x="1355" y="3786"/>
                    <a:pt x="2209" y="2933"/>
                  </a:cubicBezTo>
                  <a:cubicBezTo>
                    <a:pt x="4011" y="1142"/>
                    <a:pt x="7700" y="940"/>
                    <a:pt x="12105" y="940"/>
                  </a:cubicBezTo>
                  <a:close/>
                  <a:moveTo>
                    <a:pt x="12117" y="0"/>
                  </a:moveTo>
                  <a:cubicBezTo>
                    <a:pt x="7495" y="0"/>
                    <a:pt x="3603" y="224"/>
                    <a:pt x="1546" y="2271"/>
                  </a:cubicBezTo>
                  <a:cubicBezTo>
                    <a:pt x="507" y="3304"/>
                    <a:pt x="0" y="4718"/>
                    <a:pt x="0" y="6580"/>
                  </a:cubicBezTo>
                  <a:cubicBezTo>
                    <a:pt x="0" y="8233"/>
                    <a:pt x="496" y="9558"/>
                    <a:pt x="1480" y="10519"/>
                  </a:cubicBezTo>
                  <a:cubicBezTo>
                    <a:pt x="3361" y="12364"/>
                    <a:pt x="6810" y="12674"/>
                    <a:pt x="10499" y="12674"/>
                  </a:cubicBezTo>
                  <a:cubicBezTo>
                    <a:pt x="11461" y="12674"/>
                    <a:pt x="12439" y="12657"/>
                    <a:pt x="13413" y="12632"/>
                  </a:cubicBezTo>
                  <a:cubicBezTo>
                    <a:pt x="14367" y="12615"/>
                    <a:pt x="15364" y="12591"/>
                    <a:pt x="16307" y="12591"/>
                  </a:cubicBezTo>
                  <a:cubicBezTo>
                    <a:pt x="23470" y="12591"/>
                    <a:pt x="27524" y="12310"/>
                    <a:pt x="27524" y="6580"/>
                  </a:cubicBezTo>
                  <a:cubicBezTo>
                    <a:pt x="27524" y="1734"/>
                    <a:pt x="24563" y="20"/>
                    <a:pt x="16199" y="20"/>
                  </a:cubicBezTo>
                  <a:cubicBezTo>
                    <a:pt x="15477" y="20"/>
                    <a:pt x="14761" y="14"/>
                    <a:pt x="14063" y="9"/>
                  </a:cubicBezTo>
                  <a:cubicBezTo>
                    <a:pt x="13403" y="4"/>
                    <a:pt x="12753" y="0"/>
                    <a:pt x="12117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2"/>
            <p:cNvSpPr/>
            <p:nvPr/>
          </p:nvSpPr>
          <p:spPr>
            <a:xfrm>
              <a:off x="6285625" y="3678250"/>
              <a:ext cx="232050" cy="204900"/>
            </a:xfrm>
            <a:custGeom>
              <a:avLst/>
              <a:gdLst/>
              <a:ahLst/>
              <a:cxnLst/>
              <a:rect l="l" t="t" r="r" b="b"/>
              <a:pathLst>
                <a:path w="9282" h="8196" extrusionOk="0">
                  <a:moveTo>
                    <a:pt x="3731" y="942"/>
                  </a:moveTo>
                  <a:cubicBezTo>
                    <a:pt x="3927" y="942"/>
                    <a:pt x="4136" y="942"/>
                    <a:pt x="4351" y="948"/>
                  </a:cubicBezTo>
                  <a:cubicBezTo>
                    <a:pt x="4590" y="948"/>
                    <a:pt x="4835" y="955"/>
                    <a:pt x="5091" y="955"/>
                  </a:cubicBezTo>
                  <a:cubicBezTo>
                    <a:pt x="7873" y="955"/>
                    <a:pt x="8345" y="1969"/>
                    <a:pt x="8345" y="4250"/>
                  </a:cubicBezTo>
                  <a:cubicBezTo>
                    <a:pt x="8345" y="7061"/>
                    <a:pt x="7515" y="7204"/>
                    <a:pt x="5127" y="7204"/>
                  </a:cubicBezTo>
                  <a:cubicBezTo>
                    <a:pt x="4781" y="7204"/>
                    <a:pt x="4447" y="7215"/>
                    <a:pt x="4119" y="7228"/>
                  </a:cubicBezTo>
                  <a:cubicBezTo>
                    <a:pt x="3813" y="7242"/>
                    <a:pt x="3520" y="7255"/>
                    <a:pt x="3244" y="7255"/>
                  </a:cubicBezTo>
                  <a:cubicBezTo>
                    <a:pt x="2553" y="7255"/>
                    <a:pt x="1975" y="7173"/>
                    <a:pt x="1599" y="6810"/>
                  </a:cubicBezTo>
                  <a:cubicBezTo>
                    <a:pt x="1152" y="6386"/>
                    <a:pt x="937" y="5545"/>
                    <a:pt x="937" y="4250"/>
                  </a:cubicBezTo>
                  <a:cubicBezTo>
                    <a:pt x="937" y="2769"/>
                    <a:pt x="1146" y="1873"/>
                    <a:pt x="1593" y="1426"/>
                  </a:cubicBezTo>
                  <a:cubicBezTo>
                    <a:pt x="2023" y="1002"/>
                    <a:pt x="2745" y="942"/>
                    <a:pt x="3731" y="942"/>
                  </a:cubicBezTo>
                  <a:close/>
                  <a:moveTo>
                    <a:pt x="3756" y="0"/>
                  </a:moveTo>
                  <a:cubicBezTo>
                    <a:pt x="2572" y="0"/>
                    <a:pt x="1618" y="86"/>
                    <a:pt x="937" y="757"/>
                  </a:cubicBezTo>
                  <a:cubicBezTo>
                    <a:pt x="287" y="1402"/>
                    <a:pt x="0" y="2476"/>
                    <a:pt x="0" y="4250"/>
                  </a:cubicBezTo>
                  <a:cubicBezTo>
                    <a:pt x="0" y="5837"/>
                    <a:pt x="298" y="6870"/>
                    <a:pt x="949" y="7490"/>
                  </a:cubicBezTo>
                  <a:cubicBezTo>
                    <a:pt x="1557" y="8075"/>
                    <a:pt x="2370" y="8195"/>
                    <a:pt x="3259" y="8195"/>
                  </a:cubicBezTo>
                  <a:cubicBezTo>
                    <a:pt x="3551" y="8195"/>
                    <a:pt x="3849" y="8182"/>
                    <a:pt x="4155" y="8171"/>
                  </a:cubicBezTo>
                  <a:cubicBezTo>
                    <a:pt x="4471" y="8159"/>
                    <a:pt x="4799" y="8141"/>
                    <a:pt x="5127" y="8141"/>
                  </a:cubicBezTo>
                  <a:cubicBezTo>
                    <a:pt x="7712" y="8141"/>
                    <a:pt x="9282" y="7879"/>
                    <a:pt x="9282" y="4250"/>
                  </a:cubicBezTo>
                  <a:cubicBezTo>
                    <a:pt x="9282" y="1707"/>
                    <a:pt x="8571" y="11"/>
                    <a:pt x="5091" y="11"/>
                  </a:cubicBezTo>
                  <a:cubicBezTo>
                    <a:pt x="4841" y="11"/>
                    <a:pt x="4596" y="11"/>
                    <a:pt x="4364" y="5"/>
                  </a:cubicBezTo>
                  <a:cubicBezTo>
                    <a:pt x="4155" y="3"/>
                    <a:pt x="3953" y="0"/>
                    <a:pt x="3756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2"/>
            <p:cNvSpPr/>
            <p:nvPr/>
          </p:nvSpPr>
          <p:spPr>
            <a:xfrm>
              <a:off x="6367100" y="4319625"/>
              <a:ext cx="208625" cy="181400"/>
            </a:xfrm>
            <a:custGeom>
              <a:avLst/>
              <a:gdLst/>
              <a:ahLst/>
              <a:cxnLst/>
              <a:rect l="l" t="t" r="r" b="b"/>
              <a:pathLst>
                <a:path w="8345" h="7256" extrusionOk="0">
                  <a:moveTo>
                    <a:pt x="3276" y="1"/>
                  </a:moveTo>
                  <a:cubicBezTo>
                    <a:pt x="1162" y="1"/>
                    <a:pt x="0" y="286"/>
                    <a:pt x="0" y="3778"/>
                  </a:cubicBezTo>
                  <a:cubicBezTo>
                    <a:pt x="0" y="6849"/>
                    <a:pt x="1184" y="7256"/>
                    <a:pt x="2794" y="7256"/>
                  </a:cubicBezTo>
                  <a:cubicBezTo>
                    <a:pt x="3373" y="7256"/>
                    <a:pt x="4008" y="7203"/>
                    <a:pt x="4662" y="7203"/>
                  </a:cubicBezTo>
                  <a:cubicBezTo>
                    <a:pt x="7133" y="7203"/>
                    <a:pt x="8345" y="6995"/>
                    <a:pt x="8345" y="3778"/>
                  </a:cubicBezTo>
                  <a:cubicBezTo>
                    <a:pt x="8345" y="1175"/>
                    <a:pt x="7587" y="11"/>
                    <a:pt x="4620" y="11"/>
                  </a:cubicBezTo>
                  <a:cubicBezTo>
                    <a:pt x="4137" y="11"/>
                    <a:pt x="3689" y="1"/>
                    <a:pt x="3276" y="1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2"/>
            <p:cNvSpPr/>
            <p:nvPr/>
          </p:nvSpPr>
          <p:spPr>
            <a:xfrm>
              <a:off x="6298900" y="4251550"/>
              <a:ext cx="232200" cy="204750"/>
            </a:xfrm>
            <a:custGeom>
              <a:avLst/>
              <a:gdLst/>
              <a:ahLst/>
              <a:cxnLst/>
              <a:rect l="l" t="t" r="r" b="b"/>
              <a:pathLst>
                <a:path w="9288" h="8190" extrusionOk="0">
                  <a:moveTo>
                    <a:pt x="3731" y="937"/>
                  </a:moveTo>
                  <a:cubicBezTo>
                    <a:pt x="3927" y="937"/>
                    <a:pt x="4136" y="944"/>
                    <a:pt x="4357" y="944"/>
                  </a:cubicBezTo>
                  <a:cubicBezTo>
                    <a:pt x="4591" y="950"/>
                    <a:pt x="4841" y="950"/>
                    <a:pt x="5092" y="950"/>
                  </a:cubicBezTo>
                  <a:cubicBezTo>
                    <a:pt x="7880" y="950"/>
                    <a:pt x="8351" y="1969"/>
                    <a:pt x="8351" y="4244"/>
                  </a:cubicBezTo>
                  <a:cubicBezTo>
                    <a:pt x="8351" y="7055"/>
                    <a:pt x="7522" y="7198"/>
                    <a:pt x="5133" y="7198"/>
                  </a:cubicBezTo>
                  <a:cubicBezTo>
                    <a:pt x="4787" y="7198"/>
                    <a:pt x="4447" y="7211"/>
                    <a:pt x="4119" y="7228"/>
                  </a:cubicBezTo>
                  <a:cubicBezTo>
                    <a:pt x="3825" y="7240"/>
                    <a:pt x="3542" y="7251"/>
                    <a:pt x="3275" y="7251"/>
                  </a:cubicBezTo>
                  <a:cubicBezTo>
                    <a:pt x="2572" y="7251"/>
                    <a:pt x="1980" y="7172"/>
                    <a:pt x="1599" y="6804"/>
                  </a:cubicBezTo>
                  <a:cubicBezTo>
                    <a:pt x="1158" y="6380"/>
                    <a:pt x="943" y="5545"/>
                    <a:pt x="943" y="4244"/>
                  </a:cubicBezTo>
                  <a:cubicBezTo>
                    <a:pt x="943" y="2763"/>
                    <a:pt x="1152" y="1868"/>
                    <a:pt x="1599" y="1427"/>
                  </a:cubicBezTo>
                  <a:cubicBezTo>
                    <a:pt x="2029" y="1003"/>
                    <a:pt x="2751" y="937"/>
                    <a:pt x="3731" y="937"/>
                  </a:cubicBezTo>
                  <a:close/>
                  <a:moveTo>
                    <a:pt x="3737" y="0"/>
                  </a:moveTo>
                  <a:cubicBezTo>
                    <a:pt x="2560" y="0"/>
                    <a:pt x="1619" y="86"/>
                    <a:pt x="938" y="758"/>
                  </a:cubicBezTo>
                  <a:cubicBezTo>
                    <a:pt x="293" y="1396"/>
                    <a:pt x="1" y="2471"/>
                    <a:pt x="1" y="4244"/>
                  </a:cubicBezTo>
                  <a:cubicBezTo>
                    <a:pt x="1" y="5837"/>
                    <a:pt x="304" y="6865"/>
                    <a:pt x="949" y="7485"/>
                  </a:cubicBezTo>
                  <a:cubicBezTo>
                    <a:pt x="1564" y="8076"/>
                    <a:pt x="2376" y="8190"/>
                    <a:pt x="3265" y="8190"/>
                  </a:cubicBezTo>
                  <a:cubicBezTo>
                    <a:pt x="3558" y="8190"/>
                    <a:pt x="3856" y="8178"/>
                    <a:pt x="4161" y="8165"/>
                  </a:cubicBezTo>
                  <a:cubicBezTo>
                    <a:pt x="4477" y="8154"/>
                    <a:pt x="4800" y="8142"/>
                    <a:pt x="5133" y="8142"/>
                  </a:cubicBezTo>
                  <a:cubicBezTo>
                    <a:pt x="7718" y="8142"/>
                    <a:pt x="9288" y="7879"/>
                    <a:pt x="9288" y="4244"/>
                  </a:cubicBezTo>
                  <a:cubicBezTo>
                    <a:pt x="9288" y="1702"/>
                    <a:pt x="8577" y="13"/>
                    <a:pt x="5092" y="13"/>
                  </a:cubicBezTo>
                  <a:cubicBezTo>
                    <a:pt x="4841" y="13"/>
                    <a:pt x="4602" y="5"/>
                    <a:pt x="4370" y="5"/>
                  </a:cubicBezTo>
                  <a:cubicBezTo>
                    <a:pt x="4152" y="3"/>
                    <a:pt x="3941" y="0"/>
                    <a:pt x="3737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4" name="Google Shape;1074;p42"/>
          <p:cNvGrpSpPr/>
          <p:nvPr/>
        </p:nvGrpSpPr>
        <p:grpSpPr>
          <a:xfrm>
            <a:off x="83134" y="4058928"/>
            <a:ext cx="789578" cy="1035179"/>
            <a:chOff x="933800" y="2100775"/>
            <a:chExt cx="827325" cy="1108500"/>
          </a:xfrm>
        </p:grpSpPr>
        <p:sp>
          <p:nvSpPr>
            <p:cNvPr id="1075" name="Google Shape;1075;p42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2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2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DBEB6469-52D0-4950-8665-50B634E4DE5E}"/>
              </a:ext>
            </a:extLst>
          </p:cNvPr>
          <p:cNvSpPr txBox="1"/>
          <p:nvPr/>
        </p:nvSpPr>
        <p:spPr>
          <a:xfrm>
            <a:off x="4765131" y="324715"/>
            <a:ext cx="2133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56</a:t>
            </a:r>
          </a:p>
        </p:txBody>
      </p:sp>
      <p:sp>
        <p:nvSpPr>
          <p:cNvPr id="38" name="Left Brace 37">
            <a:extLst>
              <a:ext uri="{FF2B5EF4-FFF2-40B4-BE49-F238E27FC236}">
                <a16:creationId xmlns:a16="http://schemas.microsoft.com/office/drawing/2014/main" id="{8FA3FD3C-AD46-4EA9-8348-0AEF0FEEC308}"/>
              </a:ext>
            </a:extLst>
          </p:cNvPr>
          <p:cNvSpPr/>
          <p:nvPr/>
        </p:nvSpPr>
        <p:spPr>
          <a:xfrm rot="16200000">
            <a:off x="5426948" y="1338395"/>
            <a:ext cx="463607" cy="1676400"/>
          </a:xfrm>
          <a:prstGeom prst="leftBrace">
            <a:avLst>
              <a:gd name="adj1" fmla="val 8333"/>
              <a:gd name="adj2" fmla="val 54363"/>
            </a:avLst>
          </a:prstGeom>
          <a:noFill/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Left Brace 38">
            <a:extLst>
              <a:ext uri="{FF2B5EF4-FFF2-40B4-BE49-F238E27FC236}">
                <a16:creationId xmlns:a16="http://schemas.microsoft.com/office/drawing/2014/main" id="{96CA52AF-1B79-47BE-9209-ACCCDED7DB78}"/>
              </a:ext>
            </a:extLst>
          </p:cNvPr>
          <p:cNvSpPr/>
          <p:nvPr/>
        </p:nvSpPr>
        <p:spPr>
          <a:xfrm rot="16200000">
            <a:off x="3462802" y="1698612"/>
            <a:ext cx="408709" cy="1032167"/>
          </a:xfrm>
          <a:prstGeom prst="leftBrace">
            <a:avLst>
              <a:gd name="adj1" fmla="val 8333"/>
              <a:gd name="adj2" fmla="val 54363"/>
            </a:avLst>
          </a:prstGeom>
          <a:noFill/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6356B3A-B2FE-41C6-9A44-9FC4966FBF96}"/>
              </a:ext>
            </a:extLst>
          </p:cNvPr>
          <p:cNvSpPr txBox="1"/>
          <p:nvPr/>
        </p:nvSpPr>
        <p:spPr>
          <a:xfrm>
            <a:off x="3296546" y="324715"/>
            <a:ext cx="99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0FB9ADB-6C38-4E0F-AF5A-5A042F3B86C5}"/>
              </a:ext>
            </a:extLst>
          </p:cNvPr>
          <p:cNvSpPr txBox="1"/>
          <p:nvPr/>
        </p:nvSpPr>
        <p:spPr>
          <a:xfrm>
            <a:off x="4190167" y="171732"/>
            <a:ext cx="83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42" name="Rounded Rectangle 15">
            <a:extLst>
              <a:ext uri="{FF2B5EF4-FFF2-40B4-BE49-F238E27FC236}">
                <a16:creationId xmlns:a16="http://schemas.microsoft.com/office/drawing/2014/main" id="{93D0BF39-11BF-476F-9A7E-FB4304FDF57C}"/>
              </a:ext>
            </a:extLst>
          </p:cNvPr>
          <p:cNvSpPr/>
          <p:nvPr/>
        </p:nvSpPr>
        <p:spPr>
          <a:xfrm>
            <a:off x="1010546" y="2662285"/>
            <a:ext cx="3276600" cy="928255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69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Phần nguyên</a:t>
            </a:r>
          </a:p>
        </p:txBody>
      </p:sp>
      <p:sp>
        <p:nvSpPr>
          <p:cNvPr id="43" name="Rounded Rectangle 16">
            <a:extLst>
              <a:ext uri="{FF2B5EF4-FFF2-40B4-BE49-F238E27FC236}">
                <a16:creationId xmlns:a16="http://schemas.microsoft.com/office/drawing/2014/main" id="{F18B1C93-A5D5-4D53-BF87-65B502DDAE80}"/>
              </a:ext>
            </a:extLst>
          </p:cNvPr>
          <p:cNvSpPr/>
          <p:nvPr/>
        </p:nvSpPr>
        <p:spPr>
          <a:xfrm>
            <a:off x="4820551" y="2641503"/>
            <a:ext cx="3276600" cy="928255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69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Phần thập phân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44B67D3-6F4E-4214-B47E-52A9D0136049}"/>
              </a:ext>
            </a:extLst>
          </p:cNvPr>
          <p:cNvSpPr txBox="1"/>
          <p:nvPr/>
        </p:nvSpPr>
        <p:spPr>
          <a:xfrm>
            <a:off x="1010546" y="3829474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8,56 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đọc là: 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tám phẩy năm mươi sáu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38" grpId="0" animBg="1"/>
      <p:bldP spid="39" grpId="0" animBg="1"/>
      <p:bldP spid="40" grpId="0"/>
      <p:bldP spid="40" grpId="1"/>
      <p:bldP spid="42" grpId="0" animBg="1"/>
      <p:bldP spid="43" grpId="0" animBg="1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618067" y="350109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oogle Shape;973;p38">
            <a:extLst>
              <a:ext uri="{FF2B5EF4-FFF2-40B4-BE49-F238E27FC236}">
                <a16:creationId xmlns:a16="http://schemas.microsoft.com/office/drawing/2014/main" id="{F51399DC-77F1-4B34-A522-A68719ECC867}"/>
              </a:ext>
            </a:extLst>
          </p:cNvPr>
          <p:cNvGrpSpPr/>
          <p:nvPr/>
        </p:nvGrpSpPr>
        <p:grpSpPr>
          <a:xfrm>
            <a:off x="291080" y="165235"/>
            <a:ext cx="653973" cy="853247"/>
            <a:chOff x="2124625" y="3528850"/>
            <a:chExt cx="827500" cy="1079650"/>
          </a:xfrm>
        </p:grpSpPr>
        <p:sp>
          <p:nvSpPr>
            <p:cNvPr id="30" name="Google Shape;974;p38">
              <a:extLst>
                <a:ext uri="{FF2B5EF4-FFF2-40B4-BE49-F238E27FC236}">
                  <a16:creationId xmlns:a16="http://schemas.microsoft.com/office/drawing/2014/main" id="{EB05588E-E309-4C6A-ADDF-6F9BE55B0DAE}"/>
                </a:ext>
              </a:extLst>
            </p:cNvPr>
            <p:cNvSpPr/>
            <p:nvPr/>
          </p:nvSpPr>
          <p:spPr>
            <a:xfrm>
              <a:off x="2124625" y="3528850"/>
              <a:ext cx="827500" cy="1079650"/>
            </a:xfrm>
            <a:custGeom>
              <a:avLst/>
              <a:gdLst/>
              <a:ahLst/>
              <a:cxnLst/>
              <a:rect l="l" t="t" r="r" b="b"/>
              <a:pathLst>
                <a:path w="33100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100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75;p38">
              <a:extLst>
                <a:ext uri="{FF2B5EF4-FFF2-40B4-BE49-F238E27FC236}">
                  <a16:creationId xmlns:a16="http://schemas.microsoft.com/office/drawing/2014/main" id="{23EFBB1C-694D-45CE-8916-F63331FED94B}"/>
                </a:ext>
              </a:extLst>
            </p:cNvPr>
            <p:cNvSpPr/>
            <p:nvPr/>
          </p:nvSpPr>
          <p:spPr>
            <a:xfrm>
              <a:off x="2232075" y="3788600"/>
              <a:ext cx="678400" cy="632625"/>
            </a:xfrm>
            <a:custGeom>
              <a:avLst/>
              <a:gdLst/>
              <a:ahLst/>
              <a:cxnLst/>
              <a:rect l="l" t="t" r="r" b="b"/>
              <a:pathLst>
                <a:path w="27136" h="25305" extrusionOk="0">
                  <a:moveTo>
                    <a:pt x="7350" y="0"/>
                  </a:moveTo>
                  <a:cubicBezTo>
                    <a:pt x="5539" y="0"/>
                    <a:pt x="4018" y="834"/>
                    <a:pt x="2829" y="2957"/>
                  </a:cubicBezTo>
                  <a:cubicBezTo>
                    <a:pt x="430" y="7231"/>
                    <a:pt x="4054" y="10071"/>
                    <a:pt x="8625" y="12657"/>
                  </a:cubicBezTo>
                  <a:cubicBezTo>
                    <a:pt x="3410" y="15128"/>
                    <a:pt x="0" y="17581"/>
                    <a:pt x="2113" y="22272"/>
                  </a:cubicBezTo>
                  <a:cubicBezTo>
                    <a:pt x="3111" y="24488"/>
                    <a:pt x="4705" y="25304"/>
                    <a:pt x="6641" y="25304"/>
                  </a:cubicBezTo>
                  <a:cubicBezTo>
                    <a:pt x="10090" y="25304"/>
                    <a:pt x="14628" y="22714"/>
                    <a:pt x="18832" y="20823"/>
                  </a:cubicBezTo>
                  <a:cubicBezTo>
                    <a:pt x="22116" y="19341"/>
                    <a:pt x="27135" y="17557"/>
                    <a:pt x="27004" y="13116"/>
                  </a:cubicBezTo>
                  <a:cubicBezTo>
                    <a:pt x="26986" y="12435"/>
                    <a:pt x="26807" y="11726"/>
                    <a:pt x="26438" y="11003"/>
                  </a:cubicBezTo>
                  <a:cubicBezTo>
                    <a:pt x="25106" y="8388"/>
                    <a:pt x="21967" y="6705"/>
                    <a:pt x="19526" y="5338"/>
                  </a:cubicBezTo>
                  <a:cubicBezTo>
                    <a:pt x="14704" y="2634"/>
                    <a:pt x="10568" y="0"/>
                    <a:pt x="73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76;p38">
              <a:extLst>
                <a:ext uri="{FF2B5EF4-FFF2-40B4-BE49-F238E27FC236}">
                  <a16:creationId xmlns:a16="http://schemas.microsoft.com/office/drawing/2014/main" id="{87E02B84-E56F-404E-A0FC-A13341A38393}"/>
                </a:ext>
              </a:extLst>
            </p:cNvPr>
            <p:cNvSpPr/>
            <p:nvPr/>
          </p:nvSpPr>
          <p:spPr>
            <a:xfrm>
              <a:off x="2160900" y="3720475"/>
              <a:ext cx="704950" cy="656000"/>
            </a:xfrm>
            <a:custGeom>
              <a:avLst/>
              <a:gdLst/>
              <a:ahLst/>
              <a:cxnLst/>
              <a:rect l="l" t="t" r="r" b="b"/>
              <a:pathLst>
                <a:path w="28198" h="26240" extrusionOk="0">
                  <a:moveTo>
                    <a:pt x="7940" y="942"/>
                  </a:moveTo>
                  <a:cubicBezTo>
                    <a:pt x="10613" y="942"/>
                    <a:pt x="14087" y="2919"/>
                    <a:pt x="18026" y="5162"/>
                  </a:cubicBezTo>
                  <a:cubicBezTo>
                    <a:pt x="18635" y="5509"/>
                    <a:pt x="19257" y="5861"/>
                    <a:pt x="19889" y="6220"/>
                  </a:cubicBezTo>
                  <a:lnTo>
                    <a:pt x="20169" y="6374"/>
                  </a:lnTo>
                  <a:cubicBezTo>
                    <a:pt x="22497" y="7675"/>
                    <a:pt x="25393" y="9300"/>
                    <a:pt x="26610" y="11686"/>
                  </a:cubicBezTo>
                  <a:cubicBezTo>
                    <a:pt x="26933" y="12314"/>
                    <a:pt x="27106" y="12958"/>
                    <a:pt x="27123" y="13603"/>
                  </a:cubicBezTo>
                  <a:cubicBezTo>
                    <a:pt x="27236" y="17345"/>
                    <a:pt x="23280" y="19082"/>
                    <a:pt x="20098" y="20473"/>
                  </a:cubicBezTo>
                  <a:cubicBezTo>
                    <a:pt x="19800" y="20604"/>
                    <a:pt x="19513" y="20736"/>
                    <a:pt x="19233" y="20862"/>
                  </a:cubicBezTo>
                  <a:cubicBezTo>
                    <a:pt x="18362" y="21256"/>
                    <a:pt x="17459" y="21685"/>
                    <a:pt x="16588" y="22097"/>
                  </a:cubicBezTo>
                  <a:cubicBezTo>
                    <a:pt x="13269" y="23678"/>
                    <a:pt x="9863" y="25303"/>
                    <a:pt x="7230" y="25303"/>
                  </a:cubicBezTo>
                  <a:cubicBezTo>
                    <a:pt x="6633" y="25303"/>
                    <a:pt x="6076" y="25220"/>
                    <a:pt x="5569" y="25033"/>
                  </a:cubicBezTo>
                  <a:cubicBezTo>
                    <a:pt x="4507" y="24645"/>
                    <a:pt x="3714" y="23834"/>
                    <a:pt x="3134" y="22551"/>
                  </a:cubicBezTo>
                  <a:cubicBezTo>
                    <a:pt x="1265" y="18396"/>
                    <a:pt x="4023" y="16104"/>
                    <a:pt x="9420" y="13549"/>
                  </a:cubicBezTo>
                  <a:cubicBezTo>
                    <a:pt x="9574" y="13477"/>
                    <a:pt x="9682" y="13316"/>
                    <a:pt x="9687" y="13143"/>
                  </a:cubicBezTo>
                  <a:cubicBezTo>
                    <a:pt x="9695" y="12964"/>
                    <a:pt x="9599" y="12804"/>
                    <a:pt x="9450" y="12713"/>
                  </a:cubicBezTo>
                  <a:cubicBezTo>
                    <a:pt x="4573" y="9961"/>
                    <a:pt x="1750" y="7366"/>
                    <a:pt x="3827" y="3652"/>
                  </a:cubicBezTo>
                  <a:cubicBezTo>
                    <a:pt x="4615" y="2256"/>
                    <a:pt x="5557" y="1421"/>
                    <a:pt x="6722" y="1098"/>
                  </a:cubicBezTo>
                  <a:cubicBezTo>
                    <a:pt x="7103" y="991"/>
                    <a:pt x="7510" y="942"/>
                    <a:pt x="7940" y="942"/>
                  </a:cubicBezTo>
                  <a:close/>
                  <a:moveTo>
                    <a:pt x="7928" y="0"/>
                  </a:moveTo>
                  <a:cubicBezTo>
                    <a:pt x="7423" y="0"/>
                    <a:pt x="6937" y="61"/>
                    <a:pt x="6471" y="190"/>
                  </a:cubicBezTo>
                  <a:cubicBezTo>
                    <a:pt x="5056" y="584"/>
                    <a:pt x="3921" y="1570"/>
                    <a:pt x="3009" y="3193"/>
                  </a:cubicBezTo>
                  <a:cubicBezTo>
                    <a:pt x="549" y="7581"/>
                    <a:pt x="3916" y="10559"/>
                    <a:pt x="8208" y="13090"/>
                  </a:cubicBezTo>
                  <a:cubicBezTo>
                    <a:pt x="3803" y="15250"/>
                    <a:pt x="1" y="17882"/>
                    <a:pt x="2274" y="22932"/>
                  </a:cubicBezTo>
                  <a:cubicBezTo>
                    <a:pt x="2954" y="24436"/>
                    <a:pt x="3952" y="25446"/>
                    <a:pt x="5241" y="25917"/>
                  </a:cubicBezTo>
                  <a:cubicBezTo>
                    <a:pt x="5855" y="26143"/>
                    <a:pt x="6519" y="26239"/>
                    <a:pt x="7216" y="26239"/>
                  </a:cubicBezTo>
                  <a:cubicBezTo>
                    <a:pt x="10081" y="26239"/>
                    <a:pt x="13585" y="24573"/>
                    <a:pt x="16994" y="22945"/>
                  </a:cubicBezTo>
                  <a:cubicBezTo>
                    <a:pt x="17860" y="22532"/>
                    <a:pt x="18756" y="22108"/>
                    <a:pt x="19621" y="21714"/>
                  </a:cubicBezTo>
                  <a:cubicBezTo>
                    <a:pt x="19894" y="21595"/>
                    <a:pt x="20181" y="21463"/>
                    <a:pt x="20480" y="21339"/>
                  </a:cubicBezTo>
                  <a:cubicBezTo>
                    <a:pt x="23734" y="19906"/>
                    <a:pt x="28198" y="17954"/>
                    <a:pt x="28067" y="13573"/>
                  </a:cubicBezTo>
                  <a:cubicBezTo>
                    <a:pt x="28043" y="12791"/>
                    <a:pt x="27834" y="12016"/>
                    <a:pt x="27445" y="11256"/>
                  </a:cubicBezTo>
                  <a:cubicBezTo>
                    <a:pt x="26097" y="8619"/>
                    <a:pt x="23065" y="6917"/>
                    <a:pt x="20629" y="5551"/>
                  </a:cubicBezTo>
                  <a:lnTo>
                    <a:pt x="20349" y="5396"/>
                  </a:lnTo>
                  <a:cubicBezTo>
                    <a:pt x="19715" y="5043"/>
                    <a:pt x="19101" y="4691"/>
                    <a:pt x="18492" y="4344"/>
                  </a:cubicBezTo>
                  <a:cubicBezTo>
                    <a:pt x="14443" y="2038"/>
                    <a:pt x="10863" y="0"/>
                    <a:pt x="7928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977;p38">
            <a:extLst>
              <a:ext uri="{FF2B5EF4-FFF2-40B4-BE49-F238E27FC236}">
                <a16:creationId xmlns:a16="http://schemas.microsoft.com/office/drawing/2014/main" id="{C5393AA2-80EA-498D-B032-C23E82A76F74}"/>
              </a:ext>
            </a:extLst>
          </p:cNvPr>
          <p:cNvGrpSpPr/>
          <p:nvPr/>
        </p:nvGrpSpPr>
        <p:grpSpPr>
          <a:xfrm>
            <a:off x="8131407" y="3949553"/>
            <a:ext cx="789052" cy="1079500"/>
            <a:chOff x="7225875" y="658100"/>
            <a:chExt cx="854050" cy="1121550"/>
          </a:xfrm>
        </p:grpSpPr>
        <p:sp>
          <p:nvSpPr>
            <p:cNvPr id="34" name="Google Shape;978;p38">
              <a:extLst>
                <a:ext uri="{FF2B5EF4-FFF2-40B4-BE49-F238E27FC236}">
                  <a16:creationId xmlns:a16="http://schemas.microsoft.com/office/drawing/2014/main" id="{C812CBDB-6E0E-484B-A8FF-3DE09B46C886}"/>
                </a:ext>
              </a:extLst>
            </p:cNvPr>
            <p:cNvSpPr/>
            <p:nvPr/>
          </p:nvSpPr>
          <p:spPr>
            <a:xfrm>
              <a:off x="7225875" y="65810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7698" y="0"/>
                  </a:moveTo>
                  <a:cubicBezTo>
                    <a:pt x="0" y="0"/>
                    <a:pt x="2304" y="9670"/>
                    <a:pt x="2304" y="21596"/>
                  </a:cubicBezTo>
                  <a:cubicBezTo>
                    <a:pt x="2304" y="33516"/>
                    <a:pt x="2304" y="43186"/>
                    <a:pt x="17698" y="43186"/>
                  </a:cubicBezTo>
                  <a:cubicBezTo>
                    <a:pt x="33092" y="43186"/>
                    <a:pt x="33092" y="33516"/>
                    <a:pt x="33092" y="21596"/>
                  </a:cubicBezTo>
                  <a:cubicBezTo>
                    <a:pt x="33092" y="9670"/>
                    <a:pt x="33092" y="0"/>
                    <a:pt x="176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979;p38">
              <a:extLst>
                <a:ext uri="{FF2B5EF4-FFF2-40B4-BE49-F238E27FC236}">
                  <a16:creationId xmlns:a16="http://schemas.microsoft.com/office/drawing/2014/main" id="{41860ED8-F5A8-4995-B837-B8B6241A7065}"/>
                </a:ext>
              </a:extLst>
            </p:cNvPr>
            <p:cNvSpPr/>
            <p:nvPr/>
          </p:nvSpPr>
          <p:spPr>
            <a:xfrm>
              <a:off x="7369275" y="742600"/>
              <a:ext cx="710650" cy="1037050"/>
            </a:xfrm>
            <a:custGeom>
              <a:avLst/>
              <a:gdLst/>
              <a:ahLst/>
              <a:cxnLst/>
              <a:rect l="l" t="t" r="r" b="b"/>
              <a:pathLst>
                <a:path w="28426" h="41482" extrusionOk="0">
                  <a:moveTo>
                    <a:pt x="14209" y="23120"/>
                  </a:moveTo>
                  <a:cubicBezTo>
                    <a:pt x="14929" y="23120"/>
                    <a:pt x="15654" y="23395"/>
                    <a:pt x="16171" y="23897"/>
                  </a:cubicBezTo>
                  <a:cubicBezTo>
                    <a:pt x="16995" y="24698"/>
                    <a:pt x="17268" y="25987"/>
                    <a:pt x="16887" y="27068"/>
                  </a:cubicBezTo>
                  <a:cubicBezTo>
                    <a:pt x="16508" y="28145"/>
                    <a:pt x="15453" y="28984"/>
                    <a:pt x="14321" y="28984"/>
                  </a:cubicBezTo>
                  <a:cubicBezTo>
                    <a:pt x="14293" y="28984"/>
                    <a:pt x="14265" y="28984"/>
                    <a:pt x="14237" y="28983"/>
                  </a:cubicBezTo>
                  <a:cubicBezTo>
                    <a:pt x="11425" y="28870"/>
                    <a:pt x="10518" y="24698"/>
                    <a:pt x="13001" y="23409"/>
                  </a:cubicBezTo>
                  <a:cubicBezTo>
                    <a:pt x="13374" y="23213"/>
                    <a:pt x="13790" y="23120"/>
                    <a:pt x="14209" y="23120"/>
                  </a:cubicBezTo>
                  <a:close/>
                  <a:moveTo>
                    <a:pt x="14920" y="0"/>
                  </a:moveTo>
                  <a:cubicBezTo>
                    <a:pt x="14097" y="0"/>
                    <a:pt x="13273" y="76"/>
                    <a:pt x="12464" y="232"/>
                  </a:cubicBezTo>
                  <a:cubicBezTo>
                    <a:pt x="10017" y="703"/>
                    <a:pt x="7725" y="1891"/>
                    <a:pt x="5898" y="3579"/>
                  </a:cubicBezTo>
                  <a:cubicBezTo>
                    <a:pt x="794" y="8318"/>
                    <a:pt x="0" y="16598"/>
                    <a:pt x="485" y="23181"/>
                  </a:cubicBezTo>
                  <a:cubicBezTo>
                    <a:pt x="920" y="29103"/>
                    <a:pt x="2741" y="36558"/>
                    <a:pt x="8177" y="39895"/>
                  </a:cubicBezTo>
                  <a:cubicBezTo>
                    <a:pt x="10412" y="41262"/>
                    <a:pt x="12717" y="41481"/>
                    <a:pt x="13951" y="41481"/>
                  </a:cubicBezTo>
                  <a:cubicBezTo>
                    <a:pt x="14274" y="41481"/>
                    <a:pt x="14523" y="41467"/>
                    <a:pt x="14678" y="41453"/>
                  </a:cubicBezTo>
                  <a:cubicBezTo>
                    <a:pt x="21345" y="40873"/>
                    <a:pt x="26210" y="35830"/>
                    <a:pt x="27577" y="29448"/>
                  </a:cubicBezTo>
                  <a:cubicBezTo>
                    <a:pt x="28329" y="25927"/>
                    <a:pt x="28425" y="20007"/>
                    <a:pt x="24420" y="18329"/>
                  </a:cubicBezTo>
                  <a:cubicBezTo>
                    <a:pt x="22557" y="17553"/>
                    <a:pt x="20439" y="17988"/>
                    <a:pt x="18571" y="17230"/>
                  </a:cubicBezTo>
                  <a:cubicBezTo>
                    <a:pt x="17788" y="16914"/>
                    <a:pt x="17072" y="16359"/>
                    <a:pt x="16725" y="15596"/>
                  </a:cubicBezTo>
                  <a:cubicBezTo>
                    <a:pt x="16392" y="14849"/>
                    <a:pt x="16445" y="13960"/>
                    <a:pt x="16756" y="13208"/>
                  </a:cubicBezTo>
                  <a:cubicBezTo>
                    <a:pt x="17108" y="12354"/>
                    <a:pt x="17675" y="11799"/>
                    <a:pt x="18361" y="11393"/>
                  </a:cubicBezTo>
                  <a:cubicBezTo>
                    <a:pt x="20497" y="10128"/>
                    <a:pt x="23756" y="10354"/>
                    <a:pt x="25004" y="7943"/>
                  </a:cubicBezTo>
                  <a:cubicBezTo>
                    <a:pt x="25506" y="6976"/>
                    <a:pt x="25381" y="5770"/>
                    <a:pt x="24885" y="4803"/>
                  </a:cubicBezTo>
                  <a:cubicBezTo>
                    <a:pt x="24390" y="3836"/>
                    <a:pt x="23566" y="3078"/>
                    <a:pt x="22676" y="2445"/>
                  </a:cubicBezTo>
                  <a:cubicBezTo>
                    <a:pt x="20430" y="852"/>
                    <a:pt x="17674" y="0"/>
                    <a:pt x="149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980;p38">
              <a:extLst>
                <a:ext uri="{FF2B5EF4-FFF2-40B4-BE49-F238E27FC236}">
                  <a16:creationId xmlns:a16="http://schemas.microsoft.com/office/drawing/2014/main" id="{F8C9A485-FA8A-48E0-9014-4E3CDAC7FBDE}"/>
                </a:ext>
              </a:extLst>
            </p:cNvPr>
            <p:cNvSpPr/>
            <p:nvPr/>
          </p:nvSpPr>
          <p:spPr>
            <a:xfrm>
              <a:off x="7303775" y="674525"/>
              <a:ext cx="733175" cy="1060550"/>
            </a:xfrm>
            <a:custGeom>
              <a:avLst/>
              <a:gdLst/>
              <a:ahLst/>
              <a:cxnLst/>
              <a:rect l="l" t="t" r="r" b="b"/>
              <a:pathLst>
                <a:path w="29327" h="42422" extrusionOk="0">
                  <a:moveTo>
                    <a:pt x="14565" y="24060"/>
                  </a:moveTo>
                  <a:cubicBezTo>
                    <a:pt x="15161" y="24060"/>
                    <a:pt x="15776" y="24287"/>
                    <a:pt x="16212" y="24705"/>
                  </a:cubicBezTo>
                  <a:cubicBezTo>
                    <a:pt x="16886" y="25361"/>
                    <a:pt x="17131" y="26460"/>
                    <a:pt x="16808" y="27380"/>
                  </a:cubicBezTo>
                  <a:cubicBezTo>
                    <a:pt x="16480" y="28304"/>
                    <a:pt x="15579" y="28978"/>
                    <a:pt x="14684" y="28978"/>
                  </a:cubicBezTo>
                  <a:lnTo>
                    <a:pt x="14618" y="28978"/>
                  </a:lnTo>
                  <a:cubicBezTo>
                    <a:pt x="13334" y="28931"/>
                    <a:pt x="12654" y="27892"/>
                    <a:pt x="12458" y="27014"/>
                  </a:cubicBezTo>
                  <a:cubicBezTo>
                    <a:pt x="12260" y="26132"/>
                    <a:pt x="12433" y="24890"/>
                    <a:pt x="13579" y="24292"/>
                  </a:cubicBezTo>
                  <a:cubicBezTo>
                    <a:pt x="13877" y="24138"/>
                    <a:pt x="14218" y="24060"/>
                    <a:pt x="14565" y="24060"/>
                  </a:cubicBezTo>
                  <a:close/>
                  <a:moveTo>
                    <a:pt x="14570" y="23118"/>
                  </a:moveTo>
                  <a:cubicBezTo>
                    <a:pt x="14075" y="23118"/>
                    <a:pt x="13583" y="23229"/>
                    <a:pt x="13144" y="23457"/>
                  </a:cubicBezTo>
                  <a:cubicBezTo>
                    <a:pt x="11628" y="24245"/>
                    <a:pt x="11246" y="25917"/>
                    <a:pt x="11538" y="27223"/>
                  </a:cubicBezTo>
                  <a:cubicBezTo>
                    <a:pt x="11896" y="28799"/>
                    <a:pt x="13089" y="29862"/>
                    <a:pt x="14582" y="29915"/>
                  </a:cubicBezTo>
                  <a:cubicBezTo>
                    <a:pt x="14618" y="29922"/>
                    <a:pt x="14648" y="29922"/>
                    <a:pt x="14684" y="29922"/>
                  </a:cubicBezTo>
                  <a:cubicBezTo>
                    <a:pt x="15979" y="29922"/>
                    <a:pt x="17232" y="28997"/>
                    <a:pt x="17698" y="27689"/>
                  </a:cubicBezTo>
                  <a:cubicBezTo>
                    <a:pt x="18146" y="26418"/>
                    <a:pt x="17811" y="24944"/>
                    <a:pt x="16863" y="24030"/>
                  </a:cubicBezTo>
                  <a:cubicBezTo>
                    <a:pt x="16252" y="23434"/>
                    <a:pt x="15407" y="23118"/>
                    <a:pt x="14570" y="23118"/>
                  </a:cubicBezTo>
                  <a:close/>
                  <a:moveTo>
                    <a:pt x="15263" y="936"/>
                  </a:moveTo>
                  <a:cubicBezTo>
                    <a:pt x="17924" y="936"/>
                    <a:pt x="20610" y="1766"/>
                    <a:pt x="22766" y="3294"/>
                  </a:cubicBezTo>
                  <a:cubicBezTo>
                    <a:pt x="23762" y="4005"/>
                    <a:pt x="24437" y="4715"/>
                    <a:pt x="24831" y="5485"/>
                  </a:cubicBezTo>
                  <a:cubicBezTo>
                    <a:pt x="25296" y="6398"/>
                    <a:pt x="25345" y="7431"/>
                    <a:pt x="24951" y="8195"/>
                  </a:cubicBezTo>
                  <a:cubicBezTo>
                    <a:pt x="24246" y="9550"/>
                    <a:pt x="22766" y="9974"/>
                    <a:pt x="21202" y="10421"/>
                  </a:cubicBezTo>
                  <a:cubicBezTo>
                    <a:pt x="20271" y="10690"/>
                    <a:pt x="19310" y="10964"/>
                    <a:pt x="18486" y="11454"/>
                  </a:cubicBezTo>
                  <a:cubicBezTo>
                    <a:pt x="17632" y="11961"/>
                    <a:pt x="17042" y="12624"/>
                    <a:pt x="16684" y="13495"/>
                  </a:cubicBezTo>
                  <a:cubicBezTo>
                    <a:pt x="16301" y="14426"/>
                    <a:pt x="16290" y="15429"/>
                    <a:pt x="16659" y="16253"/>
                  </a:cubicBezTo>
                  <a:cubicBezTo>
                    <a:pt x="17023" y="17065"/>
                    <a:pt x="17770" y="17733"/>
                    <a:pt x="18755" y="18132"/>
                  </a:cubicBezTo>
                  <a:cubicBezTo>
                    <a:pt x="19751" y="18534"/>
                    <a:pt x="20789" y="18622"/>
                    <a:pt x="21799" y="18705"/>
                  </a:cubicBezTo>
                  <a:cubicBezTo>
                    <a:pt x="22789" y="18790"/>
                    <a:pt x="23733" y="18867"/>
                    <a:pt x="24599" y="19231"/>
                  </a:cubicBezTo>
                  <a:cubicBezTo>
                    <a:pt x="29189" y="21148"/>
                    <a:pt x="27666" y="28937"/>
                    <a:pt x="27481" y="29815"/>
                  </a:cubicBezTo>
                  <a:cubicBezTo>
                    <a:pt x="26084" y="36344"/>
                    <a:pt x="21183" y="40910"/>
                    <a:pt x="15001" y="41454"/>
                  </a:cubicBezTo>
                  <a:cubicBezTo>
                    <a:pt x="14878" y="41465"/>
                    <a:pt x="14643" y="41480"/>
                    <a:pt x="14321" y="41480"/>
                  </a:cubicBezTo>
                  <a:cubicBezTo>
                    <a:pt x="13179" y="41480"/>
                    <a:pt x="10942" y="41284"/>
                    <a:pt x="8786" y="39962"/>
                  </a:cubicBezTo>
                  <a:cubicBezTo>
                    <a:pt x="3074" y="36458"/>
                    <a:pt x="1653" y="28215"/>
                    <a:pt x="1314" y="23619"/>
                  </a:cubicBezTo>
                  <a:cubicBezTo>
                    <a:pt x="949" y="18605"/>
                    <a:pt x="1141" y="9437"/>
                    <a:pt x="6584" y="4393"/>
                  </a:cubicBezTo>
                  <a:cubicBezTo>
                    <a:pt x="8351" y="2751"/>
                    <a:pt x="10601" y="1605"/>
                    <a:pt x="12918" y="1157"/>
                  </a:cubicBezTo>
                  <a:cubicBezTo>
                    <a:pt x="13687" y="1014"/>
                    <a:pt x="14475" y="936"/>
                    <a:pt x="15263" y="936"/>
                  </a:cubicBezTo>
                  <a:close/>
                  <a:moveTo>
                    <a:pt x="15262" y="0"/>
                  </a:moveTo>
                  <a:cubicBezTo>
                    <a:pt x="14413" y="0"/>
                    <a:pt x="13567" y="78"/>
                    <a:pt x="12739" y="239"/>
                  </a:cubicBezTo>
                  <a:cubicBezTo>
                    <a:pt x="10249" y="716"/>
                    <a:pt x="7838" y="1945"/>
                    <a:pt x="5945" y="3700"/>
                  </a:cubicBezTo>
                  <a:cubicBezTo>
                    <a:pt x="215" y="9019"/>
                    <a:pt x="0" y="18503"/>
                    <a:pt x="376" y="23684"/>
                  </a:cubicBezTo>
                  <a:cubicBezTo>
                    <a:pt x="728" y="28465"/>
                    <a:pt x="2226" y="37036"/>
                    <a:pt x="8298" y="40761"/>
                  </a:cubicBezTo>
                  <a:cubicBezTo>
                    <a:pt x="10648" y="42206"/>
                    <a:pt x="13084" y="42421"/>
                    <a:pt x="14337" y="42421"/>
                  </a:cubicBezTo>
                  <a:cubicBezTo>
                    <a:pt x="14690" y="42421"/>
                    <a:pt x="14946" y="42403"/>
                    <a:pt x="15084" y="42391"/>
                  </a:cubicBezTo>
                  <a:cubicBezTo>
                    <a:pt x="21685" y="41812"/>
                    <a:pt x="26914" y="36953"/>
                    <a:pt x="28401" y="30011"/>
                  </a:cubicBezTo>
                  <a:cubicBezTo>
                    <a:pt x="29326" y="25689"/>
                    <a:pt x="28979" y="20043"/>
                    <a:pt x="24962" y="18366"/>
                  </a:cubicBezTo>
                  <a:cubicBezTo>
                    <a:pt x="23960" y="17942"/>
                    <a:pt x="22897" y="17853"/>
                    <a:pt x="21877" y="17769"/>
                  </a:cubicBezTo>
                  <a:cubicBezTo>
                    <a:pt x="20897" y="17686"/>
                    <a:pt x="19973" y="17608"/>
                    <a:pt x="19113" y="17261"/>
                  </a:cubicBezTo>
                  <a:cubicBezTo>
                    <a:pt x="18348" y="16951"/>
                    <a:pt x="17781" y="16456"/>
                    <a:pt x="17519" y="15865"/>
                  </a:cubicBezTo>
                  <a:cubicBezTo>
                    <a:pt x="17257" y="15280"/>
                    <a:pt x="17268" y="14545"/>
                    <a:pt x="17555" y="13853"/>
                  </a:cubicBezTo>
                  <a:cubicBezTo>
                    <a:pt x="17836" y="13173"/>
                    <a:pt x="18282" y="12666"/>
                    <a:pt x="18963" y="12259"/>
                  </a:cubicBezTo>
                  <a:cubicBezTo>
                    <a:pt x="19679" y="11836"/>
                    <a:pt x="20546" y="11591"/>
                    <a:pt x="21458" y="11328"/>
                  </a:cubicBezTo>
                  <a:cubicBezTo>
                    <a:pt x="23147" y="10845"/>
                    <a:pt x="24897" y="10344"/>
                    <a:pt x="25786" y="8625"/>
                  </a:cubicBezTo>
                  <a:cubicBezTo>
                    <a:pt x="26323" y="7586"/>
                    <a:pt x="26282" y="6249"/>
                    <a:pt x="25667" y="5055"/>
                  </a:cubicBezTo>
                  <a:cubicBezTo>
                    <a:pt x="25202" y="4154"/>
                    <a:pt x="24431" y="3324"/>
                    <a:pt x="23309" y="2531"/>
                  </a:cubicBezTo>
                  <a:cubicBezTo>
                    <a:pt x="20995" y="887"/>
                    <a:pt x="18116" y="0"/>
                    <a:pt x="1526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DF5425E-4A96-4FA9-9500-2A05925AF9B1}"/>
              </a:ext>
            </a:extLst>
          </p:cNvPr>
          <p:cNvSpPr txBox="1"/>
          <p:nvPr/>
        </p:nvSpPr>
        <p:spPr>
          <a:xfrm>
            <a:off x="4330575" y="451593"/>
            <a:ext cx="27016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638</a:t>
            </a:r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CEA4FB0A-510B-43CE-8CA8-EAAFE52ABE7B}"/>
              </a:ext>
            </a:extLst>
          </p:cNvPr>
          <p:cNvSpPr/>
          <p:nvPr/>
        </p:nvSpPr>
        <p:spPr>
          <a:xfrm rot="16200000">
            <a:off x="5449590" y="1180993"/>
            <a:ext cx="463607" cy="2265222"/>
          </a:xfrm>
          <a:prstGeom prst="leftBrace">
            <a:avLst>
              <a:gd name="adj1" fmla="val 8333"/>
              <a:gd name="adj2" fmla="val 54363"/>
            </a:avLst>
          </a:prstGeom>
          <a:noFill/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id="{CB6A165A-37B1-46FA-B9B6-8ABF09A8F2D0}"/>
              </a:ext>
            </a:extLst>
          </p:cNvPr>
          <p:cNvSpPr/>
          <p:nvPr/>
        </p:nvSpPr>
        <p:spPr>
          <a:xfrm rot="16200000">
            <a:off x="2706130" y="1619313"/>
            <a:ext cx="408709" cy="1468587"/>
          </a:xfrm>
          <a:prstGeom prst="leftBrace">
            <a:avLst>
              <a:gd name="adj1" fmla="val 8333"/>
              <a:gd name="adj2" fmla="val 53420"/>
            </a:avLst>
          </a:prstGeom>
          <a:noFill/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91B67AC-85D8-424F-8937-7B1783107F79}"/>
              </a:ext>
            </a:extLst>
          </p:cNvPr>
          <p:cNvSpPr txBox="1"/>
          <p:nvPr/>
        </p:nvSpPr>
        <p:spPr>
          <a:xfrm>
            <a:off x="2103458" y="519565"/>
            <a:ext cx="2019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47E5681-FFB6-4A56-9E3C-AFF6C02C96AF}"/>
              </a:ext>
            </a:extLst>
          </p:cNvPr>
          <p:cNvSpPr txBox="1"/>
          <p:nvPr/>
        </p:nvSpPr>
        <p:spPr>
          <a:xfrm>
            <a:off x="3821418" y="281875"/>
            <a:ext cx="83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38" name="Rounded Rectangle 15">
            <a:extLst>
              <a:ext uri="{FF2B5EF4-FFF2-40B4-BE49-F238E27FC236}">
                <a16:creationId xmlns:a16="http://schemas.microsoft.com/office/drawing/2014/main" id="{06C0EAC8-7B89-491B-8726-A3C34F966D83}"/>
              </a:ext>
            </a:extLst>
          </p:cNvPr>
          <p:cNvSpPr/>
          <p:nvPr/>
        </p:nvSpPr>
        <p:spPr>
          <a:xfrm>
            <a:off x="846158" y="2817393"/>
            <a:ext cx="3276600" cy="838200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69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Phần nguyên</a:t>
            </a:r>
          </a:p>
        </p:txBody>
      </p:sp>
      <p:sp>
        <p:nvSpPr>
          <p:cNvPr id="40" name="Rounded Rectangle 16">
            <a:extLst>
              <a:ext uri="{FF2B5EF4-FFF2-40B4-BE49-F238E27FC236}">
                <a16:creationId xmlns:a16="http://schemas.microsoft.com/office/drawing/2014/main" id="{513672ED-945C-496E-B6E9-BBC87BFDA369}"/>
              </a:ext>
            </a:extLst>
          </p:cNvPr>
          <p:cNvSpPr/>
          <p:nvPr/>
        </p:nvSpPr>
        <p:spPr>
          <a:xfrm>
            <a:off x="4891689" y="2796610"/>
            <a:ext cx="3276600" cy="858983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69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Phần thập phân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76524AC-151A-49CE-B70B-F9A338576203}"/>
              </a:ext>
            </a:extLst>
          </p:cNvPr>
          <p:cNvSpPr txBox="1"/>
          <p:nvPr/>
        </p:nvSpPr>
        <p:spPr>
          <a:xfrm>
            <a:off x="1005489" y="3884193"/>
            <a:ext cx="7162800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90,638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đọc là: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chín mươi phẩy sáu trăm ba mươi tám</a:t>
            </a:r>
          </a:p>
        </p:txBody>
      </p:sp>
    </p:spTree>
    <p:extLst>
      <p:ext uri="{BB962C8B-B14F-4D97-AF65-F5344CB8AC3E}">
        <p14:creationId xmlns:p14="http://schemas.microsoft.com/office/powerpoint/2010/main" val="38656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 animBg="1"/>
      <p:bldP spid="28" grpId="0"/>
      <p:bldP spid="38" grpId="0" animBg="1"/>
      <p:bldP spid="40" grpId="0" animBg="1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633345" y="324715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oogle Shape;1019;p41">
            <a:extLst>
              <a:ext uri="{FF2B5EF4-FFF2-40B4-BE49-F238E27FC236}">
                <a16:creationId xmlns:a16="http://schemas.microsoft.com/office/drawing/2014/main" id="{897CDC91-BEB0-42AF-82A0-7FDBC77AB9C5}"/>
              </a:ext>
            </a:extLst>
          </p:cNvPr>
          <p:cNvGrpSpPr/>
          <p:nvPr/>
        </p:nvGrpSpPr>
        <p:grpSpPr>
          <a:xfrm>
            <a:off x="219901" y="200576"/>
            <a:ext cx="907989" cy="1184916"/>
            <a:chOff x="4763825" y="3528850"/>
            <a:chExt cx="827325" cy="1079650"/>
          </a:xfrm>
        </p:grpSpPr>
        <p:sp>
          <p:nvSpPr>
            <p:cNvPr id="19" name="Google Shape;1020;p41">
              <a:extLst>
                <a:ext uri="{FF2B5EF4-FFF2-40B4-BE49-F238E27FC236}">
                  <a16:creationId xmlns:a16="http://schemas.microsoft.com/office/drawing/2014/main" id="{C1572099-6848-4C85-97D8-B30CAB3AF8FB}"/>
                </a:ext>
              </a:extLst>
            </p:cNvPr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21;p41">
              <a:extLst>
                <a:ext uri="{FF2B5EF4-FFF2-40B4-BE49-F238E27FC236}">
                  <a16:creationId xmlns:a16="http://schemas.microsoft.com/office/drawing/2014/main" id="{91F96C65-17ED-4D9B-A751-B4859E293027}"/>
                </a:ext>
              </a:extLst>
            </p:cNvPr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22;p41">
              <a:extLst>
                <a:ext uri="{FF2B5EF4-FFF2-40B4-BE49-F238E27FC236}">
                  <a16:creationId xmlns:a16="http://schemas.microsoft.com/office/drawing/2014/main" id="{A1E94565-4705-47C2-B193-EE97F6C9E04C}"/>
                </a:ext>
              </a:extLst>
            </p:cNvPr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1027;p41">
            <a:extLst>
              <a:ext uri="{FF2B5EF4-FFF2-40B4-BE49-F238E27FC236}">
                <a16:creationId xmlns:a16="http://schemas.microsoft.com/office/drawing/2014/main" id="{CD7A5A08-CF58-4A87-A32A-DF74AA2E375F}"/>
              </a:ext>
            </a:extLst>
          </p:cNvPr>
          <p:cNvGrpSpPr/>
          <p:nvPr/>
        </p:nvGrpSpPr>
        <p:grpSpPr>
          <a:xfrm>
            <a:off x="8071870" y="3808933"/>
            <a:ext cx="908126" cy="1234084"/>
            <a:chOff x="3459450" y="656725"/>
            <a:chExt cx="827450" cy="1124450"/>
          </a:xfrm>
        </p:grpSpPr>
        <p:sp>
          <p:nvSpPr>
            <p:cNvPr id="23" name="Google Shape;1028;p41">
              <a:extLst>
                <a:ext uri="{FF2B5EF4-FFF2-40B4-BE49-F238E27FC236}">
                  <a16:creationId xmlns:a16="http://schemas.microsoft.com/office/drawing/2014/main" id="{B84C7611-7191-454D-A69B-207248CAAC95}"/>
                </a:ext>
              </a:extLst>
            </p:cNvPr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29;p41">
              <a:extLst>
                <a:ext uri="{FF2B5EF4-FFF2-40B4-BE49-F238E27FC236}">
                  <a16:creationId xmlns:a16="http://schemas.microsoft.com/office/drawing/2014/main" id="{A92E7A76-AC51-468D-9740-BE91BEFFE68A}"/>
                </a:ext>
              </a:extLst>
            </p:cNvPr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30;p41">
              <a:extLst>
                <a:ext uri="{FF2B5EF4-FFF2-40B4-BE49-F238E27FC236}">
                  <a16:creationId xmlns:a16="http://schemas.microsoft.com/office/drawing/2014/main" id="{A339CEF2-D808-41D3-AFD5-D439225C679D}"/>
                </a:ext>
              </a:extLst>
            </p:cNvPr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5B95FAD8-29CA-40C8-9DF0-F64D26404113}"/>
              </a:ext>
            </a:extLst>
          </p:cNvPr>
          <p:cNvSpPr/>
          <p:nvPr/>
        </p:nvSpPr>
        <p:spPr>
          <a:xfrm>
            <a:off x="1318267" y="549883"/>
            <a:ext cx="2814026" cy="47744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Số thập phân</a:t>
            </a:r>
            <a:endParaRPr lang="en-US" sz="5400" b="1" cap="none" spc="0">
              <a:ln w="0"/>
              <a:solidFill>
                <a:srgbClr val="FF6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4" name="Picture 4">
            <a:extLst>
              <a:ext uri="{FF2B5EF4-FFF2-40B4-BE49-F238E27FC236}">
                <a16:creationId xmlns:a16="http://schemas.microsoft.com/office/drawing/2014/main" id="{FF4701C7-A515-4DD1-986E-ACB7E8E12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99582" y="979753"/>
            <a:ext cx="6772288" cy="265244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26030C7D-FA73-4252-BA17-E8AC9AB9D4AC}"/>
              </a:ext>
            </a:extLst>
          </p:cNvPr>
          <p:cNvSpPr txBox="1"/>
          <p:nvPr/>
        </p:nvSpPr>
        <p:spPr>
          <a:xfrm>
            <a:off x="1545278" y="1614340"/>
            <a:ext cx="62808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800" b="1">
                <a:solidFill>
                  <a:srgbClr val="0069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Mỗi số thập phân gồm có mấy phần? Đó là những phần nào?</a:t>
            </a:r>
          </a:p>
        </p:txBody>
      </p:sp>
      <p:pic>
        <p:nvPicPr>
          <p:cNvPr id="39" name="Picture 2" descr="Cute Little Kid Girl Confused With Question Mark Stock Vector -  Illustration of child, people: 177079873">
            <a:extLst>
              <a:ext uri="{FF2B5EF4-FFF2-40B4-BE49-F238E27FC236}">
                <a16:creationId xmlns:a16="http://schemas.microsoft.com/office/drawing/2014/main" id="{7E2BF337-805C-420B-AD3D-712D54B927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25" b="98375" l="10000" r="66625">
                        <a14:foregroundMark x1="69750" y1="11250" x2="69750" y2="11250"/>
                        <a14:foregroundMark x1="73625" y1="25000" x2="73625" y2="25000"/>
                        <a14:foregroundMark x1="40750" y1="86375" x2="40500" y2="90875"/>
                        <a14:foregroundMark x1="56500" y1="24875" x2="36875" y2="31375"/>
                        <a14:backgroundMark x1="32500" y1="72625" x2="37375" y2="74125"/>
                        <a14:backgroundMark x1="34000" y1="72625" x2="34000" y2="72625"/>
                        <a14:backgroundMark x1="31625" y1="62000" x2="31625" y2="62000"/>
                        <a14:backgroundMark x1="34250" y1="65875" x2="34250" y2="65875"/>
                        <a14:backgroundMark x1="25250" y1="42375" x2="25250" y2="42375"/>
                        <a14:backgroundMark x1="28250" y1="45875" x2="28250" y2="45875"/>
                        <a14:backgroundMark x1="31375" y1="49125" x2="31375" y2="49125"/>
                        <a14:backgroundMark x1="26500" y1="28000" x2="26500" y2="28000"/>
                        <a14:backgroundMark x1="27750" y1="23125" x2="27750" y2="23125"/>
                        <a14:backgroundMark x1="26625" y1="24375" x2="26625" y2="24375"/>
                        <a14:backgroundMark x1="26000" y1="36125" x2="26000" y2="36125"/>
                        <a14:backgroundMark x1="26000" y1="34000" x2="26000" y2="34000"/>
                        <a14:backgroundMark x1="64000" y1="30625" x2="64000" y2="30625"/>
                        <a14:backgroundMark x1="61500" y1="20750" x2="61500" y2="20750"/>
                        <a14:backgroundMark x1="62625" y1="26750" x2="62625" y2="26750"/>
                        <a14:backgroundMark x1="60375" y1="40750" x2="60375" y2="40750"/>
                        <a14:backgroundMark x1="63375" y1="34625" x2="63375" y2="34625"/>
                        <a14:backgroundMark x1="57000" y1="45250" x2="57000" y2="45250"/>
                        <a14:backgroundMark x1="57375" y1="67500" x2="57375" y2="67500"/>
                        <a14:backgroundMark x1="46000" y1="75125" x2="46000" y2="75125"/>
                        <a14:backgroundMark x1="52625" y1="74625" x2="52625" y2="74625"/>
                        <a14:backgroundMark x1="46750" y1="83000" x2="46750" y2="83000"/>
                        <a14:backgroundMark x1="34375" y1="89000" x2="34375" y2="89000"/>
                        <a14:backgroundMark x1="56750" y1="89375" x2="56750" y2="89375"/>
                        <a14:backgroundMark x1="32750" y1="90000" x2="30625" y2="91500"/>
                        <a14:backgroundMark x1="30500" y1="93000" x2="32000" y2="94000"/>
                        <a14:backgroundMark x1="46750" y1="93000" x2="52000" y2="93625"/>
                        <a14:backgroundMark x1="58500" y1="90500" x2="58500" y2="90375"/>
                        <a14:backgroundMark x1="46125" y1="84625" x2="46375" y2="87125"/>
                        <a14:backgroundMark x1="46125" y1="91750" x2="46375" y2="9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687"/>
          <a:stretch/>
        </p:blipFill>
        <p:spPr bwMode="auto">
          <a:xfrm>
            <a:off x="-979851" y="1866401"/>
            <a:ext cx="4595354" cy="327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76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633345" y="324715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oogle Shape;1019;p41">
            <a:extLst>
              <a:ext uri="{FF2B5EF4-FFF2-40B4-BE49-F238E27FC236}">
                <a16:creationId xmlns:a16="http://schemas.microsoft.com/office/drawing/2014/main" id="{897CDC91-BEB0-42AF-82A0-7FDBC77AB9C5}"/>
              </a:ext>
            </a:extLst>
          </p:cNvPr>
          <p:cNvGrpSpPr/>
          <p:nvPr/>
        </p:nvGrpSpPr>
        <p:grpSpPr>
          <a:xfrm>
            <a:off x="219901" y="200576"/>
            <a:ext cx="907989" cy="1184916"/>
            <a:chOff x="4763825" y="3528850"/>
            <a:chExt cx="827325" cy="1079650"/>
          </a:xfrm>
        </p:grpSpPr>
        <p:sp>
          <p:nvSpPr>
            <p:cNvPr id="19" name="Google Shape;1020;p41">
              <a:extLst>
                <a:ext uri="{FF2B5EF4-FFF2-40B4-BE49-F238E27FC236}">
                  <a16:creationId xmlns:a16="http://schemas.microsoft.com/office/drawing/2014/main" id="{C1572099-6848-4C85-97D8-B30CAB3AF8FB}"/>
                </a:ext>
              </a:extLst>
            </p:cNvPr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21;p41">
              <a:extLst>
                <a:ext uri="{FF2B5EF4-FFF2-40B4-BE49-F238E27FC236}">
                  <a16:creationId xmlns:a16="http://schemas.microsoft.com/office/drawing/2014/main" id="{91F96C65-17ED-4D9B-A751-B4859E293027}"/>
                </a:ext>
              </a:extLst>
            </p:cNvPr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22;p41">
              <a:extLst>
                <a:ext uri="{FF2B5EF4-FFF2-40B4-BE49-F238E27FC236}">
                  <a16:creationId xmlns:a16="http://schemas.microsoft.com/office/drawing/2014/main" id="{A1E94565-4705-47C2-B193-EE97F6C9E04C}"/>
                </a:ext>
              </a:extLst>
            </p:cNvPr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1027;p41">
            <a:extLst>
              <a:ext uri="{FF2B5EF4-FFF2-40B4-BE49-F238E27FC236}">
                <a16:creationId xmlns:a16="http://schemas.microsoft.com/office/drawing/2014/main" id="{CD7A5A08-CF58-4A87-A32A-DF74AA2E375F}"/>
              </a:ext>
            </a:extLst>
          </p:cNvPr>
          <p:cNvGrpSpPr/>
          <p:nvPr/>
        </p:nvGrpSpPr>
        <p:grpSpPr>
          <a:xfrm>
            <a:off x="8071870" y="3808933"/>
            <a:ext cx="908126" cy="1234084"/>
            <a:chOff x="3459450" y="656725"/>
            <a:chExt cx="827450" cy="1124450"/>
          </a:xfrm>
        </p:grpSpPr>
        <p:sp>
          <p:nvSpPr>
            <p:cNvPr id="23" name="Google Shape;1028;p41">
              <a:extLst>
                <a:ext uri="{FF2B5EF4-FFF2-40B4-BE49-F238E27FC236}">
                  <a16:creationId xmlns:a16="http://schemas.microsoft.com/office/drawing/2014/main" id="{B84C7611-7191-454D-A69B-207248CAAC95}"/>
                </a:ext>
              </a:extLst>
            </p:cNvPr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29;p41">
              <a:extLst>
                <a:ext uri="{FF2B5EF4-FFF2-40B4-BE49-F238E27FC236}">
                  <a16:creationId xmlns:a16="http://schemas.microsoft.com/office/drawing/2014/main" id="{A92E7A76-AC51-468D-9740-BE91BEFFE68A}"/>
                </a:ext>
              </a:extLst>
            </p:cNvPr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30;p41">
              <a:extLst>
                <a:ext uri="{FF2B5EF4-FFF2-40B4-BE49-F238E27FC236}">
                  <a16:creationId xmlns:a16="http://schemas.microsoft.com/office/drawing/2014/main" id="{A339CEF2-D808-41D3-AFD5-D439225C679D}"/>
                </a:ext>
              </a:extLst>
            </p:cNvPr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5B95FAD8-29CA-40C8-9DF0-F64D26404113}"/>
              </a:ext>
            </a:extLst>
          </p:cNvPr>
          <p:cNvSpPr/>
          <p:nvPr/>
        </p:nvSpPr>
        <p:spPr>
          <a:xfrm>
            <a:off x="1318267" y="549883"/>
            <a:ext cx="2814026" cy="47744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Số thập phân</a:t>
            </a:r>
            <a:endParaRPr lang="en-US" sz="5400" b="1" cap="none" spc="0">
              <a:ln w="0"/>
              <a:solidFill>
                <a:srgbClr val="FF6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E3AFF4C6-5501-4551-9BBD-C0FFBEDC4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850705" y="1027327"/>
            <a:ext cx="6772288" cy="332274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C538398-D627-43F5-ADA6-B1DA416634B1}"/>
              </a:ext>
            </a:extLst>
          </p:cNvPr>
          <p:cNvSpPr txBox="1"/>
          <p:nvPr/>
        </p:nvSpPr>
        <p:spPr>
          <a:xfrm>
            <a:off x="2223489" y="1334567"/>
            <a:ext cx="584749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sz="2400" b="1" i="1">
                <a:solidFill>
                  <a:srgbClr val="0069B5"/>
                </a:solidFill>
                <a:latin typeface="Times New Roman" pitchFamily="18" charset="0"/>
                <a:cs typeface="Times New Roman" pitchFamily="18" charset="0"/>
              </a:rPr>
              <a:t>Mỗi số thập phân gồm hai phần: phần nguyên và phần thập phân, chúng được phân cách bởi dấu phẩy.</a:t>
            </a:r>
          </a:p>
          <a:p>
            <a:pPr marL="0" indent="0" algn="just">
              <a:buNone/>
            </a:pPr>
            <a:r>
              <a:rPr lang="en-US" sz="2400" b="1" i="1">
                <a:solidFill>
                  <a:srgbClr val="0069B5"/>
                </a:solidFill>
                <a:latin typeface="Times New Roman" pitchFamily="18" charset="0"/>
                <a:cs typeface="Times New Roman" pitchFamily="18" charset="0"/>
              </a:rPr>
              <a:t>Những chữ số ở bên trái dấu phẩy thuộc về phần nguyên, những chữ số ở bên phải dấu phẩy thuộc về phần thập phân.</a:t>
            </a:r>
            <a:endParaRPr lang="en-US" sz="2400" b="1" i="1">
              <a:solidFill>
                <a:srgbClr val="0069B5"/>
              </a:solidFill>
            </a:endParaRPr>
          </a:p>
        </p:txBody>
      </p:sp>
      <p:pic>
        <p:nvPicPr>
          <p:cNvPr id="14" name="Picture 10" descr="Happy Cute Little Kid Boy With Light Idea Stock Vector - Illustration of  homework, school: 177079924">
            <a:extLst>
              <a:ext uri="{FF2B5EF4-FFF2-40B4-BE49-F238E27FC236}">
                <a16:creationId xmlns:a16="http://schemas.microsoft.com/office/drawing/2014/main" id="{21F15F91-EE9C-46F7-B32B-0BF153EC4E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77" b="93311" l="10000" r="90000">
                        <a14:foregroundMark x1="38500" y1="30726" x2="56875" y2="32766"/>
                        <a14:foregroundMark x1="53125" y1="87188" x2="53125" y2="87188"/>
                        <a14:foregroundMark x1="53125" y1="86168" x2="53125" y2="86168"/>
                        <a14:foregroundMark x1="53000" y1="82200" x2="54250" y2="90703"/>
                        <a14:foregroundMark x1="54750" y1="88209" x2="58750" y2="89116"/>
                        <a14:foregroundMark x1="45000" y1="81746" x2="44625" y2="89116"/>
                        <a14:foregroundMark x1="36250" y1="89683" x2="42375" y2="86281"/>
                        <a14:foregroundMark x1="25500" y1="48299" x2="37125" y2="52948"/>
                        <a14:foregroundMark x1="25375" y1="47619" x2="24500" y2="50454"/>
                        <a14:foregroundMark x1="24500" y1="48526" x2="24000" y2="50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787"/>
          <a:stretch/>
        </p:blipFill>
        <p:spPr bwMode="auto">
          <a:xfrm>
            <a:off x="-938680" y="1578337"/>
            <a:ext cx="4513893" cy="359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93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323394" y="1150249"/>
            <a:ext cx="6498830" cy="22585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>
                <a:latin typeface="UTM Bell" panose="02040603050506020204" pitchFamily="18" charset="0"/>
              </a:rPr>
              <a:t>Thực hành</a:t>
            </a:r>
            <a:endParaRPr sz="880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41108" y="207903"/>
            <a:ext cx="1324465" cy="1774598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7450921" y="2848787"/>
            <a:ext cx="1324481" cy="1704076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847160" y="3161000"/>
            <a:ext cx="827325" cy="1079650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633345" y="324715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oogle Shape;1027;p41">
            <a:extLst>
              <a:ext uri="{FF2B5EF4-FFF2-40B4-BE49-F238E27FC236}">
                <a16:creationId xmlns:a16="http://schemas.microsoft.com/office/drawing/2014/main" id="{CD7A5A08-CF58-4A87-A32A-DF74AA2E375F}"/>
              </a:ext>
            </a:extLst>
          </p:cNvPr>
          <p:cNvGrpSpPr/>
          <p:nvPr/>
        </p:nvGrpSpPr>
        <p:grpSpPr>
          <a:xfrm>
            <a:off x="8071870" y="3808933"/>
            <a:ext cx="908126" cy="1234084"/>
            <a:chOff x="3459450" y="656725"/>
            <a:chExt cx="827450" cy="1124450"/>
          </a:xfrm>
        </p:grpSpPr>
        <p:sp>
          <p:nvSpPr>
            <p:cNvPr id="23" name="Google Shape;1028;p41">
              <a:extLst>
                <a:ext uri="{FF2B5EF4-FFF2-40B4-BE49-F238E27FC236}">
                  <a16:creationId xmlns:a16="http://schemas.microsoft.com/office/drawing/2014/main" id="{B84C7611-7191-454D-A69B-207248CAAC95}"/>
                </a:ext>
              </a:extLst>
            </p:cNvPr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90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" name="Google Shape;1029;p41">
              <a:extLst>
                <a:ext uri="{FF2B5EF4-FFF2-40B4-BE49-F238E27FC236}">
                  <a16:creationId xmlns:a16="http://schemas.microsoft.com/office/drawing/2014/main" id="{A92E7A76-AC51-468D-9740-BE91BEFFE68A}"/>
                </a:ext>
              </a:extLst>
            </p:cNvPr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90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" name="Google Shape;1030;p41">
              <a:extLst>
                <a:ext uri="{FF2B5EF4-FFF2-40B4-BE49-F238E27FC236}">
                  <a16:creationId xmlns:a16="http://schemas.microsoft.com/office/drawing/2014/main" id="{A339CEF2-D808-41D3-AFD5-D439225C679D}"/>
                </a:ext>
              </a:extLst>
            </p:cNvPr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9050"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32" name="Google Shape;1178;p46">
            <a:extLst>
              <a:ext uri="{FF2B5EF4-FFF2-40B4-BE49-F238E27FC236}">
                <a16:creationId xmlns:a16="http://schemas.microsoft.com/office/drawing/2014/main" id="{F816B1A8-47D4-4F00-8F69-FAAF10AAB6CF}"/>
              </a:ext>
            </a:extLst>
          </p:cNvPr>
          <p:cNvGrpSpPr/>
          <p:nvPr/>
        </p:nvGrpSpPr>
        <p:grpSpPr>
          <a:xfrm>
            <a:off x="14670" y="149789"/>
            <a:ext cx="1150183" cy="1344276"/>
            <a:chOff x="4694450" y="679125"/>
            <a:chExt cx="923125" cy="1079500"/>
          </a:xfrm>
        </p:grpSpPr>
        <p:sp>
          <p:nvSpPr>
            <p:cNvPr id="33" name="Google Shape;1179;p46">
              <a:extLst>
                <a:ext uri="{FF2B5EF4-FFF2-40B4-BE49-F238E27FC236}">
                  <a16:creationId xmlns:a16="http://schemas.microsoft.com/office/drawing/2014/main" id="{F86EDBC1-5D16-4709-8C60-C8312230D014}"/>
                </a:ext>
              </a:extLst>
            </p:cNvPr>
            <p:cNvSpPr/>
            <p:nvPr/>
          </p:nvSpPr>
          <p:spPr>
            <a:xfrm>
              <a:off x="4694450" y="679125"/>
              <a:ext cx="827450" cy="1079500"/>
            </a:xfrm>
            <a:custGeom>
              <a:avLst/>
              <a:gdLst/>
              <a:ahLst/>
              <a:cxnLst/>
              <a:rect l="l" t="t" r="r" b="b"/>
              <a:pathLst>
                <a:path w="33098" h="43180" extrusionOk="0">
                  <a:moveTo>
                    <a:pt x="17698" y="0"/>
                  </a:moveTo>
                  <a:cubicBezTo>
                    <a:pt x="0" y="0"/>
                    <a:pt x="2304" y="9670"/>
                    <a:pt x="2304" y="21590"/>
                  </a:cubicBezTo>
                  <a:cubicBezTo>
                    <a:pt x="2304" y="33516"/>
                    <a:pt x="2304" y="43180"/>
                    <a:pt x="17698" y="43180"/>
                  </a:cubicBezTo>
                  <a:cubicBezTo>
                    <a:pt x="33098" y="43180"/>
                    <a:pt x="33098" y="33516"/>
                    <a:pt x="33098" y="21590"/>
                  </a:cubicBezTo>
                  <a:cubicBezTo>
                    <a:pt x="33098" y="9670"/>
                    <a:pt x="33098" y="0"/>
                    <a:pt x="176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180;p46">
              <a:extLst>
                <a:ext uri="{FF2B5EF4-FFF2-40B4-BE49-F238E27FC236}">
                  <a16:creationId xmlns:a16="http://schemas.microsoft.com/office/drawing/2014/main" id="{344AD063-17E3-40A3-A6AD-67CD76154768}"/>
                </a:ext>
              </a:extLst>
            </p:cNvPr>
            <p:cNvSpPr/>
            <p:nvPr/>
          </p:nvSpPr>
          <p:spPr>
            <a:xfrm>
              <a:off x="4859750" y="768225"/>
              <a:ext cx="757825" cy="978600"/>
            </a:xfrm>
            <a:custGeom>
              <a:avLst/>
              <a:gdLst/>
              <a:ahLst/>
              <a:cxnLst/>
              <a:rect l="l" t="t" r="r" b="b"/>
              <a:pathLst>
                <a:path w="30313" h="39144" extrusionOk="0">
                  <a:moveTo>
                    <a:pt x="11849" y="1"/>
                  </a:moveTo>
                  <a:cubicBezTo>
                    <a:pt x="10333" y="1"/>
                    <a:pt x="8704" y="436"/>
                    <a:pt x="7593" y="734"/>
                  </a:cubicBezTo>
                  <a:cubicBezTo>
                    <a:pt x="6215" y="1105"/>
                    <a:pt x="3637" y="1791"/>
                    <a:pt x="1935" y="3915"/>
                  </a:cubicBezTo>
                  <a:cubicBezTo>
                    <a:pt x="1475" y="4483"/>
                    <a:pt x="1" y="6505"/>
                    <a:pt x="723" y="13860"/>
                  </a:cubicBezTo>
                  <a:cubicBezTo>
                    <a:pt x="1446" y="21196"/>
                    <a:pt x="1869" y="25451"/>
                    <a:pt x="4836" y="27128"/>
                  </a:cubicBezTo>
                  <a:cubicBezTo>
                    <a:pt x="5807" y="27677"/>
                    <a:pt x="6867" y="27848"/>
                    <a:pt x="7928" y="27848"/>
                  </a:cubicBezTo>
                  <a:cubicBezTo>
                    <a:pt x="9696" y="27848"/>
                    <a:pt x="11464" y="27372"/>
                    <a:pt x="12819" y="27372"/>
                  </a:cubicBezTo>
                  <a:cubicBezTo>
                    <a:pt x="13683" y="27372"/>
                    <a:pt x="14379" y="27566"/>
                    <a:pt x="14798" y="28203"/>
                  </a:cubicBezTo>
                  <a:cubicBezTo>
                    <a:pt x="15312" y="28979"/>
                    <a:pt x="15318" y="30120"/>
                    <a:pt x="15079" y="31420"/>
                  </a:cubicBezTo>
                  <a:cubicBezTo>
                    <a:pt x="14811" y="32889"/>
                    <a:pt x="14541" y="34363"/>
                    <a:pt x="14273" y="35837"/>
                  </a:cubicBezTo>
                  <a:cubicBezTo>
                    <a:pt x="14172" y="36368"/>
                    <a:pt x="14076" y="36924"/>
                    <a:pt x="14238" y="37443"/>
                  </a:cubicBezTo>
                  <a:cubicBezTo>
                    <a:pt x="14475" y="38225"/>
                    <a:pt x="15246" y="38732"/>
                    <a:pt x="16028" y="38988"/>
                  </a:cubicBezTo>
                  <a:cubicBezTo>
                    <a:pt x="16343" y="39094"/>
                    <a:pt x="16693" y="39143"/>
                    <a:pt x="17068" y="39143"/>
                  </a:cubicBezTo>
                  <a:cubicBezTo>
                    <a:pt x="19137" y="39143"/>
                    <a:pt x="21963" y="37634"/>
                    <a:pt x="23817" y="35694"/>
                  </a:cubicBezTo>
                  <a:cubicBezTo>
                    <a:pt x="30312" y="28878"/>
                    <a:pt x="27166" y="14755"/>
                    <a:pt x="24194" y="14134"/>
                  </a:cubicBezTo>
                  <a:cubicBezTo>
                    <a:pt x="24117" y="14117"/>
                    <a:pt x="24056" y="14105"/>
                    <a:pt x="23943" y="14092"/>
                  </a:cubicBezTo>
                  <a:cubicBezTo>
                    <a:pt x="23523" y="14044"/>
                    <a:pt x="23117" y="14023"/>
                    <a:pt x="22725" y="14023"/>
                  </a:cubicBezTo>
                  <a:cubicBezTo>
                    <a:pt x="19643" y="14023"/>
                    <a:pt x="17428" y="15343"/>
                    <a:pt x="16073" y="15343"/>
                  </a:cubicBezTo>
                  <a:cubicBezTo>
                    <a:pt x="15827" y="15343"/>
                    <a:pt x="15609" y="15299"/>
                    <a:pt x="15419" y="15197"/>
                  </a:cubicBezTo>
                  <a:cubicBezTo>
                    <a:pt x="12930" y="13854"/>
                    <a:pt x="18111" y="3827"/>
                    <a:pt x="14662" y="847"/>
                  </a:cubicBezTo>
                  <a:cubicBezTo>
                    <a:pt x="13927" y="216"/>
                    <a:pt x="12916" y="1"/>
                    <a:pt x="118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181;p46">
              <a:extLst>
                <a:ext uri="{FF2B5EF4-FFF2-40B4-BE49-F238E27FC236}">
                  <a16:creationId xmlns:a16="http://schemas.microsoft.com/office/drawing/2014/main" id="{446835BB-9DC1-4E19-9DE4-03EB06AFBE17}"/>
                </a:ext>
              </a:extLst>
            </p:cNvPr>
            <p:cNvSpPr/>
            <p:nvPr/>
          </p:nvSpPr>
          <p:spPr>
            <a:xfrm>
              <a:off x="4797075" y="700200"/>
              <a:ext cx="729875" cy="1002025"/>
            </a:xfrm>
            <a:custGeom>
              <a:avLst/>
              <a:gdLst/>
              <a:ahLst/>
              <a:cxnLst/>
              <a:rect l="l" t="t" r="r" b="b"/>
              <a:pathLst>
                <a:path w="29195" h="40081" extrusionOk="0">
                  <a:moveTo>
                    <a:pt x="12107" y="935"/>
                  </a:moveTo>
                  <a:cubicBezTo>
                    <a:pt x="13073" y="935"/>
                    <a:pt x="13974" y="1124"/>
                    <a:pt x="14607" y="1670"/>
                  </a:cubicBezTo>
                  <a:cubicBezTo>
                    <a:pt x="16291" y="3127"/>
                    <a:pt x="15622" y="6708"/>
                    <a:pt x="15031" y="9871"/>
                  </a:cubicBezTo>
                  <a:cubicBezTo>
                    <a:pt x="14488" y="12785"/>
                    <a:pt x="14023" y="15303"/>
                    <a:pt x="15450" y="16074"/>
                  </a:cubicBezTo>
                  <a:cubicBezTo>
                    <a:pt x="15715" y="16218"/>
                    <a:pt x="16005" y="16277"/>
                    <a:pt x="16322" y="16277"/>
                  </a:cubicBezTo>
                  <a:cubicBezTo>
                    <a:pt x="16939" y="16277"/>
                    <a:pt x="17658" y="16053"/>
                    <a:pt x="18494" y="15793"/>
                  </a:cubicBezTo>
                  <a:cubicBezTo>
                    <a:pt x="19725" y="15413"/>
                    <a:pt x="21198" y="14957"/>
                    <a:pt x="22975" y="14957"/>
                  </a:cubicBezTo>
                  <a:cubicBezTo>
                    <a:pt x="23349" y="14957"/>
                    <a:pt x="23737" y="14977"/>
                    <a:pt x="24139" y="15023"/>
                  </a:cubicBezTo>
                  <a:cubicBezTo>
                    <a:pt x="24235" y="15035"/>
                    <a:pt x="24283" y="15041"/>
                    <a:pt x="24349" y="15058"/>
                  </a:cubicBezTo>
                  <a:cubicBezTo>
                    <a:pt x="24874" y="15166"/>
                    <a:pt x="25757" y="16138"/>
                    <a:pt x="26492" y="18515"/>
                  </a:cubicBezTo>
                  <a:cubicBezTo>
                    <a:pt x="27853" y="22884"/>
                    <a:pt x="28235" y="31103"/>
                    <a:pt x="23728" y="35836"/>
                  </a:cubicBezTo>
                  <a:cubicBezTo>
                    <a:pt x="21854" y="37797"/>
                    <a:pt x="19154" y="39139"/>
                    <a:pt x="17310" y="39139"/>
                  </a:cubicBezTo>
                  <a:cubicBezTo>
                    <a:pt x="16987" y="39139"/>
                    <a:pt x="16690" y="39098"/>
                    <a:pt x="16428" y="39012"/>
                  </a:cubicBezTo>
                  <a:cubicBezTo>
                    <a:pt x="16051" y="38887"/>
                    <a:pt x="15163" y="38516"/>
                    <a:pt x="14935" y="37770"/>
                  </a:cubicBezTo>
                  <a:cubicBezTo>
                    <a:pt x="14811" y="37353"/>
                    <a:pt x="14900" y="36839"/>
                    <a:pt x="14984" y="36386"/>
                  </a:cubicBezTo>
                  <a:lnTo>
                    <a:pt x="15789" y="31968"/>
                  </a:lnTo>
                  <a:cubicBezTo>
                    <a:pt x="16087" y="30351"/>
                    <a:pt x="15974" y="29218"/>
                    <a:pt x="15442" y="28411"/>
                  </a:cubicBezTo>
                  <a:cubicBezTo>
                    <a:pt x="14912" y="27606"/>
                    <a:pt x="14064" y="27373"/>
                    <a:pt x="13067" y="27373"/>
                  </a:cubicBezTo>
                  <a:cubicBezTo>
                    <a:pt x="12387" y="27373"/>
                    <a:pt x="11640" y="27480"/>
                    <a:pt x="10883" y="27587"/>
                  </a:cubicBezTo>
                  <a:cubicBezTo>
                    <a:pt x="10016" y="27713"/>
                    <a:pt x="9094" y="27845"/>
                    <a:pt x="8184" y="27845"/>
                  </a:cubicBezTo>
                  <a:cubicBezTo>
                    <a:pt x="7188" y="27845"/>
                    <a:pt x="6205" y="27687"/>
                    <a:pt x="5320" y="27188"/>
                  </a:cubicBezTo>
                  <a:cubicBezTo>
                    <a:pt x="2562" y="25623"/>
                    <a:pt x="2138" y="21350"/>
                    <a:pt x="1446" y="14276"/>
                  </a:cubicBezTo>
                  <a:cubicBezTo>
                    <a:pt x="968" y="9484"/>
                    <a:pt x="1356" y="6165"/>
                    <a:pt x="2549" y="4672"/>
                  </a:cubicBezTo>
                  <a:cubicBezTo>
                    <a:pt x="4161" y="2667"/>
                    <a:pt x="6632" y="2005"/>
                    <a:pt x="7965" y="1653"/>
                  </a:cubicBezTo>
                  <a:cubicBezTo>
                    <a:pt x="9028" y="1369"/>
                    <a:pt x="10643" y="935"/>
                    <a:pt x="12107" y="935"/>
                  </a:cubicBezTo>
                  <a:close/>
                  <a:moveTo>
                    <a:pt x="12089" y="0"/>
                  </a:moveTo>
                  <a:cubicBezTo>
                    <a:pt x="10501" y="0"/>
                    <a:pt x="8836" y="446"/>
                    <a:pt x="7725" y="746"/>
                  </a:cubicBezTo>
                  <a:cubicBezTo>
                    <a:pt x="6287" y="1127"/>
                    <a:pt x="3618" y="1837"/>
                    <a:pt x="1816" y="4082"/>
                  </a:cubicBezTo>
                  <a:cubicBezTo>
                    <a:pt x="444" y="5796"/>
                    <a:pt x="1" y="9257"/>
                    <a:pt x="508" y="14366"/>
                  </a:cubicBezTo>
                  <a:cubicBezTo>
                    <a:pt x="1237" y="21750"/>
                    <a:pt x="1673" y="26202"/>
                    <a:pt x="4860" y="28006"/>
                  </a:cubicBezTo>
                  <a:cubicBezTo>
                    <a:pt x="5915" y="28603"/>
                    <a:pt x="7043" y="28788"/>
                    <a:pt x="8164" y="28788"/>
                  </a:cubicBezTo>
                  <a:cubicBezTo>
                    <a:pt x="9137" y="28788"/>
                    <a:pt x="10105" y="28649"/>
                    <a:pt x="11014" y="28519"/>
                  </a:cubicBezTo>
                  <a:cubicBezTo>
                    <a:pt x="11836" y="28400"/>
                    <a:pt x="12526" y="28310"/>
                    <a:pt x="13089" y="28310"/>
                  </a:cubicBezTo>
                  <a:cubicBezTo>
                    <a:pt x="13834" y="28310"/>
                    <a:pt x="14356" y="28468"/>
                    <a:pt x="14662" y="28931"/>
                  </a:cubicBezTo>
                  <a:cubicBezTo>
                    <a:pt x="15043" y="29516"/>
                    <a:pt x="15114" y="30453"/>
                    <a:pt x="14864" y="31796"/>
                  </a:cubicBezTo>
                  <a:lnTo>
                    <a:pt x="14059" y="36219"/>
                  </a:lnTo>
                  <a:cubicBezTo>
                    <a:pt x="13963" y="36750"/>
                    <a:pt x="13844" y="37406"/>
                    <a:pt x="14034" y="38045"/>
                  </a:cubicBezTo>
                  <a:cubicBezTo>
                    <a:pt x="14381" y="39167"/>
                    <a:pt x="15497" y="39692"/>
                    <a:pt x="16130" y="39902"/>
                  </a:cubicBezTo>
                  <a:cubicBezTo>
                    <a:pt x="16494" y="40021"/>
                    <a:pt x="16888" y="40081"/>
                    <a:pt x="17305" y="40081"/>
                  </a:cubicBezTo>
                  <a:cubicBezTo>
                    <a:pt x="19604" y="40081"/>
                    <a:pt x="22588" y="38392"/>
                    <a:pt x="24409" y="36481"/>
                  </a:cubicBezTo>
                  <a:cubicBezTo>
                    <a:pt x="29195" y="31455"/>
                    <a:pt x="28814" y="22818"/>
                    <a:pt x="27393" y="18234"/>
                  </a:cubicBezTo>
                  <a:cubicBezTo>
                    <a:pt x="26957" y="16838"/>
                    <a:pt x="26008" y="14444"/>
                    <a:pt x="24539" y="14140"/>
                  </a:cubicBezTo>
                  <a:cubicBezTo>
                    <a:pt x="24445" y="14116"/>
                    <a:pt x="24379" y="14104"/>
                    <a:pt x="24247" y="14086"/>
                  </a:cubicBezTo>
                  <a:cubicBezTo>
                    <a:pt x="23812" y="14036"/>
                    <a:pt x="23391" y="14014"/>
                    <a:pt x="22985" y="14014"/>
                  </a:cubicBezTo>
                  <a:cubicBezTo>
                    <a:pt x="21050" y="14014"/>
                    <a:pt x="19446" y="14513"/>
                    <a:pt x="18219" y="14898"/>
                  </a:cubicBezTo>
                  <a:cubicBezTo>
                    <a:pt x="17445" y="15138"/>
                    <a:pt x="16790" y="15340"/>
                    <a:pt x="16326" y="15340"/>
                  </a:cubicBezTo>
                  <a:cubicBezTo>
                    <a:pt x="16156" y="15340"/>
                    <a:pt x="16012" y="15313"/>
                    <a:pt x="15897" y="15250"/>
                  </a:cubicBezTo>
                  <a:cubicBezTo>
                    <a:pt x="15073" y="14802"/>
                    <a:pt x="15521" y="12385"/>
                    <a:pt x="15957" y="10044"/>
                  </a:cubicBezTo>
                  <a:cubicBezTo>
                    <a:pt x="16596" y="6631"/>
                    <a:pt x="17312" y="2763"/>
                    <a:pt x="15216" y="961"/>
                  </a:cubicBezTo>
                  <a:cubicBezTo>
                    <a:pt x="14384" y="242"/>
                    <a:pt x="13257" y="0"/>
                    <a:pt x="12089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Content Placeholder 2">
            <a:extLst>
              <a:ext uri="{FF2B5EF4-FFF2-40B4-BE49-F238E27FC236}">
                <a16:creationId xmlns:a16="http://schemas.microsoft.com/office/drawing/2014/main" id="{530FFDDF-4E76-4A51-ACB0-7D0A85078AE5}"/>
              </a:ext>
            </a:extLst>
          </p:cNvPr>
          <p:cNvSpPr txBox="1">
            <a:spLocks/>
          </p:cNvSpPr>
          <p:nvPr/>
        </p:nvSpPr>
        <p:spPr>
          <a:xfrm>
            <a:off x="1164853" y="365722"/>
            <a:ext cx="8001000" cy="4801285"/>
          </a:xfrm>
          <a:prstGeom prst="rect">
            <a:avLst/>
          </a:prstGeom>
          <a:noFill/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appy Monkey"/>
              <a:buAutoNum type="arabicPeriod"/>
              <a:defRPr sz="1250" b="0" i="0" u="none" strike="noStrike" cap="none">
                <a:solidFill>
                  <a:srgbClr val="434343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rgbClr val="434343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rgbClr val="434343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Font typeface="Happy Monkey"/>
              <a:buNone/>
            </a:pPr>
            <a:r>
              <a:rPr lang="en-US" sz="36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Bài 1: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>
                <a:solidFill>
                  <a:srgbClr val="0069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 mỗi số thập phân sau  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58BB7EC-DB17-4292-8CCC-86BC5A0609FB}"/>
              </a:ext>
            </a:extLst>
          </p:cNvPr>
          <p:cNvSpPr txBox="1"/>
          <p:nvPr/>
        </p:nvSpPr>
        <p:spPr>
          <a:xfrm>
            <a:off x="2087803" y="1327242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phẩy</a:t>
            </a:r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bốn</a:t>
            </a:r>
            <a:endParaRPr lang="en-US" sz="2400" dirty="0">
              <a:ln w="19050"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1EAEA49-4FF6-4BDA-B302-59A630414D1F}"/>
              </a:ext>
            </a:extLst>
          </p:cNvPr>
          <p:cNvSpPr txBox="1"/>
          <p:nvPr/>
        </p:nvSpPr>
        <p:spPr>
          <a:xfrm>
            <a:off x="2112299" y="1992129"/>
            <a:ext cx="5752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phẩy</a:t>
            </a:r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tám</a:t>
            </a:r>
            <a:endParaRPr lang="en-US" sz="2400" dirty="0">
              <a:ln w="19050"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39F78AC-6FF5-4964-9580-6DB1C996AB03}"/>
              </a:ext>
            </a:extLst>
          </p:cNvPr>
          <p:cNvSpPr txBox="1"/>
          <p:nvPr/>
        </p:nvSpPr>
        <p:spPr>
          <a:xfrm>
            <a:off x="2125918" y="2657016"/>
            <a:ext cx="6562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lăm</a:t>
            </a:r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phẩy</a:t>
            </a:r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bảy</a:t>
            </a:r>
            <a:endParaRPr lang="en-US" sz="2400" dirty="0">
              <a:ln w="19050"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8510151-8310-42E4-B3EF-9FE027BEC2B6}"/>
              </a:ext>
            </a:extLst>
          </p:cNvPr>
          <p:cNvSpPr txBox="1"/>
          <p:nvPr/>
        </p:nvSpPr>
        <p:spPr>
          <a:xfrm>
            <a:off x="2125918" y="3297963"/>
            <a:ext cx="6225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phẩy</a:t>
            </a:r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lăm</a:t>
            </a:r>
            <a:endParaRPr lang="en-US" sz="2400" dirty="0">
              <a:ln w="19050"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7616715-99F4-480C-86F7-D29335A1A910}"/>
              </a:ext>
            </a:extLst>
          </p:cNvPr>
          <p:cNvSpPr txBox="1"/>
          <p:nvPr/>
        </p:nvSpPr>
        <p:spPr>
          <a:xfrm>
            <a:off x="2087803" y="3988215"/>
            <a:ext cx="6073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phẩy</a:t>
            </a:r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bảy</a:t>
            </a:r>
            <a:endParaRPr lang="en-US" sz="2400" dirty="0">
              <a:ln w="19050"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733ACF79-DB8A-4B56-B7F4-376001B8C348}"/>
              </a:ext>
            </a:extLst>
          </p:cNvPr>
          <p:cNvSpPr txBox="1"/>
          <p:nvPr/>
        </p:nvSpPr>
        <p:spPr>
          <a:xfrm>
            <a:off x="792374" y="1296648"/>
            <a:ext cx="2352847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2400" indent="0">
              <a:spcBef>
                <a:spcPts val="1800"/>
              </a:spcBef>
              <a:spcAft>
                <a:spcPts val="600"/>
              </a:spcAft>
              <a:buClr>
                <a:srgbClr val="FF0000"/>
              </a:buClr>
              <a:buNone/>
            </a:pPr>
            <a:r>
              <a:rPr lang="en-US" sz="240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9,4</a:t>
            </a:r>
          </a:p>
          <a:p>
            <a:pPr marL="152400" indent="0">
              <a:spcBef>
                <a:spcPts val="1800"/>
              </a:spcBef>
              <a:spcAft>
                <a:spcPts val="600"/>
              </a:spcAft>
              <a:buClr>
                <a:srgbClr val="FF0000"/>
              </a:buClr>
              <a:buNone/>
            </a:pPr>
            <a:r>
              <a:rPr lang="en-US" sz="240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7,98</a:t>
            </a:r>
          </a:p>
          <a:p>
            <a:pPr marL="152400" indent="0">
              <a:spcBef>
                <a:spcPts val="1800"/>
              </a:spcBef>
              <a:spcAft>
                <a:spcPts val="600"/>
              </a:spcAft>
              <a:buClr>
                <a:srgbClr val="FF0000"/>
              </a:buClr>
              <a:buNone/>
            </a:pPr>
            <a:r>
              <a:rPr lang="en-US" sz="240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25,477</a:t>
            </a:r>
          </a:p>
          <a:p>
            <a:pPr marL="152400" indent="0">
              <a:spcBef>
                <a:spcPts val="1800"/>
              </a:spcBef>
              <a:spcAft>
                <a:spcPts val="600"/>
              </a:spcAft>
              <a:buClr>
                <a:srgbClr val="FF0000"/>
              </a:buClr>
              <a:buNone/>
            </a:pPr>
            <a:r>
              <a:rPr lang="en-US" sz="240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206,075</a:t>
            </a:r>
          </a:p>
          <a:p>
            <a:pPr marL="152400" indent="0">
              <a:spcBef>
                <a:spcPts val="1800"/>
              </a:spcBef>
              <a:spcAft>
                <a:spcPts val="600"/>
              </a:spcAft>
              <a:buClr>
                <a:srgbClr val="FF0000"/>
              </a:buClr>
              <a:buNone/>
            </a:pPr>
            <a:r>
              <a:rPr lang="en-US" sz="240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0,307</a:t>
            </a:r>
            <a:endParaRPr lang="en-US" sz="2400" dirty="0">
              <a:ln w="1905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93534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1" grpId="0"/>
      <p:bldP spid="92" grpId="0"/>
      <p:bldP spid="93" grpId="0"/>
      <p:bldP spid="9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633345" y="324715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3" name="Google Shape;936;p37">
            <a:extLst>
              <a:ext uri="{FF2B5EF4-FFF2-40B4-BE49-F238E27FC236}">
                <a16:creationId xmlns:a16="http://schemas.microsoft.com/office/drawing/2014/main" id="{BD238ED5-7A32-4FE8-916C-8B260B3D5C0A}"/>
              </a:ext>
            </a:extLst>
          </p:cNvPr>
          <p:cNvGrpSpPr/>
          <p:nvPr/>
        </p:nvGrpSpPr>
        <p:grpSpPr>
          <a:xfrm>
            <a:off x="193292" y="156119"/>
            <a:ext cx="876650" cy="1147468"/>
            <a:chOff x="926375" y="661825"/>
            <a:chExt cx="851200" cy="1114225"/>
          </a:xfrm>
        </p:grpSpPr>
        <p:sp>
          <p:nvSpPr>
            <p:cNvPr id="124" name="Google Shape;937;p37">
              <a:extLst>
                <a:ext uri="{FF2B5EF4-FFF2-40B4-BE49-F238E27FC236}">
                  <a16:creationId xmlns:a16="http://schemas.microsoft.com/office/drawing/2014/main" id="{5AA10505-400D-4FF3-B406-8543273C63B7}"/>
                </a:ext>
              </a:extLst>
            </p:cNvPr>
            <p:cNvSpPr/>
            <p:nvPr/>
          </p:nvSpPr>
          <p:spPr>
            <a:xfrm>
              <a:off x="926375" y="661825"/>
              <a:ext cx="827300" cy="1079525"/>
            </a:xfrm>
            <a:custGeom>
              <a:avLst/>
              <a:gdLst/>
              <a:ahLst/>
              <a:cxnLst/>
              <a:rect l="l" t="t" r="r" b="b"/>
              <a:pathLst>
                <a:path w="33092" h="43181" extrusionOk="0">
                  <a:moveTo>
                    <a:pt x="15394" y="0"/>
                  </a:moveTo>
                  <a:cubicBezTo>
                    <a:pt x="0" y="0"/>
                    <a:pt x="0" y="9664"/>
                    <a:pt x="0" y="21590"/>
                  </a:cubicBezTo>
                  <a:cubicBezTo>
                    <a:pt x="0" y="33516"/>
                    <a:pt x="0" y="43180"/>
                    <a:pt x="15394" y="43180"/>
                  </a:cubicBezTo>
                  <a:cubicBezTo>
                    <a:pt x="33092" y="43180"/>
                    <a:pt x="30788" y="33516"/>
                    <a:pt x="30788" y="21590"/>
                  </a:cubicBezTo>
                  <a:cubicBezTo>
                    <a:pt x="30788" y="9664"/>
                    <a:pt x="30788" y="0"/>
                    <a:pt x="15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938;p37">
              <a:extLst>
                <a:ext uri="{FF2B5EF4-FFF2-40B4-BE49-F238E27FC236}">
                  <a16:creationId xmlns:a16="http://schemas.microsoft.com/office/drawing/2014/main" id="{039D9957-894D-429D-A99B-C61B9E7E57FF}"/>
                </a:ext>
              </a:extLst>
            </p:cNvPr>
            <p:cNvSpPr/>
            <p:nvPr/>
          </p:nvSpPr>
          <p:spPr>
            <a:xfrm>
              <a:off x="1009475" y="732575"/>
              <a:ext cx="768100" cy="1043475"/>
            </a:xfrm>
            <a:custGeom>
              <a:avLst/>
              <a:gdLst/>
              <a:ahLst/>
              <a:cxnLst/>
              <a:rect l="l" t="t" r="r" b="b"/>
              <a:pathLst>
                <a:path w="30724" h="41739" extrusionOk="0">
                  <a:moveTo>
                    <a:pt x="14600" y="1"/>
                  </a:moveTo>
                  <a:cubicBezTo>
                    <a:pt x="14275" y="1"/>
                    <a:pt x="14023" y="16"/>
                    <a:pt x="13867" y="30"/>
                  </a:cubicBezTo>
                  <a:cubicBezTo>
                    <a:pt x="7200" y="614"/>
                    <a:pt x="2335" y="5658"/>
                    <a:pt x="968" y="12039"/>
                  </a:cubicBezTo>
                  <a:cubicBezTo>
                    <a:pt x="527" y="14110"/>
                    <a:pt x="1" y="19912"/>
                    <a:pt x="2376" y="21243"/>
                  </a:cubicBezTo>
                  <a:cubicBezTo>
                    <a:pt x="2658" y="21400"/>
                    <a:pt x="2955" y="21469"/>
                    <a:pt x="3261" y="21469"/>
                  </a:cubicBezTo>
                  <a:cubicBezTo>
                    <a:pt x="5197" y="21469"/>
                    <a:pt x="7521" y="18718"/>
                    <a:pt x="9062" y="18151"/>
                  </a:cubicBezTo>
                  <a:cubicBezTo>
                    <a:pt x="9558" y="17969"/>
                    <a:pt x="9972" y="17886"/>
                    <a:pt x="10316" y="17886"/>
                  </a:cubicBezTo>
                  <a:cubicBezTo>
                    <a:pt x="12146" y="17886"/>
                    <a:pt x="12037" y="20201"/>
                    <a:pt x="11987" y="22114"/>
                  </a:cubicBezTo>
                  <a:cubicBezTo>
                    <a:pt x="11880" y="26698"/>
                    <a:pt x="11228" y="29814"/>
                    <a:pt x="11067" y="31336"/>
                  </a:cubicBezTo>
                  <a:cubicBezTo>
                    <a:pt x="10638" y="35395"/>
                    <a:pt x="10244" y="39191"/>
                    <a:pt x="12202" y="40839"/>
                  </a:cubicBezTo>
                  <a:cubicBezTo>
                    <a:pt x="12959" y="41474"/>
                    <a:pt x="14008" y="41739"/>
                    <a:pt x="15152" y="41739"/>
                  </a:cubicBezTo>
                  <a:cubicBezTo>
                    <a:pt x="16996" y="41739"/>
                    <a:pt x="19089" y="41053"/>
                    <a:pt x="20605" y="40128"/>
                  </a:cubicBezTo>
                  <a:cubicBezTo>
                    <a:pt x="30718" y="33981"/>
                    <a:pt x="30723" y="7944"/>
                    <a:pt x="20368" y="1587"/>
                  </a:cubicBezTo>
                  <a:cubicBezTo>
                    <a:pt x="18137" y="221"/>
                    <a:pt x="15835" y="1"/>
                    <a:pt x="146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939;p37">
              <a:extLst>
                <a:ext uri="{FF2B5EF4-FFF2-40B4-BE49-F238E27FC236}">
                  <a16:creationId xmlns:a16="http://schemas.microsoft.com/office/drawing/2014/main" id="{2263F41D-B092-4B91-8554-60379AAEB294}"/>
                </a:ext>
              </a:extLst>
            </p:cNvPr>
            <p:cNvSpPr/>
            <p:nvPr/>
          </p:nvSpPr>
          <p:spPr>
            <a:xfrm>
              <a:off x="939050" y="664525"/>
              <a:ext cx="730200" cy="1066775"/>
            </a:xfrm>
            <a:custGeom>
              <a:avLst/>
              <a:gdLst/>
              <a:ahLst/>
              <a:cxnLst/>
              <a:rect l="l" t="t" r="r" b="b"/>
              <a:pathLst>
                <a:path w="29208" h="42671" extrusionOk="0">
                  <a:moveTo>
                    <a:pt x="15151" y="940"/>
                  </a:moveTo>
                  <a:cubicBezTo>
                    <a:pt x="16295" y="940"/>
                    <a:pt x="18529" y="1137"/>
                    <a:pt x="20683" y="2459"/>
                  </a:cubicBezTo>
                  <a:cubicBezTo>
                    <a:pt x="25298" y="5289"/>
                    <a:pt x="28270" y="12802"/>
                    <a:pt x="28252" y="21607"/>
                  </a:cubicBezTo>
                  <a:cubicBezTo>
                    <a:pt x="28240" y="30196"/>
                    <a:pt x="25362" y="37497"/>
                    <a:pt x="20921" y="40194"/>
                  </a:cubicBezTo>
                  <a:cubicBezTo>
                    <a:pt x="19414" y="41112"/>
                    <a:pt x="17428" y="41731"/>
                    <a:pt x="15724" y="41731"/>
                  </a:cubicBezTo>
                  <a:cubicBezTo>
                    <a:pt x="14667" y="41731"/>
                    <a:pt x="13719" y="41493"/>
                    <a:pt x="13061" y="40940"/>
                  </a:cubicBezTo>
                  <a:cubicBezTo>
                    <a:pt x="11294" y="39461"/>
                    <a:pt x="11681" y="35766"/>
                    <a:pt x="12094" y="31855"/>
                  </a:cubicBezTo>
                  <a:cubicBezTo>
                    <a:pt x="12135" y="31474"/>
                    <a:pt x="12207" y="30990"/>
                    <a:pt x="12290" y="30411"/>
                  </a:cubicBezTo>
                  <a:cubicBezTo>
                    <a:pt x="12548" y="28675"/>
                    <a:pt x="12935" y="26042"/>
                    <a:pt x="13019" y="22592"/>
                  </a:cubicBezTo>
                  <a:lnTo>
                    <a:pt x="13025" y="22425"/>
                  </a:lnTo>
                  <a:cubicBezTo>
                    <a:pt x="13061" y="20819"/>
                    <a:pt x="13108" y="18998"/>
                    <a:pt x="12028" y="18223"/>
                  </a:cubicBezTo>
                  <a:cubicBezTo>
                    <a:pt x="11711" y="17995"/>
                    <a:pt x="11330" y="17876"/>
                    <a:pt x="10882" y="17876"/>
                  </a:cubicBezTo>
                  <a:cubicBezTo>
                    <a:pt x="10471" y="17876"/>
                    <a:pt x="9992" y="17978"/>
                    <a:pt x="9461" y="18174"/>
                  </a:cubicBezTo>
                  <a:cubicBezTo>
                    <a:pt x="8787" y="18419"/>
                    <a:pt x="8035" y="19005"/>
                    <a:pt x="7235" y="19620"/>
                  </a:cubicBezTo>
                  <a:cubicBezTo>
                    <a:pt x="6098" y="20494"/>
                    <a:pt x="4843" y="21463"/>
                    <a:pt x="3824" y="21463"/>
                  </a:cubicBezTo>
                  <a:cubicBezTo>
                    <a:pt x="3590" y="21463"/>
                    <a:pt x="3369" y="21412"/>
                    <a:pt x="3165" y="21297"/>
                  </a:cubicBezTo>
                  <a:cubicBezTo>
                    <a:pt x="1248" y="20229"/>
                    <a:pt x="1457" y="15107"/>
                    <a:pt x="1989" y="12600"/>
                  </a:cubicBezTo>
                  <a:cubicBezTo>
                    <a:pt x="3385" y="6076"/>
                    <a:pt x="8286" y="1504"/>
                    <a:pt x="14469" y="967"/>
                  </a:cubicBezTo>
                  <a:cubicBezTo>
                    <a:pt x="14591" y="956"/>
                    <a:pt x="14828" y="940"/>
                    <a:pt x="15151" y="940"/>
                  </a:cubicBezTo>
                  <a:close/>
                  <a:moveTo>
                    <a:pt x="15136" y="0"/>
                  </a:moveTo>
                  <a:cubicBezTo>
                    <a:pt x="14780" y="0"/>
                    <a:pt x="14521" y="18"/>
                    <a:pt x="14386" y="30"/>
                  </a:cubicBezTo>
                  <a:cubicBezTo>
                    <a:pt x="7785" y="603"/>
                    <a:pt x="2556" y="5460"/>
                    <a:pt x="1069" y="12403"/>
                  </a:cubicBezTo>
                  <a:cubicBezTo>
                    <a:pt x="633" y="14444"/>
                    <a:pt x="0" y="20604"/>
                    <a:pt x="2705" y="22114"/>
                  </a:cubicBezTo>
                  <a:cubicBezTo>
                    <a:pt x="3071" y="22319"/>
                    <a:pt x="3448" y="22408"/>
                    <a:pt x="3829" y="22408"/>
                  </a:cubicBezTo>
                  <a:cubicBezTo>
                    <a:pt x="5156" y="22408"/>
                    <a:pt x="6547" y="21334"/>
                    <a:pt x="7808" y="20366"/>
                  </a:cubicBezTo>
                  <a:cubicBezTo>
                    <a:pt x="8548" y="19793"/>
                    <a:pt x="9246" y="19256"/>
                    <a:pt x="9783" y="19058"/>
                  </a:cubicBezTo>
                  <a:cubicBezTo>
                    <a:pt x="10212" y="18899"/>
                    <a:pt x="10578" y="18819"/>
                    <a:pt x="10876" y="18819"/>
                  </a:cubicBezTo>
                  <a:cubicBezTo>
                    <a:pt x="11125" y="18819"/>
                    <a:pt x="11327" y="18875"/>
                    <a:pt x="11479" y="18987"/>
                  </a:cubicBezTo>
                  <a:cubicBezTo>
                    <a:pt x="12160" y="19471"/>
                    <a:pt x="12118" y="21094"/>
                    <a:pt x="12082" y="22400"/>
                  </a:cubicBezTo>
                  <a:lnTo>
                    <a:pt x="12082" y="22568"/>
                  </a:lnTo>
                  <a:cubicBezTo>
                    <a:pt x="11998" y="25965"/>
                    <a:pt x="11617" y="28560"/>
                    <a:pt x="11359" y="30274"/>
                  </a:cubicBezTo>
                  <a:cubicBezTo>
                    <a:pt x="11276" y="30871"/>
                    <a:pt x="11198" y="31367"/>
                    <a:pt x="11157" y="31755"/>
                  </a:cubicBezTo>
                  <a:cubicBezTo>
                    <a:pt x="10721" y="35921"/>
                    <a:pt x="10309" y="39855"/>
                    <a:pt x="12458" y="41662"/>
                  </a:cubicBezTo>
                  <a:cubicBezTo>
                    <a:pt x="13317" y="42384"/>
                    <a:pt x="14463" y="42671"/>
                    <a:pt x="15687" y="42671"/>
                  </a:cubicBezTo>
                  <a:cubicBezTo>
                    <a:pt x="17717" y="42671"/>
                    <a:pt x="19948" y="41890"/>
                    <a:pt x="21411" y="40995"/>
                  </a:cubicBezTo>
                  <a:cubicBezTo>
                    <a:pt x="27130" y="37521"/>
                    <a:pt x="29183" y="28704"/>
                    <a:pt x="29194" y="21612"/>
                  </a:cubicBezTo>
                  <a:cubicBezTo>
                    <a:pt x="29207" y="14349"/>
                    <a:pt x="27105" y="5294"/>
                    <a:pt x="21172" y="1653"/>
                  </a:cubicBezTo>
                  <a:cubicBezTo>
                    <a:pt x="18825" y="217"/>
                    <a:pt x="16387" y="0"/>
                    <a:pt x="15136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" name="Google Shape;940;p37">
            <a:extLst>
              <a:ext uri="{FF2B5EF4-FFF2-40B4-BE49-F238E27FC236}">
                <a16:creationId xmlns:a16="http://schemas.microsoft.com/office/drawing/2014/main" id="{ED0CD8BF-F386-432D-A115-C1304C81C7C4}"/>
              </a:ext>
            </a:extLst>
          </p:cNvPr>
          <p:cNvGrpSpPr/>
          <p:nvPr/>
        </p:nvGrpSpPr>
        <p:grpSpPr>
          <a:xfrm>
            <a:off x="7781453" y="3325480"/>
            <a:ext cx="1150156" cy="1540120"/>
            <a:chOff x="3453500" y="2101050"/>
            <a:chExt cx="827450" cy="1108000"/>
          </a:xfrm>
        </p:grpSpPr>
        <p:sp>
          <p:nvSpPr>
            <p:cNvPr id="128" name="Google Shape;941;p37">
              <a:extLst>
                <a:ext uri="{FF2B5EF4-FFF2-40B4-BE49-F238E27FC236}">
                  <a16:creationId xmlns:a16="http://schemas.microsoft.com/office/drawing/2014/main" id="{24002C5B-E0B4-4B5F-95E3-C70F734EACE1}"/>
                </a:ext>
              </a:extLst>
            </p:cNvPr>
            <p:cNvSpPr/>
            <p:nvPr/>
          </p:nvSpPr>
          <p:spPr>
            <a:xfrm>
              <a:off x="3453500" y="2101050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3098" y="43181"/>
                    <a:pt x="30793" y="33517"/>
                    <a:pt x="30793" y="21591"/>
                  </a:cubicBezTo>
                  <a:cubicBezTo>
                    <a:pt x="30793" y="9665"/>
                    <a:pt x="30793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942;p37">
              <a:extLst>
                <a:ext uri="{FF2B5EF4-FFF2-40B4-BE49-F238E27FC236}">
                  <a16:creationId xmlns:a16="http://schemas.microsoft.com/office/drawing/2014/main" id="{C4C64C96-DD70-4825-8276-91EFA143CA3C}"/>
                </a:ext>
              </a:extLst>
            </p:cNvPr>
            <p:cNvSpPr/>
            <p:nvPr/>
          </p:nvSpPr>
          <p:spPr>
            <a:xfrm>
              <a:off x="3539725" y="2171825"/>
              <a:ext cx="710650" cy="1037225"/>
            </a:xfrm>
            <a:custGeom>
              <a:avLst/>
              <a:gdLst/>
              <a:ahLst/>
              <a:cxnLst/>
              <a:rect l="l" t="t" r="r" b="b"/>
              <a:pathLst>
                <a:path w="28426" h="41489" extrusionOk="0">
                  <a:moveTo>
                    <a:pt x="14095" y="12503"/>
                  </a:moveTo>
                  <a:cubicBezTo>
                    <a:pt x="14126" y="12503"/>
                    <a:pt x="14157" y="12504"/>
                    <a:pt x="14189" y="12505"/>
                  </a:cubicBezTo>
                  <a:cubicBezTo>
                    <a:pt x="17001" y="12613"/>
                    <a:pt x="17908" y="16784"/>
                    <a:pt x="15425" y="18079"/>
                  </a:cubicBezTo>
                  <a:cubicBezTo>
                    <a:pt x="15052" y="18272"/>
                    <a:pt x="14636" y="18365"/>
                    <a:pt x="14218" y="18365"/>
                  </a:cubicBezTo>
                  <a:cubicBezTo>
                    <a:pt x="13497" y="18365"/>
                    <a:pt x="12770" y="18090"/>
                    <a:pt x="12249" y="17584"/>
                  </a:cubicBezTo>
                  <a:cubicBezTo>
                    <a:pt x="11431" y="16790"/>
                    <a:pt x="11156" y="15495"/>
                    <a:pt x="11533" y="14421"/>
                  </a:cubicBezTo>
                  <a:cubicBezTo>
                    <a:pt x="11911" y="13346"/>
                    <a:pt x="12966" y="12503"/>
                    <a:pt x="14095" y="12503"/>
                  </a:cubicBezTo>
                  <a:close/>
                  <a:moveTo>
                    <a:pt x="14476" y="1"/>
                  </a:moveTo>
                  <a:cubicBezTo>
                    <a:pt x="14153" y="1"/>
                    <a:pt x="13904" y="16"/>
                    <a:pt x="13748" y="29"/>
                  </a:cubicBezTo>
                  <a:cubicBezTo>
                    <a:pt x="7073" y="615"/>
                    <a:pt x="2216" y="5658"/>
                    <a:pt x="849" y="12040"/>
                  </a:cubicBezTo>
                  <a:cubicBezTo>
                    <a:pt x="97" y="15561"/>
                    <a:pt x="1" y="21482"/>
                    <a:pt x="4006" y="23154"/>
                  </a:cubicBezTo>
                  <a:cubicBezTo>
                    <a:pt x="5869" y="23936"/>
                    <a:pt x="7982" y="23500"/>
                    <a:pt x="9855" y="24258"/>
                  </a:cubicBezTo>
                  <a:cubicBezTo>
                    <a:pt x="10632" y="24575"/>
                    <a:pt x="11354" y="25123"/>
                    <a:pt x="11701" y="25893"/>
                  </a:cubicBezTo>
                  <a:cubicBezTo>
                    <a:pt x="12034" y="26639"/>
                    <a:pt x="11980" y="27523"/>
                    <a:pt x="11670" y="28281"/>
                  </a:cubicBezTo>
                  <a:cubicBezTo>
                    <a:pt x="11318" y="29129"/>
                    <a:pt x="10751" y="29689"/>
                    <a:pt x="10065" y="30096"/>
                  </a:cubicBezTo>
                  <a:cubicBezTo>
                    <a:pt x="7927" y="31361"/>
                    <a:pt x="4668" y="31134"/>
                    <a:pt x="3420" y="33545"/>
                  </a:cubicBezTo>
                  <a:cubicBezTo>
                    <a:pt x="2919" y="34512"/>
                    <a:pt x="3045" y="35713"/>
                    <a:pt x="3541" y="36685"/>
                  </a:cubicBezTo>
                  <a:cubicBezTo>
                    <a:pt x="4036" y="37652"/>
                    <a:pt x="4860" y="38410"/>
                    <a:pt x="5748" y="39043"/>
                  </a:cubicBezTo>
                  <a:cubicBezTo>
                    <a:pt x="7995" y="40637"/>
                    <a:pt x="10751" y="41488"/>
                    <a:pt x="13505" y="41488"/>
                  </a:cubicBezTo>
                  <a:cubicBezTo>
                    <a:pt x="14329" y="41488"/>
                    <a:pt x="15152" y="41412"/>
                    <a:pt x="15962" y="41257"/>
                  </a:cubicBezTo>
                  <a:cubicBezTo>
                    <a:pt x="18403" y="40785"/>
                    <a:pt x="20701" y="39598"/>
                    <a:pt x="22522" y="37909"/>
                  </a:cubicBezTo>
                  <a:cubicBezTo>
                    <a:pt x="27631" y="33170"/>
                    <a:pt x="28426" y="24890"/>
                    <a:pt x="27941" y="18300"/>
                  </a:cubicBezTo>
                  <a:cubicBezTo>
                    <a:pt x="27506" y="12379"/>
                    <a:pt x="25685" y="4924"/>
                    <a:pt x="20247" y="1594"/>
                  </a:cubicBezTo>
                  <a:cubicBezTo>
                    <a:pt x="18015" y="222"/>
                    <a:pt x="15710" y="1"/>
                    <a:pt x="144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943;p37">
              <a:extLst>
                <a:ext uri="{FF2B5EF4-FFF2-40B4-BE49-F238E27FC236}">
                  <a16:creationId xmlns:a16="http://schemas.microsoft.com/office/drawing/2014/main" id="{B0A165A8-E811-40C1-B928-D38C2FB88D0E}"/>
                </a:ext>
              </a:extLst>
            </p:cNvPr>
            <p:cNvSpPr/>
            <p:nvPr/>
          </p:nvSpPr>
          <p:spPr>
            <a:xfrm>
              <a:off x="3469900" y="2103775"/>
              <a:ext cx="733175" cy="1060550"/>
            </a:xfrm>
            <a:custGeom>
              <a:avLst/>
              <a:gdLst/>
              <a:ahLst/>
              <a:cxnLst/>
              <a:rect l="l" t="t" r="r" b="b"/>
              <a:pathLst>
                <a:path w="29327" h="42422" extrusionOk="0">
                  <a:moveTo>
                    <a:pt x="14643" y="13437"/>
                  </a:moveTo>
                  <a:cubicBezTo>
                    <a:pt x="14660" y="13437"/>
                    <a:pt x="14684" y="13442"/>
                    <a:pt x="14708" y="13442"/>
                  </a:cubicBezTo>
                  <a:cubicBezTo>
                    <a:pt x="15985" y="13490"/>
                    <a:pt x="16671" y="14528"/>
                    <a:pt x="16869" y="15399"/>
                  </a:cubicBezTo>
                  <a:cubicBezTo>
                    <a:pt x="17065" y="16283"/>
                    <a:pt x="16893" y="17531"/>
                    <a:pt x="15740" y="18128"/>
                  </a:cubicBezTo>
                  <a:cubicBezTo>
                    <a:pt x="15444" y="18283"/>
                    <a:pt x="15105" y="18357"/>
                    <a:pt x="14760" y="18357"/>
                  </a:cubicBezTo>
                  <a:cubicBezTo>
                    <a:pt x="14161" y="18357"/>
                    <a:pt x="13546" y="18132"/>
                    <a:pt x="13114" y="17716"/>
                  </a:cubicBezTo>
                  <a:cubicBezTo>
                    <a:pt x="12439" y="17060"/>
                    <a:pt x="12194" y="15961"/>
                    <a:pt x="12517" y="15041"/>
                  </a:cubicBezTo>
                  <a:cubicBezTo>
                    <a:pt x="12839" y="14117"/>
                    <a:pt x="13747" y="13437"/>
                    <a:pt x="14643" y="13437"/>
                  </a:cubicBezTo>
                  <a:close/>
                  <a:moveTo>
                    <a:pt x="14647" y="12497"/>
                  </a:moveTo>
                  <a:cubicBezTo>
                    <a:pt x="13343" y="12497"/>
                    <a:pt x="12088" y="13421"/>
                    <a:pt x="11628" y="14732"/>
                  </a:cubicBezTo>
                  <a:cubicBezTo>
                    <a:pt x="11180" y="16002"/>
                    <a:pt x="11514" y="17471"/>
                    <a:pt x="12458" y="18390"/>
                  </a:cubicBezTo>
                  <a:cubicBezTo>
                    <a:pt x="13072" y="18981"/>
                    <a:pt x="13921" y="19297"/>
                    <a:pt x="14756" y="19297"/>
                  </a:cubicBezTo>
                  <a:cubicBezTo>
                    <a:pt x="15251" y="19297"/>
                    <a:pt x="15740" y="19190"/>
                    <a:pt x="16177" y="18963"/>
                  </a:cubicBezTo>
                  <a:cubicBezTo>
                    <a:pt x="17692" y="18170"/>
                    <a:pt x="18075" y="16504"/>
                    <a:pt x="17781" y="15197"/>
                  </a:cubicBezTo>
                  <a:cubicBezTo>
                    <a:pt x="17430" y="13616"/>
                    <a:pt x="16236" y="12559"/>
                    <a:pt x="14744" y="12498"/>
                  </a:cubicBezTo>
                  <a:cubicBezTo>
                    <a:pt x="14712" y="12497"/>
                    <a:pt x="14680" y="12497"/>
                    <a:pt x="14647" y="12497"/>
                  </a:cubicBezTo>
                  <a:close/>
                  <a:moveTo>
                    <a:pt x="15006" y="938"/>
                  </a:moveTo>
                  <a:cubicBezTo>
                    <a:pt x="16147" y="938"/>
                    <a:pt x="18384" y="1134"/>
                    <a:pt x="20533" y="2459"/>
                  </a:cubicBezTo>
                  <a:cubicBezTo>
                    <a:pt x="26252" y="5963"/>
                    <a:pt x="27673" y="14200"/>
                    <a:pt x="28007" y="18802"/>
                  </a:cubicBezTo>
                  <a:cubicBezTo>
                    <a:pt x="28376" y="23816"/>
                    <a:pt x="28180" y="32984"/>
                    <a:pt x="22742" y="38028"/>
                  </a:cubicBezTo>
                  <a:cubicBezTo>
                    <a:pt x="20976" y="39664"/>
                    <a:pt x="18725" y="40816"/>
                    <a:pt x="16409" y="41257"/>
                  </a:cubicBezTo>
                  <a:cubicBezTo>
                    <a:pt x="15636" y="41406"/>
                    <a:pt x="14847" y="41479"/>
                    <a:pt x="14056" y="41479"/>
                  </a:cubicBezTo>
                  <a:cubicBezTo>
                    <a:pt x="11395" y="41479"/>
                    <a:pt x="8712" y="40652"/>
                    <a:pt x="6554" y="39121"/>
                  </a:cubicBezTo>
                  <a:cubicBezTo>
                    <a:pt x="5563" y="38416"/>
                    <a:pt x="4888" y="37700"/>
                    <a:pt x="4494" y="36936"/>
                  </a:cubicBezTo>
                  <a:cubicBezTo>
                    <a:pt x="4029" y="36022"/>
                    <a:pt x="3981" y="34984"/>
                    <a:pt x="4375" y="34226"/>
                  </a:cubicBezTo>
                  <a:cubicBezTo>
                    <a:pt x="5080" y="32865"/>
                    <a:pt x="6560" y="32441"/>
                    <a:pt x="8124" y="31994"/>
                  </a:cubicBezTo>
                  <a:cubicBezTo>
                    <a:pt x="9056" y="31730"/>
                    <a:pt x="10017" y="31457"/>
                    <a:pt x="10841" y="30967"/>
                  </a:cubicBezTo>
                  <a:cubicBezTo>
                    <a:pt x="11693" y="30460"/>
                    <a:pt x="12279" y="29791"/>
                    <a:pt x="12637" y="28925"/>
                  </a:cubicBezTo>
                  <a:cubicBezTo>
                    <a:pt x="13025" y="27994"/>
                    <a:pt x="13031" y="26986"/>
                    <a:pt x="12660" y="26168"/>
                  </a:cubicBezTo>
                  <a:cubicBezTo>
                    <a:pt x="12296" y="25356"/>
                    <a:pt x="11557" y="24688"/>
                    <a:pt x="10565" y="24288"/>
                  </a:cubicBezTo>
                  <a:cubicBezTo>
                    <a:pt x="9574" y="23887"/>
                    <a:pt x="8530" y="23798"/>
                    <a:pt x="7527" y="23715"/>
                  </a:cubicBezTo>
                  <a:cubicBezTo>
                    <a:pt x="6530" y="23631"/>
                    <a:pt x="5593" y="23553"/>
                    <a:pt x="4722" y="23189"/>
                  </a:cubicBezTo>
                  <a:cubicBezTo>
                    <a:pt x="138" y="21267"/>
                    <a:pt x="1654" y="13484"/>
                    <a:pt x="1844" y="12600"/>
                  </a:cubicBezTo>
                  <a:cubicBezTo>
                    <a:pt x="3241" y="6076"/>
                    <a:pt x="8142" y="1504"/>
                    <a:pt x="14326" y="966"/>
                  </a:cubicBezTo>
                  <a:cubicBezTo>
                    <a:pt x="14445" y="955"/>
                    <a:pt x="14684" y="938"/>
                    <a:pt x="15006" y="938"/>
                  </a:cubicBezTo>
                  <a:close/>
                  <a:moveTo>
                    <a:pt x="14987" y="1"/>
                  </a:moveTo>
                  <a:cubicBezTo>
                    <a:pt x="14633" y="1"/>
                    <a:pt x="14376" y="18"/>
                    <a:pt x="14243" y="29"/>
                  </a:cubicBezTo>
                  <a:cubicBezTo>
                    <a:pt x="7640" y="603"/>
                    <a:pt x="2411" y="5462"/>
                    <a:pt x="926" y="12410"/>
                  </a:cubicBezTo>
                  <a:cubicBezTo>
                    <a:pt x="0" y="16732"/>
                    <a:pt x="347" y="22377"/>
                    <a:pt x="4364" y="24055"/>
                  </a:cubicBezTo>
                  <a:cubicBezTo>
                    <a:pt x="5367" y="24473"/>
                    <a:pt x="6423" y="24562"/>
                    <a:pt x="7450" y="24652"/>
                  </a:cubicBezTo>
                  <a:cubicBezTo>
                    <a:pt x="8428" y="24729"/>
                    <a:pt x="9354" y="24813"/>
                    <a:pt x="10213" y="25159"/>
                  </a:cubicBezTo>
                  <a:cubicBezTo>
                    <a:pt x="10977" y="25470"/>
                    <a:pt x="11538" y="25964"/>
                    <a:pt x="11807" y="26550"/>
                  </a:cubicBezTo>
                  <a:cubicBezTo>
                    <a:pt x="12070" y="27140"/>
                    <a:pt x="12058" y="27875"/>
                    <a:pt x="11772" y="28567"/>
                  </a:cubicBezTo>
                  <a:cubicBezTo>
                    <a:pt x="11491" y="29248"/>
                    <a:pt x="11043" y="29755"/>
                    <a:pt x="10362" y="30155"/>
                  </a:cubicBezTo>
                  <a:cubicBezTo>
                    <a:pt x="9640" y="30584"/>
                    <a:pt x="8781" y="30829"/>
                    <a:pt x="7868" y="31093"/>
                  </a:cubicBezTo>
                  <a:cubicBezTo>
                    <a:pt x="6178" y="31576"/>
                    <a:pt x="4430" y="32071"/>
                    <a:pt x="3540" y="33796"/>
                  </a:cubicBezTo>
                  <a:cubicBezTo>
                    <a:pt x="3003" y="34835"/>
                    <a:pt x="3045" y="36166"/>
                    <a:pt x="3659" y="37360"/>
                  </a:cubicBezTo>
                  <a:cubicBezTo>
                    <a:pt x="4119" y="38267"/>
                    <a:pt x="4888" y="39091"/>
                    <a:pt x="6011" y="39890"/>
                  </a:cubicBezTo>
                  <a:cubicBezTo>
                    <a:pt x="8334" y="41532"/>
                    <a:pt x="11210" y="42421"/>
                    <a:pt x="14069" y="42421"/>
                  </a:cubicBezTo>
                  <a:cubicBezTo>
                    <a:pt x="14916" y="42421"/>
                    <a:pt x="15758" y="42344"/>
                    <a:pt x="16588" y="42182"/>
                  </a:cubicBezTo>
                  <a:cubicBezTo>
                    <a:pt x="19078" y="41705"/>
                    <a:pt x="21489" y="40476"/>
                    <a:pt x="23381" y="38714"/>
                  </a:cubicBezTo>
                  <a:cubicBezTo>
                    <a:pt x="29111" y="33402"/>
                    <a:pt x="29326" y="23917"/>
                    <a:pt x="28944" y="18737"/>
                  </a:cubicBezTo>
                  <a:cubicBezTo>
                    <a:pt x="28597" y="13955"/>
                    <a:pt x="27100" y="5379"/>
                    <a:pt x="21029" y="1654"/>
                  </a:cubicBezTo>
                  <a:cubicBezTo>
                    <a:pt x="18680" y="216"/>
                    <a:pt x="16236" y="1"/>
                    <a:pt x="14987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8BC85E9-3833-4EEA-A5C9-1DF34FE7A73A}"/>
                  </a:ext>
                </a:extLst>
              </p:cNvPr>
              <p:cNvSpPr txBox="1"/>
              <p:nvPr/>
            </p:nvSpPr>
            <p:spPr>
              <a:xfrm>
                <a:off x="1117858" y="475593"/>
                <a:ext cx="7539223" cy="2875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u="sng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Bài</a:t>
                </a:r>
                <a:r>
                  <a:rPr lang="en-US" sz="4000" b="1" u="sng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2:</a:t>
                </a:r>
                <a:r>
                  <a:rPr lang="en-US" sz="4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69B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Viết</a:t>
                </a:r>
                <a:r>
                  <a:rPr lang="en-US" sz="4000" b="1" dirty="0">
                    <a:solidFill>
                      <a:srgbClr val="0069B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69B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4000" b="1" dirty="0">
                    <a:solidFill>
                      <a:srgbClr val="0069B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69B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hỗn</a:t>
                </a:r>
                <a:r>
                  <a:rPr lang="en-US" sz="4000" b="1" dirty="0">
                    <a:solidFill>
                      <a:srgbClr val="0069B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69B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000" b="1" dirty="0">
                    <a:solidFill>
                      <a:srgbClr val="0069B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69B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sz="4000" b="1" dirty="0">
                    <a:solidFill>
                      <a:srgbClr val="0069B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69B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thành</a:t>
                </a:r>
                <a:r>
                  <a:rPr lang="en-US" sz="4000" b="1" dirty="0">
                    <a:solidFill>
                      <a:srgbClr val="0069B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69B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000" b="1" dirty="0">
                    <a:solidFill>
                      <a:srgbClr val="0069B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69B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thập</a:t>
                </a:r>
                <a:r>
                  <a:rPr lang="en-US" sz="4000" b="1" dirty="0">
                    <a:solidFill>
                      <a:srgbClr val="0069B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69B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4000" b="1" dirty="0">
                    <a:solidFill>
                      <a:srgbClr val="0069B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69B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rồi</a:t>
                </a:r>
                <a:r>
                  <a:rPr lang="en-US" sz="4000" b="1" dirty="0">
                    <a:solidFill>
                      <a:srgbClr val="0069B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69B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đọc</a:t>
                </a:r>
                <a:r>
                  <a:rPr lang="en-US" sz="4000" b="1" dirty="0">
                    <a:solidFill>
                      <a:srgbClr val="0069B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err="1">
                    <a:solidFill>
                      <a:srgbClr val="0069B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000" b="1">
                    <a:solidFill>
                      <a:srgbClr val="0069B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đó</a:t>
                </a:r>
                <a:endParaRPr lang="en-US" sz="4000" b="1" dirty="0">
                  <a:solidFill>
                    <a:srgbClr val="0069B5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5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/>
                            <a:cs typeface="Times New Roman" pitchFamily="18" charset="0"/>
                          </a:rPr>
                          <m:t>9</m:t>
                        </m:r>
                      </m:num>
                      <m:den>
                        <m:r>
                          <a:rPr lang="en-US" sz="4800" b="0" i="1" smtClean="0">
                            <a:latin typeface="Cambria Math"/>
                            <a:cs typeface="Times New Roman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	;	82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/>
                            <a:cs typeface="Times New Roman" pitchFamily="18" charset="0"/>
                          </a:rPr>
                          <m:t>45</m:t>
                        </m:r>
                      </m:num>
                      <m:den>
                        <m:r>
                          <a:rPr lang="en-US" sz="4800" b="0" i="1" smtClean="0">
                            <a:latin typeface="Cambria Math"/>
                            <a:cs typeface="Times New Roman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	;     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810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latin typeface="Cambria Math"/>
                            <a:cs typeface="Times New Roman" pitchFamily="18" charset="0"/>
                          </a:rPr>
                          <m:t>225</m:t>
                        </m:r>
                      </m:num>
                      <m:den>
                        <m:r>
                          <a:rPr lang="en-US" sz="4800" b="0" i="0" smtClean="0">
                            <a:latin typeface="Cambria Math"/>
                            <a:cs typeface="Times New Roman" pitchFamily="18" charset="0"/>
                          </a:rPr>
                          <m:t>1000</m:t>
                        </m:r>
                      </m:den>
                    </m:f>
                  </m:oMath>
                </a14:m>
                <a:endParaRPr lang="en-US" sz="4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8BC85E9-3833-4EEA-A5C9-1DF34FE7A7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858" y="475593"/>
                <a:ext cx="7539223" cy="2875595"/>
              </a:xfrm>
              <a:prstGeom prst="rect">
                <a:avLst/>
              </a:prstGeom>
              <a:blipFill>
                <a:blip r:embed="rId2"/>
                <a:stretch>
                  <a:fillRect l="-2910" t="-4025" b="-4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163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633345" y="324715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oogle Shape;1019;p41">
            <a:extLst>
              <a:ext uri="{FF2B5EF4-FFF2-40B4-BE49-F238E27FC236}">
                <a16:creationId xmlns:a16="http://schemas.microsoft.com/office/drawing/2014/main" id="{897CDC91-BEB0-42AF-82A0-7FDBC77AB9C5}"/>
              </a:ext>
            </a:extLst>
          </p:cNvPr>
          <p:cNvGrpSpPr/>
          <p:nvPr/>
        </p:nvGrpSpPr>
        <p:grpSpPr>
          <a:xfrm>
            <a:off x="7930132" y="100483"/>
            <a:ext cx="907989" cy="1184916"/>
            <a:chOff x="4763825" y="3528850"/>
            <a:chExt cx="827325" cy="1079650"/>
          </a:xfrm>
        </p:grpSpPr>
        <p:sp>
          <p:nvSpPr>
            <p:cNvPr id="19" name="Google Shape;1020;p41">
              <a:extLst>
                <a:ext uri="{FF2B5EF4-FFF2-40B4-BE49-F238E27FC236}">
                  <a16:creationId xmlns:a16="http://schemas.microsoft.com/office/drawing/2014/main" id="{C1572099-6848-4C85-97D8-B30CAB3AF8FB}"/>
                </a:ext>
              </a:extLst>
            </p:cNvPr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21;p41">
              <a:extLst>
                <a:ext uri="{FF2B5EF4-FFF2-40B4-BE49-F238E27FC236}">
                  <a16:creationId xmlns:a16="http://schemas.microsoft.com/office/drawing/2014/main" id="{91F96C65-17ED-4D9B-A751-B4859E293027}"/>
                </a:ext>
              </a:extLst>
            </p:cNvPr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22;p41">
              <a:extLst>
                <a:ext uri="{FF2B5EF4-FFF2-40B4-BE49-F238E27FC236}">
                  <a16:creationId xmlns:a16="http://schemas.microsoft.com/office/drawing/2014/main" id="{A1E94565-4705-47C2-B193-EE97F6C9E04C}"/>
                </a:ext>
              </a:extLst>
            </p:cNvPr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1027;p41">
            <a:extLst>
              <a:ext uri="{FF2B5EF4-FFF2-40B4-BE49-F238E27FC236}">
                <a16:creationId xmlns:a16="http://schemas.microsoft.com/office/drawing/2014/main" id="{CD7A5A08-CF58-4A87-A32A-DF74AA2E375F}"/>
              </a:ext>
            </a:extLst>
          </p:cNvPr>
          <p:cNvGrpSpPr/>
          <p:nvPr/>
        </p:nvGrpSpPr>
        <p:grpSpPr>
          <a:xfrm>
            <a:off x="46277" y="3901337"/>
            <a:ext cx="908126" cy="1234084"/>
            <a:chOff x="3459450" y="656725"/>
            <a:chExt cx="827450" cy="1124450"/>
          </a:xfrm>
        </p:grpSpPr>
        <p:sp>
          <p:nvSpPr>
            <p:cNvPr id="23" name="Google Shape;1028;p41">
              <a:extLst>
                <a:ext uri="{FF2B5EF4-FFF2-40B4-BE49-F238E27FC236}">
                  <a16:creationId xmlns:a16="http://schemas.microsoft.com/office/drawing/2014/main" id="{B84C7611-7191-454D-A69B-207248CAAC95}"/>
                </a:ext>
              </a:extLst>
            </p:cNvPr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29;p41">
              <a:extLst>
                <a:ext uri="{FF2B5EF4-FFF2-40B4-BE49-F238E27FC236}">
                  <a16:creationId xmlns:a16="http://schemas.microsoft.com/office/drawing/2014/main" id="{A92E7A76-AC51-468D-9740-BE91BEFFE68A}"/>
                </a:ext>
              </a:extLst>
            </p:cNvPr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30;p41">
              <a:extLst>
                <a:ext uri="{FF2B5EF4-FFF2-40B4-BE49-F238E27FC236}">
                  <a16:creationId xmlns:a16="http://schemas.microsoft.com/office/drawing/2014/main" id="{A339CEF2-D808-41D3-AFD5-D439225C679D}"/>
                </a:ext>
              </a:extLst>
            </p:cNvPr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2259526-E95B-4E61-85FF-37E0DA92E093}"/>
              </a:ext>
            </a:extLst>
          </p:cNvPr>
          <p:cNvSpPr/>
          <p:nvPr/>
        </p:nvSpPr>
        <p:spPr>
          <a:xfrm>
            <a:off x="827168" y="584783"/>
            <a:ext cx="2638155" cy="100055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BD8C842-290D-4533-AD59-66A5C0E12AE3}"/>
                  </a:ext>
                </a:extLst>
              </p:cNvPr>
              <p:cNvSpPr/>
              <p:nvPr/>
            </p:nvSpPr>
            <p:spPr>
              <a:xfrm>
                <a:off x="1393706" y="594309"/>
                <a:ext cx="809510" cy="27000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>
                    <a:latin typeface="Times New Roman" pitchFamily="18" charset="0"/>
                    <a:cs typeface="Times New Roman" pitchFamily="18" charset="0"/>
                  </a:rPr>
                  <a:t>5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 smtClean="0">
                            <a:latin typeface="Cambria Math"/>
                            <a:cs typeface="Times New Roman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800" b="1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b="1">
                    <a:latin typeface="Times New Roman" pitchFamily="18" charset="0"/>
                    <a:cs typeface="Times New Roman" pitchFamily="18" charset="0"/>
                  </a:rPr>
                  <a:t>		</a:t>
                </a:r>
              </a:p>
              <a:p>
                <a:endParaRPr lang="en-US" sz="32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BD8C842-290D-4533-AD59-66A5C0E12A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706" y="594309"/>
                <a:ext cx="809510" cy="2700035"/>
              </a:xfrm>
              <a:prstGeom prst="rect">
                <a:avLst/>
              </a:prstGeom>
              <a:blipFill>
                <a:blip r:embed="rId2"/>
                <a:stretch>
                  <a:fillRect l="-15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348602B3-46DA-4DAD-B7D0-B57020810C99}"/>
              </a:ext>
            </a:extLst>
          </p:cNvPr>
          <p:cNvSpPr txBox="1"/>
          <p:nvPr/>
        </p:nvSpPr>
        <p:spPr>
          <a:xfrm>
            <a:off x="3486150" y="734100"/>
            <a:ext cx="565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phẩy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chín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646A058-D3D9-4A2E-9363-49025DA6E8AD}"/>
              </a:ext>
            </a:extLst>
          </p:cNvPr>
          <p:cNvSpPr/>
          <p:nvPr/>
        </p:nvSpPr>
        <p:spPr>
          <a:xfrm>
            <a:off x="828842" y="1775609"/>
            <a:ext cx="2638155" cy="100055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4E5492-5CEE-48C7-BAA1-7F8737B9F8F4}"/>
              </a:ext>
            </a:extLst>
          </p:cNvPr>
          <p:cNvSpPr txBox="1"/>
          <p:nvPr/>
        </p:nvSpPr>
        <p:spPr>
          <a:xfrm>
            <a:off x="2121977" y="738822"/>
            <a:ext cx="133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= 5,9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657A8D-D320-4546-B3E3-97B78874A240}"/>
              </a:ext>
            </a:extLst>
          </p:cNvPr>
          <p:cNvSpPr txBox="1"/>
          <p:nvPr/>
        </p:nvSpPr>
        <p:spPr>
          <a:xfrm>
            <a:off x="2193403" y="2058634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= 82,45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61540B9-115B-4065-AD6D-B55C779CBF27}"/>
              </a:ext>
            </a:extLst>
          </p:cNvPr>
          <p:cNvSpPr txBox="1"/>
          <p:nvPr/>
        </p:nvSpPr>
        <p:spPr>
          <a:xfrm>
            <a:off x="3502549" y="1768253"/>
            <a:ext cx="6096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phẩy</a:t>
            </a:r>
          </a:p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             bốn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lăm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EDBD7DD-C782-4E30-8024-520A0DD862A1}"/>
              </a:ext>
            </a:extLst>
          </p:cNvPr>
          <p:cNvSpPr txBox="1"/>
          <p:nvPr/>
        </p:nvSpPr>
        <p:spPr>
          <a:xfrm>
            <a:off x="3533879" y="3039520"/>
            <a:ext cx="53959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latin typeface="Times New Roman" pitchFamily="18" charset="0"/>
                <a:cs typeface="Times New Roman" pitchFamily="18" charset="0"/>
              </a:rPr>
              <a:t>phẩy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             hai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lăm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923EF0A0-9978-42B3-8816-22371DA14A67}"/>
              </a:ext>
            </a:extLst>
          </p:cNvPr>
          <p:cNvSpPr/>
          <p:nvPr/>
        </p:nvSpPr>
        <p:spPr>
          <a:xfrm>
            <a:off x="838313" y="3029192"/>
            <a:ext cx="2638155" cy="100055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9D5AE38-CCA4-41F0-B8CB-3CFF4635E03E}"/>
                  </a:ext>
                </a:extLst>
              </p:cNvPr>
              <p:cNvSpPr txBox="1"/>
              <p:nvPr/>
            </p:nvSpPr>
            <p:spPr>
              <a:xfrm>
                <a:off x="1250606" y="1825740"/>
                <a:ext cx="1155921" cy="9008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82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/>
                            <a:cs typeface="Times New Roman" pitchFamily="18" charset="0"/>
                          </a:rPr>
                          <m:t>𝟒𝟓</m:t>
                        </m:r>
                      </m:num>
                      <m:den>
                        <m:r>
                          <a:rPr lang="en-US" sz="3600" b="1" i="1" smtClean="0">
                            <a:latin typeface="Cambria Math"/>
                            <a:cs typeface="Times New Roman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9D5AE38-CCA4-41F0-B8CB-3CFF4635E0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606" y="1825740"/>
                <a:ext cx="1155921" cy="900824"/>
              </a:xfrm>
              <a:prstGeom prst="rect">
                <a:avLst/>
              </a:prstGeom>
              <a:blipFill>
                <a:blip r:embed="rId3"/>
                <a:stretch>
                  <a:fillRect l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A2834732-87D0-4C32-8C8E-7275E77992BA}"/>
              </a:ext>
            </a:extLst>
          </p:cNvPr>
          <p:cNvSpPr txBox="1"/>
          <p:nvPr/>
        </p:nvSpPr>
        <p:spPr>
          <a:xfrm>
            <a:off x="2071958" y="3317348"/>
            <a:ext cx="1843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= 810,225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ADAE944-2C9A-404E-A215-AF5BDBE8DE21}"/>
                  </a:ext>
                </a:extLst>
              </p:cNvPr>
              <p:cNvSpPr txBox="1"/>
              <p:nvPr/>
            </p:nvSpPr>
            <p:spPr>
              <a:xfrm>
                <a:off x="776884" y="3092803"/>
                <a:ext cx="1824273" cy="9008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810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/>
                            <a:cs typeface="Times New Roman" pitchFamily="18" charset="0"/>
                          </a:rPr>
                          <m:t>𝟐𝟐𝟓</m:t>
                        </m:r>
                      </m:num>
                      <m:den>
                        <m:r>
                          <a:rPr lang="en-US" sz="3600" b="1" i="1" smtClean="0">
                            <a:latin typeface="Cambria Math"/>
                            <a:cs typeface="Times New Roman" pitchFamily="18" charset="0"/>
                          </a:rPr>
                          <m:t>𝟏𝟎𝟎𝟎</m:t>
                        </m:r>
                      </m:den>
                    </m:f>
                  </m:oMath>
                </a14:m>
                <a:endParaRPr lang="en-US" sz="3600" b="1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ADAE944-2C9A-404E-A215-AF5BDBE8D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884" y="3092803"/>
                <a:ext cx="1824273" cy="900824"/>
              </a:xfrm>
              <a:prstGeom prst="rect">
                <a:avLst/>
              </a:prstGeom>
              <a:blipFill>
                <a:blip r:embed="rId4"/>
                <a:stretch>
                  <a:fillRect l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685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8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323394" y="1150249"/>
            <a:ext cx="6498830" cy="22585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8800">
                <a:latin typeface="UTM Bell" panose="02040603050506020204" pitchFamily="18" charset="0"/>
              </a:rPr>
              <a:t>Khởi động</a:t>
            </a:r>
            <a:endParaRPr sz="880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41108" y="207903"/>
            <a:ext cx="1324465" cy="1774598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7450921" y="2848787"/>
            <a:ext cx="1324481" cy="1704076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847160" y="3161000"/>
            <a:ext cx="827325" cy="1079650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2197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633345" y="324715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oogle Shape;1027;p41">
            <a:extLst>
              <a:ext uri="{FF2B5EF4-FFF2-40B4-BE49-F238E27FC236}">
                <a16:creationId xmlns:a16="http://schemas.microsoft.com/office/drawing/2014/main" id="{CD7A5A08-CF58-4A87-A32A-DF74AA2E375F}"/>
              </a:ext>
            </a:extLst>
          </p:cNvPr>
          <p:cNvGrpSpPr/>
          <p:nvPr/>
        </p:nvGrpSpPr>
        <p:grpSpPr>
          <a:xfrm>
            <a:off x="8071870" y="3808933"/>
            <a:ext cx="908126" cy="1234084"/>
            <a:chOff x="3459450" y="656725"/>
            <a:chExt cx="827450" cy="1124450"/>
          </a:xfrm>
        </p:grpSpPr>
        <p:sp>
          <p:nvSpPr>
            <p:cNvPr id="23" name="Google Shape;1028;p41">
              <a:extLst>
                <a:ext uri="{FF2B5EF4-FFF2-40B4-BE49-F238E27FC236}">
                  <a16:creationId xmlns:a16="http://schemas.microsoft.com/office/drawing/2014/main" id="{B84C7611-7191-454D-A69B-207248CAAC95}"/>
                </a:ext>
              </a:extLst>
            </p:cNvPr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90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" name="Google Shape;1029;p41">
              <a:extLst>
                <a:ext uri="{FF2B5EF4-FFF2-40B4-BE49-F238E27FC236}">
                  <a16:creationId xmlns:a16="http://schemas.microsoft.com/office/drawing/2014/main" id="{A92E7A76-AC51-468D-9740-BE91BEFFE68A}"/>
                </a:ext>
              </a:extLst>
            </p:cNvPr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90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" name="Google Shape;1030;p41">
              <a:extLst>
                <a:ext uri="{FF2B5EF4-FFF2-40B4-BE49-F238E27FC236}">
                  <a16:creationId xmlns:a16="http://schemas.microsoft.com/office/drawing/2014/main" id="{A339CEF2-D808-41D3-AFD5-D439225C679D}"/>
                </a:ext>
              </a:extLst>
            </p:cNvPr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9050"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32" name="Google Shape;1178;p46">
            <a:extLst>
              <a:ext uri="{FF2B5EF4-FFF2-40B4-BE49-F238E27FC236}">
                <a16:creationId xmlns:a16="http://schemas.microsoft.com/office/drawing/2014/main" id="{F816B1A8-47D4-4F00-8F69-FAAF10AAB6CF}"/>
              </a:ext>
            </a:extLst>
          </p:cNvPr>
          <p:cNvGrpSpPr/>
          <p:nvPr/>
        </p:nvGrpSpPr>
        <p:grpSpPr>
          <a:xfrm>
            <a:off x="14670" y="149789"/>
            <a:ext cx="1150183" cy="1344276"/>
            <a:chOff x="4694450" y="679125"/>
            <a:chExt cx="923125" cy="1079500"/>
          </a:xfrm>
        </p:grpSpPr>
        <p:sp>
          <p:nvSpPr>
            <p:cNvPr id="33" name="Google Shape;1179;p46">
              <a:extLst>
                <a:ext uri="{FF2B5EF4-FFF2-40B4-BE49-F238E27FC236}">
                  <a16:creationId xmlns:a16="http://schemas.microsoft.com/office/drawing/2014/main" id="{F86EDBC1-5D16-4709-8C60-C8312230D014}"/>
                </a:ext>
              </a:extLst>
            </p:cNvPr>
            <p:cNvSpPr/>
            <p:nvPr/>
          </p:nvSpPr>
          <p:spPr>
            <a:xfrm>
              <a:off x="4694450" y="679125"/>
              <a:ext cx="827450" cy="1079500"/>
            </a:xfrm>
            <a:custGeom>
              <a:avLst/>
              <a:gdLst/>
              <a:ahLst/>
              <a:cxnLst/>
              <a:rect l="l" t="t" r="r" b="b"/>
              <a:pathLst>
                <a:path w="33098" h="43180" extrusionOk="0">
                  <a:moveTo>
                    <a:pt x="17698" y="0"/>
                  </a:moveTo>
                  <a:cubicBezTo>
                    <a:pt x="0" y="0"/>
                    <a:pt x="2304" y="9670"/>
                    <a:pt x="2304" y="21590"/>
                  </a:cubicBezTo>
                  <a:cubicBezTo>
                    <a:pt x="2304" y="33516"/>
                    <a:pt x="2304" y="43180"/>
                    <a:pt x="17698" y="43180"/>
                  </a:cubicBezTo>
                  <a:cubicBezTo>
                    <a:pt x="33098" y="43180"/>
                    <a:pt x="33098" y="33516"/>
                    <a:pt x="33098" y="21590"/>
                  </a:cubicBezTo>
                  <a:cubicBezTo>
                    <a:pt x="33098" y="9670"/>
                    <a:pt x="33098" y="0"/>
                    <a:pt x="176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180;p46">
              <a:extLst>
                <a:ext uri="{FF2B5EF4-FFF2-40B4-BE49-F238E27FC236}">
                  <a16:creationId xmlns:a16="http://schemas.microsoft.com/office/drawing/2014/main" id="{344AD063-17E3-40A3-A6AD-67CD76154768}"/>
                </a:ext>
              </a:extLst>
            </p:cNvPr>
            <p:cNvSpPr/>
            <p:nvPr/>
          </p:nvSpPr>
          <p:spPr>
            <a:xfrm>
              <a:off x="4859750" y="768225"/>
              <a:ext cx="757825" cy="978600"/>
            </a:xfrm>
            <a:custGeom>
              <a:avLst/>
              <a:gdLst/>
              <a:ahLst/>
              <a:cxnLst/>
              <a:rect l="l" t="t" r="r" b="b"/>
              <a:pathLst>
                <a:path w="30313" h="39144" extrusionOk="0">
                  <a:moveTo>
                    <a:pt x="11849" y="1"/>
                  </a:moveTo>
                  <a:cubicBezTo>
                    <a:pt x="10333" y="1"/>
                    <a:pt x="8704" y="436"/>
                    <a:pt x="7593" y="734"/>
                  </a:cubicBezTo>
                  <a:cubicBezTo>
                    <a:pt x="6215" y="1105"/>
                    <a:pt x="3637" y="1791"/>
                    <a:pt x="1935" y="3915"/>
                  </a:cubicBezTo>
                  <a:cubicBezTo>
                    <a:pt x="1475" y="4483"/>
                    <a:pt x="1" y="6505"/>
                    <a:pt x="723" y="13860"/>
                  </a:cubicBezTo>
                  <a:cubicBezTo>
                    <a:pt x="1446" y="21196"/>
                    <a:pt x="1869" y="25451"/>
                    <a:pt x="4836" y="27128"/>
                  </a:cubicBezTo>
                  <a:cubicBezTo>
                    <a:pt x="5807" y="27677"/>
                    <a:pt x="6867" y="27848"/>
                    <a:pt x="7928" y="27848"/>
                  </a:cubicBezTo>
                  <a:cubicBezTo>
                    <a:pt x="9696" y="27848"/>
                    <a:pt x="11464" y="27372"/>
                    <a:pt x="12819" y="27372"/>
                  </a:cubicBezTo>
                  <a:cubicBezTo>
                    <a:pt x="13683" y="27372"/>
                    <a:pt x="14379" y="27566"/>
                    <a:pt x="14798" y="28203"/>
                  </a:cubicBezTo>
                  <a:cubicBezTo>
                    <a:pt x="15312" y="28979"/>
                    <a:pt x="15318" y="30120"/>
                    <a:pt x="15079" y="31420"/>
                  </a:cubicBezTo>
                  <a:cubicBezTo>
                    <a:pt x="14811" y="32889"/>
                    <a:pt x="14541" y="34363"/>
                    <a:pt x="14273" y="35837"/>
                  </a:cubicBezTo>
                  <a:cubicBezTo>
                    <a:pt x="14172" y="36368"/>
                    <a:pt x="14076" y="36924"/>
                    <a:pt x="14238" y="37443"/>
                  </a:cubicBezTo>
                  <a:cubicBezTo>
                    <a:pt x="14475" y="38225"/>
                    <a:pt x="15246" y="38732"/>
                    <a:pt x="16028" y="38988"/>
                  </a:cubicBezTo>
                  <a:cubicBezTo>
                    <a:pt x="16343" y="39094"/>
                    <a:pt x="16693" y="39143"/>
                    <a:pt x="17068" y="39143"/>
                  </a:cubicBezTo>
                  <a:cubicBezTo>
                    <a:pt x="19137" y="39143"/>
                    <a:pt x="21963" y="37634"/>
                    <a:pt x="23817" y="35694"/>
                  </a:cubicBezTo>
                  <a:cubicBezTo>
                    <a:pt x="30312" y="28878"/>
                    <a:pt x="27166" y="14755"/>
                    <a:pt x="24194" y="14134"/>
                  </a:cubicBezTo>
                  <a:cubicBezTo>
                    <a:pt x="24117" y="14117"/>
                    <a:pt x="24056" y="14105"/>
                    <a:pt x="23943" y="14092"/>
                  </a:cubicBezTo>
                  <a:cubicBezTo>
                    <a:pt x="23523" y="14044"/>
                    <a:pt x="23117" y="14023"/>
                    <a:pt x="22725" y="14023"/>
                  </a:cubicBezTo>
                  <a:cubicBezTo>
                    <a:pt x="19643" y="14023"/>
                    <a:pt x="17428" y="15343"/>
                    <a:pt x="16073" y="15343"/>
                  </a:cubicBezTo>
                  <a:cubicBezTo>
                    <a:pt x="15827" y="15343"/>
                    <a:pt x="15609" y="15299"/>
                    <a:pt x="15419" y="15197"/>
                  </a:cubicBezTo>
                  <a:cubicBezTo>
                    <a:pt x="12930" y="13854"/>
                    <a:pt x="18111" y="3827"/>
                    <a:pt x="14662" y="847"/>
                  </a:cubicBezTo>
                  <a:cubicBezTo>
                    <a:pt x="13927" y="216"/>
                    <a:pt x="12916" y="1"/>
                    <a:pt x="118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181;p46">
              <a:extLst>
                <a:ext uri="{FF2B5EF4-FFF2-40B4-BE49-F238E27FC236}">
                  <a16:creationId xmlns:a16="http://schemas.microsoft.com/office/drawing/2014/main" id="{446835BB-9DC1-4E19-9DE4-03EB06AFBE17}"/>
                </a:ext>
              </a:extLst>
            </p:cNvPr>
            <p:cNvSpPr/>
            <p:nvPr/>
          </p:nvSpPr>
          <p:spPr>
            <a:xfrm>
              <a:off x="4797075" y="700200"/>
              <a:ext cx="729875" cy="1002025"/>
            </a:xfrm>
            <a:custGeom>
              <a:avLst/>
              <a:gdLst/>
              <a:ahLst/>
              <a:cxnLst/>
              <a:rect l="l" t="t" r="r" b="b"/>
              <a:pathLst>
                <a:path w="29195" h="40081" extrusionOk="0">
                  <a:moveTo>
                    <a:pt x="12107" y="935"/>
                  </a:moveTo>
                  <a:cubicBezTo>
                    <a:pt x="13073" y="935"/>
                    <a:pt x="13974" y="1124"/>
                    <a:pt x="14607" y="1670"/>
                  </a:cubicBezTo>
                  <a:cubicBezTo>
                    <a:pt x="16291" y="3127"/>
                    <a:pt x="15622" y="6708"/>
                    <a:pt x="15031" y="9871"/>
                  </a:cubicBezTo>
                  <a:cubicBezTo>
                    <a:pt x="14488" y="12785"/>
                    <a:pt x="14023" y="15303"/>
                    <a:pt x="15450" y="16074"/>
                  </a:cubicBezTo>
                  <a:cubicBezTo>
                    <a:pt x="15715" y="16218"/>
                    <a:pt x="16005" y="16277"/>
                    <a:pt x="16322" y="16277"/>
                  </a:cubicBezTo>
                  <a:cubicBezTo>
                    <a:pt x="16939" y="16277"/>
                    <a:pt x="17658" y="16053"/>
                    <a:pt x="18494" y="15793"/>
                  </a:cubicBezTo>
                  <a:cubicBezTo>
                    <a:pt x="19725" y="15413"/>
                    <a:pt x="21198" y="14957"/>
                    <a:pt x="22975" y="14957"/>
                  </a:cubicBezTo>
                  <a:cubicBezTo>
                    <a:pt x="23349" y="14957"/>
                    <a:pt x="23737" y="14977"/>
                    <a:pt x="24139" y="15023"/>
                  </a:cubicBezTo>
                  <a:cubicBezTo>
                    <a:pt x="24235" y="15035"/>
                    <a:pt x="24283" y="15041"/>
                    <a:pt x="24349" y="15058"/>
                  </a:cubicBezTo>
                  <a:cubicBezTo>
                    <a:pt x="24874" y="15166"/>
                    <a:pt x="25757" y="16138"/>
                    <a:pt x="26492" y="18515"/>
                  </a:cubicBezTo>
                  <a:cubicBezTo>
                    <a:pt x="27853" y="22884"/>
                    <a:pt x="28235" y="31103"/>
                    <a:pt x="23728" y="35836"/>
                  </a:cubicBezTo>
                  <a:cubicBezTo>
                    <a:pt x="21854" y="37797"/>
                    <a:pt x="19154" y="39139"/>
                    <a:pt x="17310" y="39139"/>
                  </a:cubicBezTo>
                  <a:cubicBezTo>
                    <a:pt x="16987" y="39139"/>
                    <a:pt x="16690" y="39098"/>
                    <a:pt x="16428" y="39012"/>
                  </a:cubicBezTo>
                  <a:cubicBezTo>
                    <a:pt x="16051" y="38887"/>
                    <a:pt x="15163" y="38516"/>
                    <a:pt x="14935" y="37770"/>
                  </a:cubicBezTo>
                  <a:cubicBezTo>
                    <a:pt x="14811" y="37353"/>
                    <a:pt x="14900" y="36839"/>
                    <a:pt x="14984" y="36386"/>
                  </a:cubicBezTo>
                  <a:lnTo>
                    <a:pt x="15789" y="31968"/>
                  </a:lnTo>
                  <a:cubicBezTo>
                    <a:pt x="16087" y="30351"/>
                    <a:pt x="15974" y="29218"/>
                    <a:pt x="15442" y="28411"/>
                  </a:cubicBezTo>
                  <a:cubicBezTo>
                    <a:pt x="14912" y="27606"/>
                    <a:pt x="14064" y="27373"/>
                    <a:pt x="13067" y="27373"/>
                  </a:cubicBezTo>
                  <a:cubicBezTo>
                    <a:pt x="12387" y="27373"/>
                    <a:pt x="11640" y="27480"/>
                    <a:pt x="10883" y="27587"/>
                  </a:cubicBezTo>
                  <a:cubicBezTo>
                    <a:pt x="10016" y="27713"/>
                    <a:pt x="9094" y="27845"/>
                    <a:pt x="8184" y="27845"/>
                  </a:cubicBezTo>
                  <a:cubicBezTo>
                    <a:pt x="7188" y="27845"/>
                    <a:pt x="6205" y="27687"/>
                    <a:pt x="5320" y="27188"/>
                  </a:cubicBezTo>
                  <a:cubicBezTo>
                    <a:pt x="2562" y="25623"/>
                    <a:pt x="2138" y="21350"/>
                    <a:pt x="1446" y="14276"/>
                  </a:cubicBezTo>
                  <a:cubicBezTo>
                    <a:pt x="968" y="9484"/>
                    <a:pt x="1356" y="6165"/>
                    <a:pt x="2549" y="4672"/>
                  </a:cubicBezTo>
                  <a:cubicBezTo>
                    <a:pt x="4161" y="2667"/>
                    <a:pt x="6632" y="2005"/>
                    <a:pt x="7965" y="1653"/>
                  </a:cubicBezTo>
                  <a:cubicBezTo>
                    <a:pt x="9028" y="1369"/>
                    <a:pt x="10643" y="935"/>
                    <a:pt x="12107" y="935"/>
                  </a:cubicBezTo>
                  <a:close/>
                  <a:moveTo>
                    <a:pt x="12089" y="0"/>
                  </a:moveTo>
                  <a:cubicBezTo>
                    <a:pt x="10501" y="0"/>
                    <a:pt x="8836" y="446"/>
                    <a:pt x="7725" y="746"/>
                  </a:cubicBezTo>
                  <a:cubicBezTo>
                    <a:pt x="6287" y="1127"/>
                    <a:pt x="3618" y="1837"/>
                    <a:pt x="1816" y="4082"/>
                  </a:cubicBezTo>
                  <a:cubicBezTo>
                    <a:pt x="444" y="5796"/>
                    <a:pt x="1" y="9257"/>
                    <a:pt x="508" y="14366"/>
                  </a:cubicBezTo>
                  <a:cubicBezTo>
                    <a:pt x="1237" y="21750"/>
                    <a:pt x="1673" y="26202"/>
                    <a:pt x="4860" y="28006"/>
                  </a:cubicBezTo>
                  <a:cubicBezTo>
                    <a:pt x="5915" y="28603"/>
                    <a:pt x="7043" y="28788"/>
                    <a:pt x="8164" y="28788"/>
                  </a:cubicBezTo>
                  <a:cubicBezTo>
                    <a:pt x="9137" y="28788"/>
                    <a:pt x="10105" y="28649"/>
                    <a:pt x="11014" y="28519"/>
                  </a:cubicBezTo>
                  <a:cubicBezTo>
                    <a:pt x="11836" y="28400"/>
                    <a:pt x="12526" y="28310"/>
                    <a:pt x="13089" y="28310"/>
                  </a:cubicBezTo>
                  <a:cubicBezTo>
                    <a:pt x="13834" y="28310"/>
                    <a:pt x="14356" y="28468"/>
                    <a:pt x="14662" y="28931"/>
                  </a:cubicBezTo>
                  <a:cubicBezTo>
                    <a:pt x="15043" y="29516"/>
                    <a:pt x="15114" y="30453"/>
                    <a:pt x="14864" y="31796"/>
                  </a:cubicBezTo>
                  <a:lnTo>
                    <a:pt x="14059" y="36219"/>
                  </a:lnTo>
                  <a:cubicBezTo>
                    <a:pt x="13963" y="36750"/>
                    <a:pt x="13844" y="37406"/>
                    <a:pt x="14034" y="38045"/>
                  </a:cubicBezTo>
                  <a:cubicBezTo>
                    <a:pt x="14381" y="39167"/>
                    <a:pt x="15497" y="39692"/>
                    <a:pt x="16130" y="39902"/>
                  </a:cubicBezTo>
                  <a:cubicBezTo>
                    <a:pt x="16494" y="40021"/>
                    <a:pt x="16888" y="40081"/>
                    <a:pt x="17305" y="40081"/>
                  </a:cubicBezTo>
                  <a:cubicBezTo>
                    <a:pt x="19604" y="40081"/>
                    <a:pt x="22588" y="38392"/>
                    <a:pt x="24409" y="36481"/>
                  </a:cubicBezTo>
                  <a:cubicBezTo>
                    <a:pt x="29195" y="31455"/>
                    <a:pt x="28814" y="22818"/>
                    <a:pt x="27393" y="18234"/>
                  </a:cubicBezTo>
                  <a:cubicBezTo>
                    <a:pt x="26957" y="16838"/>
                    <a:pt x="26008" y="14444"/>
                    <a:pt x="24539" y="14140"/>
                  </a:cubicBezTo>
                  <a:cubicBezTo>
                    <a:pt x="24445" y="14116"/>
                    <a:pt x="24379" y="14104"/>
                    <a:pt x="24247" y="14086"/>
                  </a:cubicBezTo>
                  <a:cubicBezTo>
                    <a:pt x="23812" y="14036"/>
                    <a:pt x="23391" y="14014"/>
                    <a:pt x="22985" y="14014"/>
                  </a:cubicBezTo>
                  <a:cubicBezTo>
                    <a:pt x="21050" y="14014"/>
                    <a:pt x="19446" y="14513"/>
                    <a:pt x="18219" y="14898"/>
                  </a:cubicBezTo>
                  <a:cubicBezTo>
                    <a:pt x="17445" y="15138"/>
                    <a:pt x="16790" y="15340"/>
                    <a:pt x="16326" y="15340"/>
                  </a:cubicBezTo>
                  <a:cubicBezTo>
                    <a:pt x="16156" y="15340"/>
                    <a:pt x="16012" y="15313"/>
                    <a:pt x="15897" y="15250"/>
                  </a:cubicBezTo>
                  <a:cubicBezTo>
                    <a:pt x="15073" y="14802"/>
                    <a:pt x="15521" y="12385"/>
                    <a:pt x="15957" y="10044"/>
                  </a:cubicBezTo>
                  <a:cubicBezTo>
                    <a:pt x="16596" y="6631"/>
                    <a:pt x="17312" y="2763"/>
                    <a:pt x="15216" y="961"/>
                  </a:cubicBezTo>
                  <a:cubicBezTo>
                    <a:pt x="14384" y="242"/>
                    <a:pt x="13257" y="0"/>
                    <a:pt x="12089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1DD917AC-EC52-485F-A5E3-10C3839FD97E}"/>
              </a:ext>
            </a:extLst>
          </p:cNvPr>
          <p:cNvSpPr txBox="1">
            <a:spLocks/>
          </p:cNvSpPr>
          <p:nvPr/>
        </p:nvSpPr>
        <p:spPr>
          <a:xfrm>
            <a:off x="1201370" y="453886"/>
            <a:ext cx="7026225" cy="1273314"/>
          </a:xfrm>
          <a:prstGeom prst="rect">
            <a:avLst/>
          </a:prstGeom>
          <a:noFill/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appy Monkey"/>
              <a:buAutoNum type="arabicPeriod"/>
              <a:defRPr sz="1250" b="0" i="0" u="none" strike="noStrike" cap="none">
                <a:solidFill>
                  <a:srgbClr val="434343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rgbClr val="434343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rgbClr val="434343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9pPr>
          </a:lstStyle>
          <a:p>
            <a:pPr marL="0" indent="0">
              <a:buFont typeface="Happy Monkey"/>
              <a:buNone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3: </a:t>
            </a:r>
            <a:r>
              <a:rPr lang="en-US" sz="3600" b="1">
                <a:solidFill>
                  <a:srgbClr val="0069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 các số thập phân sau thành phân số thập phân</a:t>
            </a:r>
          </a:p>
          <a:p>
            <a:pPr marL="0" indent="0" algn="ctr">
              <a:buFont typeface="Happy Monkey"/>
              <a:buNone/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C240F0B-5234-4C44-BAC9-7B7C27BC162E}"/>
              </a:ext>
            </a:extLst>
          </p:cNvPr>
          <p:cNvSpPr txBox="1"/>
          <p:nvPr/>
        </p:nvSpPr>
        <p:spPr>
          <a:xfrm>
            <a:off x="1490145" y="1886249"/>
            <a:ext cx="5435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latin typeface="Times New Roman" pitchFamily="18" charset="0"/>
                <a:cs typeface="Times New Roman" pitchFamily="18" charset="0"/>
              </a:rPr>
              <a:t>0,1</a:t>
            </a:r>
            <a:endParaRPr lang="en-US" sz="4400" b="1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FA5DA04-B925-4B25-ABEE-D0BA0F8B4044}"/>
              </a:ext>
            </a:extLst>
          </p:cNvPr>
          <p:cNvSpPr txBox="1"/>
          <p:nvPr/>
        </p:nvSpPr>
        <p:spPr>
          <a:xfrm>
            <a:off x="5461241" y="1808744"/>
            <a:ext cx="5435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latin typeface="Times New Roman" pitchFamily="18" charset="0"/>
                <a:cs typeface="Times New Roman" pitchFamily="18" charset="0"/>
              </a:rPr>
              <a:t>0,02</a:t>
            </a:r>
            <a:endParaRPr lang="en-US" sz="4400" b="1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D02EE86-43C7-455B-A0BA-F0715C832264}"/>
              </a:ext>
            </a:extLst>
          </p:cNvPr>
          <p:cNvSpPr txBox="1"/>
          <p:nvPr/>
        </p:nvSpPr>
        <p:spPr>
          <a:xfrm>
            <a:off x="1447800" y="2879995"/>
            <a:ext cx="5435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latin typeface="Times New Roman" pitchFamily="18" charset="0"/>
                <a:cs typeface="Times New Roman" pitchFamily="18" charset="0"/>
              </a:rPr>
              <a:t>0,004</a:t>
            </a:r>
            <a:endParaRPr lang="en-US" sz="4400" b="1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9D2D47C-57AD-43E0-A8C8-D59AFABB40A7}"/>
              </a:ext>
            </a:extLst>
          </p:cNvPr>
          <p:cNvSpPr txBox="1"/>
          <p:nvPr/>
        </p:nvSpPr>
        <p:spPr>
          <a:xfrm>
            <a:off x="5461241" y="2826508"/>
            <a:ext cx="5435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latin typeface="Times New Roman" pitchFamily="18" charset="0"/>
                <a:cs typeface="Times New Roman" pitchFamily="18" charset="0"/>
              </a:rPr>
              <a:t>0,095</a:t>
            </a:r>
            <a:endParaRPr lang="en-US" sz="4400" b="1"/>
          </a:p>
        </p:txBody>
      </p:sp>
    </p:spTree>
    <p:extLst>
      <p:ext uri="{BB962C8B-B14F-4D97-AF65-F5344CB8AC3E}">
        <p14:creationId xmlns:p14="http://schemas.microsoft.com/office/powerpoint/2010/main" val="147175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6" grpId="0"/>
      <p:bldP spid="27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633345" y="324715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oogle Shape;1019;p41">
            <a:extLst>
              <a:ext uri="{FF2B5EF4-FFF2-40B4-BE49-F238E27FC236}">
                <a16:creationId xmlns:a16="http://schemas.microsoft.com/office/drawing/2014/main" id="{897CDC91-BEB0-42AF-82A0-7FDBC77AB9C5}"/>
              </a:ext>
            </a:extLst>
          </p:cNvPr>
          <p:cNvGrpSpPr/>
          <p:nvPr/>
        </p:nvGrpSpPr>
        <p:grpSpPr>
          <a:xfrm>
            <a:off x="7930132" y="100483"/>
            <a:ext cx="907989" cy="1184916"/>
            <a:chOff x="4763825" y="3528850"/>
            <a:chExt cx="827325" cy="1079650"/>
          </a:xfrm>
        </p:grpSpPr>
        <p:sp>
          <p:nvSpPr>
            <p:cNvPr id="19" name="Google Shape;1020;p41">
              <a:extLst>
                <a:ext uri="{FF2B5EF4-FFF2-40B4-BE49-F238E27FC236}">
                  <a16:creationId xmlns:a16="http://schemas.microsoft.com/office/drawing/2014/main" id="{C1572099-6848-4C85-97D8-B30CAB3AF8FB}"/>
                </a:ext>
              </a:extLst>
            </p:cNvPr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21;p41">
              <a:extLst>
                <a:ext uri="{FF2B5EF4-FFF2-40B4-BE49-F238E27FC236}">
                  <a16:creationId xmlns:a16="http://schemas.microsoft.com/office/drawing/2014/main" id="{91F96C65-17ED-4D9B-A751-B4859E293027}"/>
                </a:ext>
              </a:extLst>
            </p:cNvPr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22;p41">
              <a:extLst>
                <a:ext uri="{FF2B5EF4-FFF2-40B4-BE49-F238E27FC236}">
                  <a16:creationId xmlns:a16="http://schemas.microsoft.com/office/drawing/2014/main" id="{A1E94565-4705-47C2-B193-EE97F6C9E04C}"/>
                </a:ext>
              </a:extLst>
            </p:cNvPr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2259526-E95B-4E61-85FF-37E0DA92E093}"/>
              </a:ext>
            </a:extLst>
          </p:cNvPr>
          <p:cNvSpPr/>
          <p:nvPr/>
        </p:nvSpPr>
        <p:spPr>
          <a:xfrm>
            <a:off x="1330927" y="1829856"/>
            <a:ext cx="2956777" cy="132609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593F639-6A69-41DF-BDDC-601BED9FD7AB}"/>
              </a:ext>
            </a:extLst>
          </p:cNvPr>
          <p:cNvSpPr/>
          <p:nvPr/>
        </p:nvSpPr>
        <p:spPr>
          <a:xfrm>
            <a:off x="1362603" y="3304716"/>
            <a:ext cx="2956777" cy="132609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38E76D9D-C87B-4846-A6C0-F490798503E1}"/>
              </a:ext>
            </a:extLst>
          </p:cNvPr>
          <p:cNvSpPr/>
          <p:nvPr/>
        </p:nvSpPr>
        <p:spPr>
          <a:xfrm>
            <a:off x="4901792" y="1829856"/>
            <a:ext cx="2956777" cy="132609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222A33BF-57AE-4FFC-A946-19ADB3E153FC}"/>
              </a:ext>
            </a:extLst>
          </p:cNvPr>
          <p:cNvSpPr/>
          <p:nvPr/>
        </p:nvSpPr>
        <p:spPr>
          <a:xfrm>
            <a:off x="4933468" y="3304716"/>
            <a:ext cx="2956777" cy="132609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grpSp>
        <p:nvGrpSpPr>
          <p:cNvPr id="22" name="Google Shape;1027;p41">
            <a:extLst>
              <a:ext uri="{FF2B5EF4-FFF2-40B4-BE49-F238E27FC236}">
                <a16:creationId xmlns:a16="http://schemas.microsoft.com/office/drawing/2014/main" id="{CD7A5A08-CF58-4A87-A32A-DF74AA2E375F}"/>
              </a:ext>
            </a:extLst>
          </p:cNvPr>
          <p:cNvGrpSpPr/>
          <p:nvPr/>
        </p:nvGrpSpPr>
        <p:grpSpPr>
          <a:xfrm>
            <a:off x="46277" y="3901337"/>
            <a:ext cx="908126" cy="1234084"/>
            <a:chOff x="3459450" y="656725"/>
            <a:chExt cx="827450" cy="1124450"/>
          </a:xfrm>
        </p:grpSpPr>
        <p:sp>
          <p:nvSpPr>
            <p:cNvPr id="23" name="Google Shape;1028;p41">
              <a:extLst>
                <a:ext uri="{FF2B5EF4-FFF2-40B4-BE49-F238E27FC236}">
                  <a16:creationId xmlns:a16="http://schemas.microsoft.com/office/drawing/2014/main" id="{B84C7611-7191-454D-A69B-207248CAAC95}"/>
                </a:ext>
              </a:extLst>
            </p:cNvPr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90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" name="Google Shape;1029;p41">
              <a:extLst>
                <a:ext uri="{FF2B5EF4-FFF2-40B4-BE49-F238E27FC236}">
                  <a16:creationId xmlns:a16="http://schemas.microsoft.com/office/drawing/2014/main" id="{A92E7A76-AC51-468D-9740-BE91BEFFE68A}"/>
                </a:ext>
              </a:extLst>
            </p:cNvPr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90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" name="Google Shape;1030;p41">
              <a:extLst>
                <a:ext uri="{FF2B5EF4-FFF2-40B4-BE49-F238E27FC236}">
                  <a16:creationId xmlns:a16="http://schemas.microsoft.com/office/drawing/2014/main" id="{A339CEF2-D808-41D3-AFD5-D439225C679D}"/>
                </a:ext>
              </a:extLst>
            </p:cNvPr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9050">
                  <a:solidFill>
                    <a:schemeClr val="tx1"/>
                  </a:solidFill>
                </a:ln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B55A1DF1-CD6C-48EA-BF5C-8DBB00E3B8B9}"/>
              </a:ext>
            </a:extLst>
          </p:cNvPr>
          <p:cNvSpPr txBox="1"/>
          <p:nvPr/>
        </p:nvSpPr>
        <p:spPr>
          <a:xfrm>
            <a:off x="1853400" y="2191409"/>
            <a:ext cx="1676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0,1=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36EEC45-2E81-41A8-912F-3214C1851104}"/>
                  </a:ext>
                </a:extLst>
              </p:cNvPr>
              <p:cNvSpPr txBox="1"/>
              <p:nvPr/>
            </p:nvSpPr>
            <p:spPr>
              <a:xfrm>
                <a:off x="2691600" y="1893385"/>
                <a:ext cx="1066802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  <a:cs typeface="Times New Roman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600">
                  <a:ln w="19050">
                    <a:solidFill>
                      <a:schemeClr val="tx1"/>
                    </a:solidFill>
                  </a:ln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36EEC45-2E81-41A8-912F-3214C18511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1600" y="1893385"/>
                <a:ext cx="1066802" cy="11330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8DCE516-6C83-4E36-847F-E177C7D25A96}"/>
                  </a:ext>
                </a:extLst>
              </p:cNvPr>
              <p:cNvSpPr txBox="1"/>
              <p:nvPr/>
            </p:nvSpPr>
            <p:spPr>
              <a:xfrm>
                <a:off x="2996400" y="3379285"/>
                <a:ext cx="1066802" cy="1131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  <a:cs typeface="Times New Roman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600" b="0" i="1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  <a:cs typeface="Times New Roman" pitchFamily="18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en-US" sz="3600">
                  <a:ln w="19050">
                    <a:solidFill>
                      <a:schemeClr val="tx1"/>
                    </a:solidFill>
                  </a:ln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8DCE516-6C83-4E36-847F-E177C7D25A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400" y="3379285"/>
                <a:ext cx="1066802" cy="1131015"/>
              </a:xfrm>
              <a:prstGeom prst="rect">
                <a:avLst/>
              </a:prstGeom>
              <a:blipFill>
                <a:blip r:embed="rId3"/>
                <a:stretch>
                  <a:fillRect r="-4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98F4A97-E3DA-44E9-96B8-38A20EA85F50}"/>
                  </a:ext>
                </a:extLst>
              </p:cNvPr>
              <p:cNvSpPr txBox="1"/>
              <p:nvPr/>
            </p:nvSpPr>
            <p:spPr>
              <a:xfrm>
                <a:off x="6527000" y="3341185"/>
                <a:ext cx="1066802" cy="1144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  <a:cs typeface="Times New Roman" pitchFamily="18" charset="0"/>
                            </a:rPr>
                            <m:t>95</m:t>
                          </m:r>
                        </m:num>
                        <m:den>
                          <m:r>
                            <a:rPr lang="en-US" sz="3600" b="0" i="1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  <a:cs typeface="Times New Roman" pitchFamily="18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en-US" sz="3600">
                  <a:ln w="19050">
                    <a:solidFill>
                      <a:schemeClr val="tx1"/>
                    </a:solidFill>
                  </a:ln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98F4A97-E3DA-44E9-96B8-38A20EA85F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7000" y="3341185"/>
                <a:ext cx="1066802" cy="1144352"/>
              </a:xfrm>
              <a:prstGeom prst="rect">
                <a:avLst/>
              </a:prstGeom>
              <a:blipFill>
                <a:blip r:embed="rId4"/>
                <a:stretch>
                  <a:fillRect r="-4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6FAC332-228F-417C-BFA5-FAB4401B0618}"/>
                  </a:ext>
                </a:extLst>
              </p:cNvPr>
              <p:cNvSpPr txBox="1"/>
              <p:nvPr/>
            </p:nvSpPr>
            <p:spPr>
              <a:xfrm>
                <a:off x="6565098" y="1865218"/>
                <a:ext cx="1066802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b="0" i="1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  <a:cs typeface="Times New Roman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600">
                  <a:ln w="19050">
                    <a:solidFill>
                      <a:schemeClr val="tx1"/>
                    </a:solidFill>
                  </a:ln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6FAC332-228F-417C-BFA5-FAB4401B0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5098" y="1865218"/>
                <a:ext cx="1066802" cy="11330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E1191378-BDDE-4D1C-AE21-DF3E7F5CDF1C}"/>
              </a:ext>
            </a:extLst>
          </p:cNvPr>
          <p:cNvSpPr txBox="1"/>
          <p:nvPr/>
        </p:nvSpPr>
        <p:spPr>
          <a:xfrm>
            <a:off x="5068537" y="3662254"/>
            <a:ext cx="1825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0,095 =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C838EA7-0E52-4D20-BBC9-41E9BFC79398}"/>
              </a:ext>
            </a:extLst>
          </p:cNvPr>
          <p:cNvSpPr txBox="1"/>
          <p:nvPr/>
        </p:nvSpPr>
        <p:spPr>
          <a:xfrm>
            <a:off x="5335236" y="2158733"/>
            <a:ext cx="1687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0,02 =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3166727-B04D-4092-8DD8-DF6B37559C4E}"/>
              </a:ext>
            </a:extLst>
          </p:cNvPr>
          <p:cNvSpPr txBox="1"/>
          <p:nvPr/>
        </p:nvSpPr>
        <p:spPr>
          <a:xfrm>
            <a:off x="1548600" y="3682733"/>
            <a:ext cx="175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0,004 =</a:t>
            </a:r>
          </a:p>
        </p:txBody>
      </p:sp>
      <p:sp>
        <p:nvSpPr>
          <p:cNvPr id="45" name="Content Placeholder 7">
            <a:extLst>
              <a:ext uri="{FF2B5EF4-FFF2-40B4-BE49-F238E27FC236}">
                <a16:creationId xmlns:a16="http://schemas.microsoft.com/office/drawing/2014/main" id="{BDB7AEB2-47CC-410F-AB0A-B9954E744018}"/>
              </a:ext>
            </a:extLst>
          </p:cNvPr>
          <p:cNvSpPr txBox="1">
            <a:spLocks/>
          </p:cNvSpPr>
          <p:nvPr/>
        </p:nvSpPr>
        <p:spPr>
          <a:xfrm>
            <a:off x="1201370" y="453886"/>
            <a:ext cx="7026225" cy="1273314"/>
          </a:xfrm>
          <a:prstGeom prst="rect">
            <a:avLst/>
          </a:prstGeom>
          <a:noFill/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appy Monkey"/>
              <a:buAutoNum type="arabicPeriod"/>
              <a:defRPr sz="1250" b="0" i="0" u="none" strike="noStrike" cap="none">
                <a:solidFill>
                  <a:srgbClr val="434343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rgbClr val="434343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rgbClr val="434343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9pPr>
          </a:lstStyle>
          <a:p>
            <a:pPr marL="0" indent="0">
              <a:buFont typeface="Happy Monkey"/>
              <a:buNone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3: </a:t>
            </a:r>
            <a:r>
              <a:rPr lang="en-US" sz="3600" b="1">
                <a:solidFill>
                  <a:srgbClr val="0069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 các số thập phân sau thành phân số thập phân</a:t>
            </a:r>
          </a:p>
          <a:p>
            <a:pPr marL="0" indent="0" algn="ctr">
              <a:buFont typeface="Happy Monkey"/>
              <a:buNone/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10269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323394" y="1150249"/>
            <a:ext cx="6498830" cy="28430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8800">
                <a:latin typeface="UTM Bell" panose="02040603050506020204" pitchFamily="18" charset="0"/>
              </a:rPr>
              <a:t>Dặn dò</a:t>
            </a:r>
            <a:br>
              <a:rPr lang="vi-VN" sz="8800">
                <a:latin typeface="UTM Bell" panose="02040603050506020204" pitchFamily="18" charset="0"/>
              </a:rPr>
            </a:br>
            <a:r>
              <a:rPr lang="vi-VN" sz="3600" b="0">
                <a:solidFill>
                  <a:schemeClr val="tx1"/>
                </a:solidFill>
                <a:latin typeface="+mj-lt"/>
              </a:rPr>
              <a:t>- Ôn lại nội dung bài học</a:t>
            </a:r>
            <a:br>
              <a:rPr lang="vi-VN" sz="3600" b="0">
                <a:solidFill>
                  <a:schemeClr val="tx1"/>
                </a:solidFill>
                <a:latin typeface="+mj-lt"/>
              </a:rPr>
            </a:br>
            <a:r>
              <a:rPr lang="vi-VN" sz="3600" b="0">
                <a:solidFill>
                  <a:schemeClr val="tx1"/>
                </a:solidFill>
                <a:latin typeface="+mj-lt"/>
              </a:rPr>
              <a:t>- Chuẩn bị bài mới</a:t>
            </a:r>
            <a:endParaRPr sz="880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41108" y="207903"/>
            <a:ext cx="1324465" cy="1774598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7450921" y="2848787"/>
            <a:ext cx="1324481" cy="1704076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847160" y="3161000"/>
            <a:ext cx="827325" cy="1079650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41178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314420" y="384881"/>
            <a:ext cx="6523293" cy="24647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>
                <a:latin typeface="UTM Bell" panose="02040603050506020204" pitchFamily="18" charset="0"/>
              </a:rPr>
              <a:t>Chúc các bạn học tốt !</a:t>
            </a:r>
            <a:endParaRPr sz="660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41108" y="207903"/>
            <a:ext cx="1324465" cy="1774598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7328457" y="1823294"/>
            <a:ext cx="1324481" cy="1704076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6501132" y="2918701"/>
            <a:ext cx="827325" cy="1079650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Cartoon students Royalty Free Vector Image - VectorStock">
            <a:extLst>
              <a:ext uri="{FF2B5EF4-FFF2-40B4-BE49-F238E27FC236}">
                <a16:creationId xmlns:a16="http://schemas.microsoft.com/office/drawing/2014/main" id="{C6A3A9E0-67CB-437E-939E-0A71028D5F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" b="12822"/>
          <a:stretch/>
        </p:blipFill>
        <p:spPr bwMode="auto">
          <a:xfrm>
            <a:off x="-27948" y="2107233"/>
            <a:ext cx="3310183" cy="314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231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C_Doraemon_Nobita_and_The_Island_of_Miracle__Animal_Adventure_2 (2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66" r="827" b="6838"/>
          <a:stretch/>
        </p:blipFill>
        <p:spPr bwMode="auto">
          <a:xfrm>
            <a:off x="0" y="-93012"/>
            <a:ext cx="9143999" cy="523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Angry birds epic birds\1505573783630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28" y="66064"/>
            <a:ext cx="1347056" cy="81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6B1C52-9F6B-4605-B7D1-95B2B5E2B4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2702" y="3663041"/>
            <a:ext cx="6858594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331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Untitle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667"/>
            <a:ext cx="9144000" cy="522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Don phong Nobita\zet9819a (2)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6" b="96970" l="0" r="100000">
                        <a14:foregroundMark x1="72174" y1="20000" x2="41739" y2="31515"/>
                        <a14:foregroundMark x1="32174" y1="45455" x2="40870" y2="54545"/>
                        <a14:foregroundMark x1="50435" y1="47273" x2="45217" y2="59394"/>
                        <a14:foregroundMark x1="21739" y1="46061" x2="20000" y2="67879"/>
                        <a14:foregroundMark x1="19130" y1="46061" x2="18261" y2="64848"/>
                        <a14:foregroundMark x1="26087" y1="85455" x2="9565" y2="87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59115" y="3324723"/>
            <a:ext cx="1152810" cy="160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ADMIN\Desktop\bbe5680e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322" b="99559" l="0" r="100000"/>
                    </a14:imgEffect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4166">
            <a:off x="2003825" y="3808985"/>
            <a:ext cx="889012" cy="112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C:\Users\ADMIN\Desktop\Untitled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6500" y1="68908" x2="16000" y2="96134"/>
                        <a14:foregroundMark x1="12167" y1="69244" x2="12667" y2="78487"/>
                        <a14:foregroundMark x1="24833" y1="96134" x2="93000" y2="969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9127">
            <a:off x="4727892" y="3971258"/>
            <a:ext cx="912376" cy="90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>
            <a:off x="4967546" y="40729"/>
            <a:ext cx="4394628" cy="3671007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6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 ĐÃ DỌN DẸP PHÒNG CHƯA NOBITA ?</a:t>
            </a:r>
          </a:p>
        </p:txBody>
      </p:sp>
      <p:pic>
        <p:nvPicPr>
          <p:cNvPr id="1040" name="Picture 16" descr="Kết quả hình ảnh cho mẹ nobita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4063" r="100000">
                        <a14:foregroundMark x1="59062" y1="13421" x2="45000" y2="18947"/>
                        <a14:backgroundMark x1="47500" y1="82895" x2="47188" y2="85263"/>
                        <a14:backgroundMark x1="47500" y1="81579" x2="46875" y2="82632"/>
                        <a14:backgroundMark x1="47500" y1="85789" x2="47188" y2="86579"/>
                        <a14:backgroundMark x1="47188" y1="81842" x2="47188" y2="80789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92528" y="1437014"/>
            <a:ext cx="2612305" cy="301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Kết quả hình ảnh cho nobita doraemo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475" y="2571750"/>
            <a:ext cx="1396211" cy="148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ADMIN\Desktop\Tai nguyen thiet ke tro choi\Angry birds epic birds\1505573783630 (2aA)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8333" y1="7763" x2="22222" y2="44292"/>
                        <a14:foregroundMark x1="7222" y1="7763" x2="95556" y2="9589"/>
                        <a14:foregroundMark x1="21111" y1="4110" x2="90556" y2="4110"/>
                        <a14:foregroundMark x1="95000" y1="12329" x2="97778" y2="85388"/>
                        <a14:foregroundMark x1="16667" y1="14155" x2="98333" y2="24201"/>
                        <a14:foregroundMark x1="7778" y1="5023" x2="2778" y2="39726"/>
                        <a14:foregroundMark x1="2778" y1="38813" x2="3889" y2="85388"/>
                        <a14:foregroundMark x1="1667" y1="85388" x2="6111" y2="93607"/>
                        <a14:foregroundMark x1="7778" y1="91781" x2="68889" y2="92694"/>
                        <a14:foregroundMark x1="67778" y1="93607" x2="92222" y2="972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02" y="256540"/>
            <a:ext cx="1367798" cy="83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xplosion 1 5"/>
          <p:cNvSpPr/>
          <p:nvPr/>
        </p:nvSpPr>
        <p:spPr>
          <a:xfrm>
            <a:off x="2784770" y="-145075"/>
            <a:ext cx="3086100" cy="2368076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2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 GIỎI LẮM !</a:t>
            </a:r>
          </a:p>
        </p:txBody>
      </p:sp>
    </p:spTree>
    <p:extLst>
      <p:ext uri="{BB962C8B-B14F-4D97-AF65-F5344CB8AC3E}">
        <p14:creationId xmlns:p14="http://schemas.microsoft.com/office/powerpoint/2010/main" val="34190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Untitle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603"/>
            <a:ext cx="9240253" cy="527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1" y="23488"/>
            <a:ext cx="5971713" cy="350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ình ảnh có liên qua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432" y="2429403"/>
            <a:ext cx="2754568" cy="275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537FCD6-4CDF-4811-8E3D-36016DB8533B}"/>
              </a:ext>
            </a:extLst>
          </p:cNvPr>
          <p:cNvGrpSpPr/>
          <p:nvPr/>
        </p:nvGrpSpPr>
        <p:grpSpPr>
          <a:xfrm>
            <a:off x="662941" y="3384913"/>
            <a:ext cx="1783080" cy="1783080"/>
            <a:chOff x="662941" y="3384913"/>
            <a:chExt cx="1783080" cy="1783080"/>
          </a:xfrm>
        </p:grpSpPr>
        <p:pic>
          <p:nvPicPr>
            <p:cNvPr id="12" name="Picture 2" descr="Hình ảnh có liên qua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1" y="3384913"/>
              <a:ext cx="1783080" cy="1783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5" name="Picture 7" descr="C:\Users\ADMIN\Desktop\Don phong Nobita\ad9933b1ed69afc1e465a03320eed3cc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>
                          <a14:foregroundMark x1="82037" y1="28811" x2="18333" y2="57621"/>
                          <a14:foregroundMark x1="27963" y1="28811" x2="50185" y2="57621"/>
                          <a14:foregroundMark x1="58519" y1="28811" x2="66667" y2="52596"/>
                          <a14:foregroundMark x1="74630" y1="22278" x2="67963" y2="61139"/>
                          <a14:foregroundMark x1="73148" y1="33501" x2="76667" y2="71692"/>
                          <a14:foregroundMark x1="81111" y1="30821" x2="75926" y2="52596"/>
                          <a14:foregroundMark x1="73889" y1="27638" x2="40370" y2="39363"/>
                          <a14:foregroundMark x1="44815" y1="24958" x2="29444" y2="53936"/>
                          <a14:foregroundMark x1="22222" y1="55109" x2="8333" y2="63819"/>
                          <a14:foregroundMark x1="33889" y1="55779" x2="27963" y2="748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33829" flipH="1">
              <a:off x="918784" y="3433566"/>
              <a:ext cx="883501" cy="916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86BE20A-7ED9-4DFB-8776-8B69C29AA63D}"/>
              </a:ext>
            </a:extLst>
          </p:cNvPr>
          <p:cNvSpPr txBox="1"/>
          <p:nvPr/>
        </p:nvSpPr>
        <p:spPr>
          <a:xfrm>
            <a:off x="2077047" y="753531"/>
            <a:ext cx="547370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số thập phân thích hợp vào chỗ chấm:</a:t>
            </a:r>
          </a:p>
          <a:p>
            <a:pPr marL="0" indent="0">
              <a:buNone/>
            </a:pPr>
            <a:endParaRPr lang="en-US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7dm =      m =      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E2970E2-9FD0-4465-BBDA-3802448E5ACE}"/>
                  </a:ext>
                </a:extLst>
              </p:cNvPr>
              <p:cNvSpPr txBox="1"/>
              <p:nvPr/>
            </p:nvSpPr>
            <p:spPr>
              <a:xfrm>
                <a:off x="3708400" y="1337211"/>
                <a:ext cx="609600" cy="1359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𝟕</m:t>
                          </m:r>
                        </m:num>
                        <m:den>
                          <m:r>
                            <a:rPr lang="en-US" sz="44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4400" b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E2970E2-9FD0-4465-BBDA-3802448E5A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8400" y="1337211"/>
                <a:ext cx="609600" cy="1359988"/>
              </a:xfrm>
              <a:prstGeom prst="rect">
                <a:avLst/>
              </a:prstGeom>
              <a:blipFill>
                <a:blip r:embed="rId13"/>
                <a:stretch>
                  <a:fillRect r="-2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939FBB34-D9E9-4240-BD45-0817E07AD922}"/>
              </a:ext>
            </a:extLst>
          </p:cNvPr>
          <p:cNvSpPr txBox="1"/>
          <p:nvPr/>
        </p:nvSpPr>
        <p:spPr>
          <a:xfrm>
            <a:off x="5586725" y="1676861"/>
            <a:ext cx="1278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 </a:t>
            </a:r>
          </a:p>
        </p:txBody>
      </p:sp>
    </p:spTree>
    <p:extLst>
      <p:ext uri="{BB962C8B-B14F-4D97-AF65-F5344CB8AC3E}">
        <p14:creationId xmlns:p14="http://schemas.microsoft.com/office/powerpoint/2010/main" val="73149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C:\Users\ADMIN\Desktop\Untitled (3).png">
            <a:extLst>
              <a:ext uri="{FF2B5EF4-FFF2-40B4-BE49-F238E27FC236}">
                <a16:creationId xmlns:a16="http://schemas.microsoft.com/office/drawing/2014/main" id="{BEAF35C9-DFE9-475A-A969-3AF73AC17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603"/>
            <a:ext cx="9240253" cy="527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1" y="23488"/>
            <a:ext cx="5971713" cy="350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1" y="3384913"/>
            <a:ext cx="1783080" cy="17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ình ảnh có liên quan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074" y="2396067"/>
            <a:ext cx="2771926" cy="277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Don phong Nobita\ad9933b1ed69afc1e465a03320eed3cc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82037" y1="28811" x2="18333" y2="57621"/>
                        <a14:foregroundMark x1="27963" y1="28811" x2="50185" y2="57621"/>
                        <a14:foregroundMark x1="58519" y1="28811" x2="66667" y2="52596"/>
                        <a14:foregroundMark x1="74630" y1="22278" x2="67963" y2="61139"/>
                        <a14:foregroundMark x1="73148" y1="33501" x2="76667" y2="71692"/>
                        <a14:foregroundMark x1="81111" y1="30821" x2="75926" y2="52596"/>
                        <a14:foregroundMark x1="73889" y1="27638" x2="40370" y2="39363"/>
                        <a14:foregroundMark x1="44815" y1="24958" x2="29444" y2="53936"/>
                        <a14:foregroundMark x1="22222" y1="55109" x2="8333" y2="63819"/>
                        <a14:foregroundMark x1="33889" y1="55779" x2="27963" y2="748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3829" flipH="1">
            <a:off x="918784" y="3433566"/>
            <a:ext cx="883501" cy="91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D79A90A-0561-4362-83FB-9928D564B150}"/>
              </a:ext>
            </a:extLst>
          </p:cNvPr>
          <p:cNvSpPr txBox="1"/>
          <p:nvPr/>
        </p:nvSpPr>
        <p:spPr>
          <a:xfrm>
            <a:off x="1828787" y="802624"/>
            <a:ext cx="547370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số thập phân thích hợp vào chỗ chấm:</a:t>
            </a:r>
          </a:p>
          <a:p>
            <a:pPr marL="0" indent="0">
              <a:buNone/>
            </a:pPr>
            <a:endParaRPr lang="en-US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4cm =         m =      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67A52ED-3D27-447F-8966-0D1D0C393539}"/>
                  </a:ext>
                </a:extLst>
              </p:cNvPr>
              <p:cNvSpPr txBox="1"/>
              <p:nvPr/>
            </p:nvSpPr>
            <p:spPr>
              <a:xfrm>
                <a:off x="3460140" y="1386304"/>
                <a:ext cx="609600" cy="1361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4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𝟏𝟎</m:t>
                          </m:r>
                          <m:r>
                            <a:rPr lang="en-US" sz="44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den>
                      </m:f>
                    </m:oMath>
                  </m:oMathPara>
                </a14:m>
                <a:endParaRPr lang="en-US" sz="4400" b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67A52ED-3D27-447F-8966-0D1D0C3935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0140" y="1386304"/>
                <a:ext cx="609600" cy="1361911"/>
              </a:xfrm>
              <a:prstGeom prst="rect">
                <a:avLst/>
              </a:prstGeom>
              <a:blipFill>
                <a:blip r:embed="rId13"/>
                <a:stretch>
                  <a:fillRect r="-8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C5134251-97AF-4B6E-9244-43001F4B9D8D}"/>
              </a:ext>
            </a:extLst>
          </p:cNvPr>
          <p:cNvSpPr txBox="1"/>
          <p:nvPr/>
        </p:nvSpPr>
        <p:spPr>
          <a:xfrm>
            <a:off x="5464497" y="1729552"/>
            <a:ext cx="1278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0,04 </a:t>
            </a:r>
          </a:p>
        </p:txBody>
      </p:sp>
    </p:spTree>
    <p:extLst>
      <p:ext uri="{BB962C8B-B14F-4D97-AF65-F5344CB8AC3E}">
        <p14:creationId xmlns:p14="http://schemas.microsoft.com/office/powerpoint/2010/main" val="13533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AFC1ADD-15BA-4C4C-B29C-CB32F49B6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169" y="305376"/>
            <a:ext cx="7017104" cy="3548180"/>
          </a:xfrm>
          <a:prstGeom prst="rect">
            <a:avLst/>
          </a:prstGeom>
        </p:spPr>
      </p:pic>
      <p:sp>
        <p:nvSpPr>
          <p:cNvPr id="879" name="Google Shape;879;p34"/>
          <p:cNvSpPr/>
          <p:nvPr/>
        </p:nvSpPr>
        <p:spPr>
          <a:xfrm rot="-5400000">
            <a:off x="7493778" y="-720203"/>
            <a:ext cx="703061" cy="2271968"/>
          </a:xfrm>
          <a:custGeom>
            <a:avLst/>
            <a:gdLst/>
            <a:ahLst/>
            <a:cxnLst/>
            <a:rect l="l" t="t" r="r" b="b"/>
            <a:pathLst>
              <a:path w="33093" h="43181" extrusionOk="0">
                <a:moveTo>
                  <a:pt x="15395" y="0"/>
                </a:moveTo>
                <a:cubicBezTo>
                  <a:pt x="1" y="0"/>
                  <a:pt x="1" y="9670"/>
                  <a:pt x="1" y="21590"/>
                </a:cubicBezTo>
                <a:cubicBezTo>
                  <a:pt x="1" y="33516"/>
                  <a:pt x="1" y="43180"/>
                  <a:pt x="15395" y="43180"/>
                </a:cubicBezTo>
                <a:cubicBezTo>
                  <a:pt x="33093" y="43180"/>
                  <a:pt x="30795" y="33516"/>
                  <a:pt x="30795" y="21590"/>
                </a:cubicBezTo>
                <a:cubicBezTo>
                  <a:pt x="30795" y="9670"/>
                  <a:pt x="30795" y="0"/>
                  <a:pt x="1539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34"/>
          <p:cNvSpPr txBox="1"/>
          <p:nvPr/>
        </p:nvSpPr>
        <p:spPr>
          <a:xfrm>
            <a:off x="7105886" y="94668"/>
            <a:ext cx="20205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latin typeface="UTM Bell" panose="02040603050506020204" pitchFamily="18" charset="0"/>
                <a:ea typeface="Happy Monkey"/>
                <a:cs typeface="Happy Monkey"/>
                <a:sym typeface="Happy Monkey"/>
              </a:rPr>
              <a:t>EduFive</a:t>
            </a:r>
            <a:endParaRPr sz="2800" b="1">
              <a:latin typeface="UTM Bell" panose="02040603050506020204" pitchFamily="18" charset="0"/>
              <a:ea typeface="Happy Monkey"/>
              <a:cs typeface="Happy Monkey"/>
              <a:sym typeface="Happy Monkey"/>
            </a:endParaRPr>
          </a:p>
        </p:txBody>
      </p:sp>
      <p:grpSp>
        <p:nvGrpSpPr>
          <p:cNvPr id="882" name="Google Shape;882;p34"/>
          <p:cNvGrpSpPr/>
          <p:nvPr/>
        </p:nvGrpSpPr>
        <p:grpSpPr>
          <a:xfrm>
            <a:off x="803896" y="2985129"/>
            <a:ext cx="954733" cy="1245916"/>
            <a:chOff x="6015500" y="3528850"/>
            <a:chExt cx="827325" cy="1079650"/>
          </a:xfrm>
        </p:grpSpPr>
        <p:sp>
          <p:nvSpPr>
            <p:cNvPr id="883" name="Google Shape;883;p34"/>
            <p:cNvSpPr/>
            <p:nvPr/>
          </p:nvSpPr>
          <p:spPr>
            <a:xfrm>
              <a:off x="6015500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395" y="0"/>
                  </a:moveTo>
                  <a:cubicBezTo>
                    <a:pt x="1" y="0"/>
                    <a:pt x="1" y="9670"/>
                    <a:pt x="1" y="21596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4"/>
            <p:cNvSpPr/>
            <p:nvPr/>
          </p:nvSpPr>
          <p:spPr>
            <a:xfrm>
              <a:off x="6353675" y="3746425"/>
              <a:ext cx="208775" cy="181450"/>
            </a:xfrm>
            <a:custGeom>
              <a:avLst/>
              <a:gdLst/>
              <a:ahLst/>
              <a:cxnLst/>
              <a:rect l="l" t="t" r="r" b="b"/>
              <a:pathLst>
                <a:path w="8351" h="7258" extrusionOk="0">
                  <a:moveTo>
                    <a:pt x="3270" y="0"/>
                  </a:moveTo>
                  <a:cubicBezTo>
                    <a:pt x="1158" y="0"/>
                    <a:pt x="0" y="287"/>
                    <a:pt x="0" y="3779"/>
                  </a:cubicBezTo>
                  <a:cubicBezTo>
                    <a:pt x="0" y="6851"/>
                    <a:pt x="1184" y="7257"/>
                    <a:pt x="2793" y="7257"/>
                  </a:cubicBezTo>
                  <a:cubicBezTo>
                    <a:pt x="3373" y="7257"/>
                    <a:pt x="4007" y="7204"/>
                    <a:pt x="4662" y="7204"/>
                  </a:cubicBezTo>
                  <a:cubicBezTo>
                    <a:pt x="7133" y="7204"/>
                    <a:pt x="8350" y="6995"/>
                    <a:pt x="8350" y="3779"/>
                  </a:cubicBezTo>
                  <a:cubicBezTo>
                    <a:pt x="8350" y="1176"/>
                    <a:pt x="7587" y="12"/>
                    <a:pt x="4626" y="12"/>
                  </a:cubicBezTo>
                  <a:cubicBezTo>
                    <a:pt x="4138" y="12"/>
                    <a:pt x="3685" y="0"/>
                    <a:pt x="3270" y="0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4"/>
            <p:cNvSpPr/>
            <p:nvPr/>
          </p:nvSpPr>
          <p:spPr>
            <a:xfrm>
              <a:off x="6125625" y="3976975"/>
              <a:ext cx="664850" cy="293450"/>
            </a:xfrm>
            <a:custGeom>
              <a:avLst/>
              <a:gdLst/>
              <a:ahLst/>
              <a:cxnLst/>
              <a:rect l="l" t="t" r="r" b="b"/>
              <a:pathLst>
                <a:path w="26594" h="11738" extrusionOk="0">
                  <a:moveTo>
                    <a:pt x="11636" y="0"/>
                  </a:moveTo>
                  <a:cubicBezTo>
                    <a:pt x="4959" y="0"/>
                    <a:pt x="1" y="463"/>
                    <a:pt x="1" y="6112"/>
                  </a:cubicBezTo>
                  <a:cubicBezTo>
                    <a:pt x="1" y="11079"/>
                    <a:pt x="4671" y="11737"/>
                    <a:pt x="10004" y="11737"/>
                  </a:cubicBezTo>
                  <a:cubicBezTo>
                    <a:pt x="11927" y="11737"/>
                    <a:pt x="13935" y="11652"/>
                    <a:pt x="15842" y="11652"/>
                  </a:cubicBezTo>
                  <a:cubicBezTo>
                    <a:pt x="23048" y="11652"/>
                    <a:pt x="26593" y="11324"/>
                    <a:pt x="26593" y="6112"/>
                  </a:cubicBezTo>
                  <a:cubicBezTo>
                    <a:pt x="26593" y="1905"/>
                    <a:pt x="24373" y="18"/>
                    <a:pt x="15735" y="18"/>
                  </a:cubicBezTo>
                  <a:cubicBezTo>
                    <a:pt x="14319" y="18"/>
                    <a:pt x="12944" y="0"/>
                    <a:pt x="116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4"/>
            <p:cNvSpPr/>
            <p:nvPr/>
          </p:nvSpPr>
          <p:spPr>
            <a:xfrm>
              <a:off x="6057600" y="3908875"/>
              <a:ext cx="688100" cy="316850"/>
            </a:xfrm>
            <a:custGeom>
              <a:avLst/>
              <a:gdLst/>
              <a:ahLst/>
              <a:cxnLst/>
              <a:rect l="l" t="t" r="r" b="b"/>
              <a:pathLst>
                <a:path w="27524" h="12674" extrusionOk="0">
                  <a:moveTo>
                    <a:pt x="12105" y="940"/>
                  </a:moveTo>
                  <a:cubicBezTo>
                    <a:pt x="12744" y="940"/>
                    <a:pt x="13394" y="946"/>
                    <a:pt x="14058" y="951"/>
                  </a:cubicBezTo>
                  <a:cubicBezTo>
                    <a:pt x="14761" y="951"/>
                    <a:pt x="15472" y="957"/>
                    <a:pt x="16199" y="957"/>
                  </a:cubicBezTo>
                  <a:cubicBezTo>
                    <a:pt x="24927" y="957"/>
                    <a:pt x="26585" y="2933"/>
                    <a:pt x="26585" y="6580"/>
                  </a:cubicBezTo>
                  <a:cubicBezTo>
                    <a:pt x="26585" y="11213"/>
                    <a:pt x="23769" y="11648"/>
                    <a:pt x="16307" y="11648"/>
                  </a:cubicBezTo>
                  <a:cubicBezTo>
                    <a:pt x="15353" y="11648"/>
                    <a:pt x="14356" y="11671"/>
                    <a:pt x="13389" y="11695"/>
                  </a:cubicBezTo>
                  <a:cubicBezTo>
                    <a:pt x="12426" y="11716"/>
                    <a:pt x="11456" y="11737"/>
                    <a:pt x="10506" y="11737"/>
                  </a:cubicBezTo>
                  <a:cubicBezTo>
                    <a:pt x="7010" y="11737"/>
                    <a:pt x="3780" y="11455"/>
                    <a:pt x="2137" y="9845"/>
                  </a:cubicBezTo>
                  <a:cubicBezTo>
                    <a:pt x="1331" y="9057"/>
                    <a:pt x="937" y="7989"/>
                    <a:pt x="937" y="6580"/>
                  </a:cubicBezTo>
                  <a:cubicBezTo>
                    <a:pt x="937" y="4981"/>
                    <a:pt x="1355" y="3786"/>
                    <a:pt x="2209" y="2933"/>
                  </a:cubicBezTo>
                  <a:cubicBezTo>
                    <a:pt x="4011" y="1142"/>
                    <a:pt x="7700" y="940"/>
                    <a:pt x="12105" y="940"/>
                  </a:cubicBezTo>
                  <a:close/>
                  <a:moveTo>
                    <a:pt x="12117" y="0"/>
                  </a:moveTo>
                  <a:cubicBezTo>
                    <a:pt x="7495" y="0"/>
                    <a:pt x="3603" y="224"/>
                    <a:pt x="1546" y="2271"/>
                  </a:cubicBezTo>
                  <a:cubicBezTo>
                    <a:pt x="507" y="3304"/>
                    <a:pt x="0" y="4718"/>
                    <a:pt x="0" y="6580"/>
                  </a:cubicBezTo>
                  <a:cubicBezTo>
                    <a:pt x="0" y="8233"/>
                    <a:pt x="496" y="9558"/>
                    <a:pt x="1480" y="10519"/>
                  </a:cubicBezTo>
                  <a:cubicBezTo>
                    <a:pt x="3361" y="12364"/>
                    <a:pt x="6810" y="12674"/>
                    <a:pt x="10499" y="12674"/>
                  </a:cubicBezTo>
                  <a:cubicBezTo>
                    <a:pt x="11461" y="12674"/>
                    <a:pt x="12439" y="12657"/>
                    <a:pt x="13413" y="12632"/>
                  </a:cubicBezTo>
                  <a:cubicBezTo>
                    <a:pt x="14367" y="12615"/>
                    <a:pt x="15364" y="12591"/>
                    <a:pt x="16307" y="12591"/>
                  </a:cubicBezTo>
                  <a:cubicBezTo>
                    <a:pt x="23470" y="12591"/>
                    <a:pt x="27524" y="12310"/>
                    <a:pt x="27524" y="6580"/>
                  </a:cubicBezTo>
                  <a:cubicBezTo>
                    <a:pt x="27524" y="1734"/>
                    <a:pt x="24563" y="20"/>
                    <a:pt x="16199" y="20"/>
                  </a:cubicBezTo>
                  <a:cubicBezTo>
                    <a:pt x="15477" y="20"/>
                    <a:pt x="14761" y="14"/>
                    <a:pt x="14063" y="9"/>
                  </a:cubicBezTo>
                  <a:cubicBezTo>
                    <a:pt x="13403" y="4"/>
                    <a:pt x="12753" y="0"/>
                    <a:pt x="12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4"/>
            <p:cNvSpPr/>
            <p:nvPr/>
          </p:nvSpPr>
          <p:spPr>
            <a:xfrm>
              <a:off x="6285625" y="3678250"/>
              <a:ext cx="232050" cy="204900"/>
            </a:xfrm>
            <a:custGeom>
              <a:avLst/>
              <a:gdLst/>
              <a:ahLst/>
              <a:cxnLst/>
              <a:rect l="l" t="t" r="r" b="b"/>
              <a:pathLst>
                <a:path w="9282" h="8196" extrusionOk="0">
                  <a:moveTo>
                    <a:pt x="3731" y="942"/>
                  </a:moveTo>
                  <a:cubicBezTo>
                    <a:pt x="3927" y="942"/>
                    <a:pt x="4136" y="942"/>
                    <a:pt x="4351" y="948"/>
                  </a:cubicBezTo>
                  <a:cubicBezTo>
                    <a:pt x="4590" y="948"/>
                    <a:pt x="4835" y="955"/>
                    <a:pt x="5091" y="955"/>
                  </a:cubicBezTo>
                  <a:cubicBezTo>
                    <a:pt x="7873" y="955"/>
                    <a:pt x="8345" y="1969"/>
                    <a:pt x="8345" y="4250"/>
                  </a:cubicBezTo>
                  <a:cubicBezTo>
                    <a:pt x="8345" y="7061"/>
                    <a:pt x="7515" y="7204"/>
                    <a:pt x="5127" y="7204"/>
                  </a:cubicBezTo>
                  <a:cubicBezTo>
                    <a:pt x="4781" y="7204"/>
                    <a:pt x="4447" y="7215"/>
                    <a:pt x="4119" y="7228"/>
                  </a:cubicBezTo>
                  <a:cubicBezTo>
                    <a:pt x="3813" y="7242"/>
                    <a:pt x="3520" y="7255"/>
                    <a:pt x="3244" y="7255"/>
                  </a:cubicBezTo>
                  <a:cubicBezTo>
                    <a:pt x="2553" y="7255"/>
                    <a:pt x="1975" y="7173"/>
                    <a:pt x="1599" y="6810"/>
                  </a:cubicBezTo>
                  <a:cubicBezTo>
                    <a:pt x="1152" y="6386"/>
                    <a:pt x="937" y="5545"/>
                    <a:pt x="937" y="4250"/>
                  </a:cubicBezTo>
                  <a:cubicBezTo>
                    <a:pt x="937" y="2769"/>
                    <a:pt x="1146" y="1873"/>
                    <a:pt x="1593" y="1426"/>
                  </a:cubicBezTo>
                  <a:cubicBezTo>
                    <a:pt x="2023" y="1002"/>
                    <a:pt x="2745" y="942"/>
                    <a:pt x="3731" y="942"/>
                  </a:cubicBezTo>
                  <a:close/>
                  <a:moveTo>
                    <a:pt x="3756" y="0"/>
                  </a:moveTo>
                  <a:cubicBezTo>
                    <a:pt x="2572" y="0"/>
                    <a:pt x="1618" y="86"/>
                    <a:pt x="937" y="757"/>
                  </a:cubicBezTo>
                  <a:cubicBezTo>
                    <a:pt x="287" y="1402"/>
                    <a:pt x="0" y="2476"/>
                    <a:pt x="0" y="4250"/>
                  </a:cubicBezTo>
                  <a:cubicBezTo>
                    <a:pt x="0" y="5837"/>
                    <a:pt x="298" y="6870"/>
                    <a:pt x="949" y="7490"/>
                  </a:cubicBezTo>
                  <a:cubicBezTo>
                    <a:pt x="1557" y="8075"/>
                    <a:pt x="2370" y="8195"/>
                    <a:pt x="3259" y="8195"/>
                  </a:cubicBezTo>
                  <a:cubicBezTo>
                    <a:pt x="3551" y="8195"/>
                    <a:pt x="3849" y="8182"/>
                    <a:pt x="4155" y="8171"/>
                  </a:cubicBezTo>
                  <a:cubicBezTo>
                    <a:pt x="4471" y="8159"/>
                    <a:pt x="4799" y="8141"/>
                    <a:pt x="5127" y="8141"/>
                  </a:cubicBezTo>
                  <a:cubicBezTo>
                    <a:pt x="7712" y="8141"/>
                    <a:pt x="9282" y="7879"/>
                    <a:pt x="9282" y="4250"/>
                  </a:cubicBezTo>
                  <a:cubicBezTo>
                    <a:pt x="9282" y="1707"/>
                    <a:pt x="8571" y="11"/>
                    <a:pt x="5091" y="11"/>
                  </a:cubicBezTo>
                  <a:cubicBezTo>
                    <a:pt x="4841" y="11"/>
                    <a:pt x="4596" y="11"/>
                    <a:pt x="4364" y="5"/>
                  </a:cubicBezTo>
                  <a:cubicBezTo>
                    <a:pt x="4155" y="3"/>
                    <a:pt x="3953" y="0"/>
                    <a:pt x="3756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4"/>
            <p:cNvSpPr/>
            <p:nvPr/>
          </p:nvSpPr>
          <p:spPr>
            <a:xfrm>
              <a:off x="6367100" y="4319625"/>
              <a:ext cx="208625" cy="181400"/>
            </a:xfrm>
            <a:custGeom>
              <a:avLst/>
              <a:gdLst/>
              <a:ahLst/>
              <a:cxnLst/>
              <a:rect l="l" t="t" r="r" b="b"/>
              <a:pathLst>
                <a:path w="8345" h="7256" extrusionOk="0">
                  <a:moveTo>
                    <a:pt x="3276" y="1"/>
                  </a:moveTo>
                  <a:cubicBezTo>
                    <a:pt x="1162" y="1"/>
                    <a:pt x="0" y="286"/>
                    <a:pt x="0" y="3778"/>
                  </a:cubicBezTo>
                  <a:cubicBezTo>
                    <a:pt x="0" y="6849"/>
                    <a:pt x="1184" y="7256"/>
                    <a:pt x="2794" y="7256"/>
                  </a:cubicBezTo>
                  <a:cubicBezTo>
                    <a:pt x="3373" y="7256"/>
                    <a:pt x="4008" y="7203"/>
                    <a:pt x="4662" y="7203"/>
                  </a:cubicBezTo>
                  <a:cubicBezTo>
                    <a:pt x="7133" y="7203"/>
                    <a:pt x="8345" y="6995"/>
                    <a:pt x="8345" y="3778"/>
                  </a:cubicBezTo>
                  <a:cubicBezTo>
                    <a:pt x="8345" y="1175"/>
                    <a:pt x="7587" y="11"/>
                    <a:pt x="4620" y="11"/>
                  </a:cubicBezTo>
                  <a:cubicBezTo>
                    <a:pt x="4137" y="11"/>
                    <a:pt x="3689" y="1"/>
                    <a:pt x="3276" y="1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4"/>
            <p:cNvSpPr/>
            <p:nvPr/>
          </p:nvSpPr>
          <p:spPr>
            <a:xfrm>
              <a:off x="6298900" y="4251550"/>
              <a:ext cx="232200" cy="204750"/>
            </a:xfrm>
            <a:custGeom>
              <a:avLst/>
              <a:gdLst/>
              <a:ahLst/>
              <a:cxnLst/>
              <a:rect l="l" t="t" r="r" b="b"/>
              <a:pathLst>
                <a:path w="9288" h="8190" extrusionOk="0">
                  <a:moveTo>
                    <a:pt x="3731" y="937"/>
                  </a:moveTo>
                  <a:cubicBezTo>
                    <a:pt x="3927" y="937"/>
                    <a:pt x="4136" y="944"/>
                    <a:pt x="4357" y="944"/>
                  </a:cubicBezTo>
                  <a:cubicBezTo>
                    <a:pt x="4591" y="950"/>
                    <a:pt x="4841" y="950"/>
                    <a:pt x="5092" y="950"/>
                  </a:cubicBezTo>
                  <a:cubicBezTo>
                    <a:pt x="7880" y="950"/>
                    <a:pt x="8351" y="1969"/>
                    <a:pt x="8351" y="4244"/>
                  </a:cubicBezTo>
                  <a:cubicBezTo>
                    <a:pt x="8351" y="7055"/>
                    <a:pt x="7522" y="7198"/>
                    <a:pt x="5133" y="7198"/>
                  </a:cubicBezTo>
                  <a:cubicBezTo>
                    <a:pt x="4787" y="7198"/>
                    <a:pt x="4447" y="7211"/>
                    <a:pt x="4119" y="7228"/>
                  </a:cubicBezTo>
                  <a:cubicBezTo>
                    <a:pt x="3825" y="7240"/>
                    <a:pt x="3542" y="7251"/>
                    <a:pt x="3275" y="7251"/>
                  </a:cubicBezTo>
                  <a:cubicBezTo>
                    <a:pt x="2572" y="7251"/>
                    <a:pt x="1980" y="7172"/>
                    <a:pt x="1599" y="6804"/>
                  </a:cubicBezTo>
                  <a:cubicBezTo>
                    <a:pt x="1158" y="6380"/>
                    <a:pt x="943" y="5545"/>
                    <a:pt x="943" y="4244"/>
                  </a:cubicBezTo>
                  <a:cubicBezTo>
                    <a:pt x="943" y="2763"/>
                    <a:pt x="1152" y="1868"/>
                    <a:pt x="1599" y="1427"/>
                  </a:cubicBezTo>
                  <a:cubicBezTo>
                    <a:pt x="2029" y="1003"/>
                    <a:pt x="2751" y="937"/>
                    <a:pt x="3731" y="937"/>
                  </a:cubicBezTo>
                  <a:close/>
                  <a:moveTo>
                    <a:pt x="3737" y="0"/>
                  </a:moveTo>
                  <a:cubicBezTo>
                    <a:pt x="2560" y="0"/>
                    <a:pt x="1619" y="86"/>
                    <a:pt x="938" y="758"/>
                  </a:cubicBezTo>
                  <a:cubicBezTo>
                    <a:pt x="293" y="1396"/>
                    <a:pt x="1" y="2471"/>
                    <a:pt x="1" y="4244"/>
                  </a:cubicBezTo>
                  <a:cubicBezTo>
                    <a:pt x="1" y="5837"/>
                    <a:pt x="304" y="6865"/>
                    <a:pt x="949" y="7485"/>
                  </a:cubicBezTo>
                  <a:cubicBezTo>
                    <a:pt x="1564" y="8076"/>
                    <a:pt x="2376" y="8190"/>
                    <a:pt x="3265" y="8190"/>
                  </a:cubicBezTo>
                  <a:cubicBezTo>
                    <a:pt x="3558" y="8190"/>
                    <a:pt x="3856" y="8178"/>
                    <a:pt x="4161" y="8165"/>
                  </a:cubicBezTo>
                  <a:cubicBezTo>
                    <a:pt x="4477" y="8154"/>
                    <a:pt x="4800" y="8142"/>
                    <a:pt x="5133" y="8142"/>
                  </a:cubicBezTo>
                  <a:cubicBezTo>
                    <a:pt x="7718" y="8142"/>
                    <a:pt x="9288" y="7879"/>
                    <a:pt x="9288" y="4244"/>
                  </a:cubicBezTo>
                  <a:cubicBezTo>
                    <a:pt x="9288" y="1702"/>
                    <a:pt x="8577" y="13"/>
                    <a:pt x="5092" y="13"/>
                  </a:cubicBezTo>
                  <a:cubicBezTo>
                    <a:pt x="4841" y="13"/>
                    <a:pt x="4602" y="5"/>
                    <a:pt x="4370" y="5"/>
                  </a:cubicBezTo>
                  <a:cubicBezTo>
                    <a:pt x="4152" y="3"/>
                    <a:pt x="3941" y="0"/>
                    <a:pt x="3737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0" name="Google Shape;890;p34"/>
          <p:cNvGrpSpPr/>
          <p:nvPr/>
        </p:nvGrpSpPr>
        <p:grpSpPr>
          <a:xfrm>
            <a:off x="636845" y="324409"/>
            <a:ext cx="1121788" cy="1500121"/>
            <a:chOff x="2111950" y="664225"/>
            <a:chExt cx="829725" cy="1109475"/>
          </a:xfrm>
        </p:grpSpPr>
        <p:sp>
          <p:nvSpPr>
            <p:cNvPr id="891" name="Google Shape;891;p34"/>
            <p:cNvSpPr/>
            <p:nvPr/>
          </p:nvSpPr>
          <p:spPr>
            <a:xfrm>
              <a:off x="2114200" y="664225"/>
              <a:ext cx="827475" cy="1079475"/>
            </a:xfrm>
            <a:custGeom>
              <a:avLst/>
              <a:gdLst/>
              <a:ahLst/>
              <a:cxnLst/>
              <a:rect l="l" t="t" r="r" b="b"/>
              <a:pathLst>
                <a:path w="33099" h="43179" extrusionOk="0">
                  <a:moveTo>
                    <a:pt x="15400" y="0"/>
                  </a:moveTo>
                  <a:cubicBezTo>
                    <a:pt x="1" y="0"/>
                    <a:pt x="1" y="9663"/>
                    <a:pt x="1" y="21589"/>
                  </a:cubicBezTo>
                  <a:cubicBezTo>
                    <a:pt x="1" y="33515"/>
                    <a:pt x="1" y="43179"/>
                    <a:pt x="15400" y="43179"/>
                  </a:cubicBezTo>
                  <a:cubicBezTo>
                    <a:pt x="33098" y="43179"/>
                    <a:pt x="30795" y="33515"/>
                    <a:pt x="30795" y="21589"/>
                  </a:cubicBezTo>
                  <a:cubicBezTo>
                    <a:pt x="30795" y="9663"/>
                    <a:pt x="30795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4"/>
            <p:cNvSpPr/>
            <p:nvPr/>
          </p:nvSpPr>
          <p:spPr>
            <a:xfrm>
              <a:off x="2180300" y="735225"/>
              <a:ext cx="738975" cy="1038475"/>
            </a:xfrm>
            <a:custGeom>
              <a:avLst/>
              <a:gdLst/>
              <a:ahLst/>
              <a:cxnLst/>
              <a:rect l="l" t="t" r="r" b="b"/>
              <a:pathLst>
                <a:path w="29559" h="41539" extrusionOk="0">
                  <a:moveTo>
                    <a:pt x="14496" y="1"/>
                  </a:moveTo>
                  <a:cubicBezTo>
                    <a:pt x="9433" y="1"/>
                    <a:pt x="4656" y="3394"/>
                    <a:pt x="2250" y="7957"/>
                  </a:cubicBezTo>
                  <a:cubicBezTo>
                    <a:pt x="544" y="11205"/>
                    <a:pt x="1" y="15054"/>
                    <a:pt x="753" y="18648"/>
                  </a:cubicBezTo>
                  <a:cubicBezTo>
                    <a:pt x="968" y="19663"/>
                    <a:pt x="1362" y="20767"/>
                    <a:pt x="2286" y="21244"/>
                  </a:cubicBezTo>
                  <a:cubicBezTo>
                    <a:pt x="2600" y="21409"/>
                    <a:pt x="2938" y="21481"/>
                    <a:pt x="3282" y="21481"/>
                  </a:cubicBezTo>
                  <a:cubicBezTo>
                    <a:pt x="4047" y="21481"/>
                    <a:pt x="4844" y="21127"/>
                    <a:pt x="5473" y="20654"/>
                  </a:cubicBezTo>
                  <a:cubicBezTo>
                    <a:pt x="6382" y="19966"/>
                    <a:pt x="7104" y="19042"/>
                    <a:pt x="8052" y="18409"/>
                  </a:cubicBezTo>
                  <a:cubicBezTo>
                    <a:pt x="8488" y="18119"/>
                    <a:pt x="8992" y="17892"/>
                    <a:pt x="9508" y="17892"/>
                  </a:cubicBezTo>
                  <a:cubicBezTo>
                    <a:pt x="9586" y="17892"/>
                    <a:pt x="9664" y="17897"/>
                    <a:pt x="9742" y="17908"/>
                  </a:cubicBezTo>
                  <a:cubicBezTo>
                    <a:pt x="10804" y="18051"/>
                    <a:pt x="11449" y="19178"/>
                    <a:pt x="11688" y="20230"/>
                  </a:cubicBezTo>
                  <a:cubicBezTo>
                    <a:pt x="12183" y="22445"/>
                    <a:pt x="11592" y="24790"/>
                    <a:pt x="10566" y="26820"/>
                  </a:cubicBezTo>
                  <a:cubicBezTo>
                    <a:pt x="10052" y="27840"/>
                    <a:pt x="9431" y="28795"/>
                    <a:pt x="8775" y="29726"/>
                  </a:cubicBezTo>
                  <a:cubicBezTo>
                    <a:pt x="8124" y="30652"/>
                    <a:pt x="7432" y="31558"/>
                    <a:pt x="6770" y="32478"/>
                  </a:cubicBezTo>
                  <a:cubicBezTo>
                    <a:pt x="5767" y="33869"/>
                    <a:pt x="4776" y="35558"/>
                    <a:pt x="5266" y="37193"/>
                  </a:cubicBezTo>
                  <a:cubicBezTo>
                    <a:pt x="5581" y="38250"/>
                    <a:pt x="6459" y="39038"/>
                    <a:pt x="7402" y="39617"/>
                  </a:cubicBezTo>
                  <a:cubicBezTo>
                    <a:pt x="9628" y="40983"/>
                    <a:pt x="12308" y="41426"/>
                    <a:pt x="14922" y="41520"/>
                  </a:cubicBezTo>
                  <a:cubicBezTo>
                    <a:pt x="15259" y="41532"/>
                    <a:pt x="15597" y="41539"/>
                    <a:pt x="15936" y="41539"/>
                  </a:cubicBezTo>
                  <a:cubicBezTo>
                    <a:pt x="18783" y="41539"/>
                    <a:pt x="21666" y="41087"/>
                    <a:pt x="24168" y="39743"/>
                  </a:cubicBezTo>
                  <a:cubicBezTo>
                    <a:pt x="26933" y="38256"/>
                    <a:pt x="29206" y="35517"/>
                    <a:pt x="29476" y="32305"/>
                  </a:cubicBezTo>
                  <a:cubicBezTo>
                    <a:pt x="29559" y="31308"/>
                    <a:pt x="29404" y="30203"/>
                    <a:pt x="28675" y="29517"/>
                  </a:cubicBezTo>
                  <a:cubicBezTo>
                    <a:pt x="28069" y="28947"/>
                    <a:pt x="27246" y="28800"/>
                    <a:pt x="26395" y="28800"/>
                  </a:cubicBezTo>
                  <a:cubicBezTo>
                    <a:pt x="25937" y="28800"/>
                    <a:pt x="25472" y="28842"/>
                    <a:pt x="25028" y="28884"/>
                  </a:cubicBezTo>
                  <a:cubicBezTo>
                    <a:pt x="24737" y="28911"/>
                    <a:pt x="24434" y="28930"/>
                    <a:pt x="24131" y="28930"/>
                  </a:cubicBezTo>
                  <a:cubicBezTo>
                    <a:pt x="23111" y="28930"/>
                    <a:pt x="22088" y="28718"/>
                    <a:pt x="21512" y="27917"/>
                  </a:cubicBezTo>
                  <a:cubicBezTo>
                    <a:pt x="21131" y="27374"/>
                    <a:pt x="21047" y="26671"/>
                    <a:pt x="21095" y="26007"/>
                  </a:cubicBezTo>
                  <a:cubicBezTo>
                    <a:pt x="21178" y="24730"/>
                    <a:pt x="21668" y="23519"/>
                    <a:pt x="22121" y="22324"/>
                  </a:cubicBezTo>
                  <a:cubicBezTo>
                    <a:pt x="23650" y="18296"/>
                    <a:pt x="24820" y="14034"/>
                    <a:pt x="24575" y="9736"/>
                  </a:cubicBezTo>
                  <a:cubicBezTo>
                    <a:pt x="24462" y="7676"/>
                    <a:pt x="23989" y="5582"/>
                    <a:pt x="22796" y="3905"/>
                  </a:cubicBezTo>
                  <a:cubicBezTo>
                    <a:pt x="21812" y="2532"/>
                    <a:pt x="20379" y="1517"/>
                    <a:pt x="18815" y="866"/>
                  </a:cubicBezTo>
                  <a:cubicBezTo>
                    <a:pt x="17384" y="272"/>
                    <a:pt x="15928" y="1"/>
                    <a:pt x="14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4"/>
            <p:cNvSpPr/>
            <p:nvPr/>
          </p:nvSpPr>
          <p:spPr>
            <a:xfrm>
              <a:off x="2111950" y="667400"/>
              <a:ext cx="762575" cy="1061550"/>
            </a:xfrm>
            <a:custGeom>
              <a:avLst/>
              <a:gdLst/>
              <a:ahLst/>
              <a:cxnLst/>
              <a:rect l="l" t="t" r="r" b="b"/>
              <a:pathLst>
                <a:path w="30503" h="42462" extrusionOk="0">
                  <a:moveTo>
                    <a:pt x="15015" y="939"/>
                  </a:moveTo>
                  <a:cubicBezTo>
                    <a:pt x="16372" y="939"/>
                    <a:pt x="17752" y="1195"/>
                    <a:pt x="19113" y="1758"/>
                  </a:cubicBezTo>
                  <a:cubicBezTo>
                    <a:pt x="20714" y="2422"/>
                    <a:pt x="22014" y="3412"/>
                    <a:pt x="22891" y="4636"/>
                  </a:cubicBezTo>
                  <a:cubicBezTo>
                    <a:pt x="23882" y="6020"/>
                    <a:pt x="24455" y="7901"/>
                    <a:pt x="24587" y="10216"/>
                  </a:cubicBezTo>
                  <a:cubicBezTo>
                    <a:pt x="24849" y="14902"/>
                    <a:pt x="23328" y="19535"/>
                    <a:pt x="22163" y="22615"/>
                  </a:cubicBezTo>
                  <a:lnTo>
                    <a:pt x="22062" y="22871"/>
                  </a:lnTo>
                  <a:cubicBezTo>
                    <a:pt x="21632" y="24004"/>
                    <a:pt x="21185" y="25175"/>
                    <a:pt x="21100" y="26434"/>
                  </a:cubicBezTo>
                  <a:cubicBezTo>
                    <a:pt x="21042" y="27342"/>
                    <a:pt x="21208" y="28087"/>
                    <a:pt x="21609" y="28649"/>
                  </a:cubicBezTo>
                  <a:cubicBezTo>
                    <a:pt x="22309" y="29628"/>
                    <a:pt x="23508" y="29857"/>
                    <a:pt x="24591" y="29857"/>
                  </a:cubicBezTo>
                  <a:cubicBezTo>
                    <a:pt x="24927" y="29857"/>
                    <a:pt x="25253" y="29835"/>
                    <a:pt x="25548" y="29806"/>
                  </a:cubicBezTo>
                  <a:cubicBezTo>
                    <a:pt x="25980" y="29767"/>
                    <a:pt x="26432" y="29725"/>
                    <a:pt x="26871" y="29725"/>
                  </a:cubicBezTo>
                  <a:cubicBezTo>
                    <a:pt x="27622" y="29725"/>
                    <a:pt x="28333" y="29847"/>
                    <a:pt x="28830" y="30315"/>
                  </a:cubicBezTo>
                  <a:cubicBezTo>
                    <a:pt x="29524" y="30965"/>
                    <a:pt x="29535" y="32105"/>
                    <a:pt x="29488" y="32726"/>
                  </a:cubicBezTo>
                  <a:cubicBezTo>
                    <a:pt x="29249" y="35525"/>
                    <a:pt x="27309" y="38235"/>
                    <a:pt x="24420" y="39787"/>
                  </a:cubicBezTo>
                  <a:cubicBezTo>
                    <a:pt x="22251" y="40950"/>
                    <a:pt x="19628" y="41524"/>
                    <a:pt x="16429" y="41524"/>
                  </a:cubicBezTo>
                  <a:cubicBezTo>
                    <a:pt x="16097" y="41524"/>
                    <a:pt x="15758" y="41518"/>
                    <a:pt x="15413" y="41506"/>
                  </a:cubicBezTo>
                  <a:cubicBezTo>
                    <a:pt x="12297" y="41393"/>
                    <a:pt x="9981" y="40814"/>
                    <a:pt x="8124" y="39674"/>
                  </a:cubicBezTo>
                  <a:cubicBezTo>
                    <a:pt x="7080" y="39029"/>
                    <a:pt x="6430" y="38307"/>
                    <a:pt x="6190" y="37519"/>
                  </a:cubicBezTo>
                  <a:cubicBezTo>
                    <a:pt x="5761" y="36074"/>
                    <a:pt x="6675" y="34528"/>
                    <a:pt x="7623" y="33209"/>
                  </a:cubicBezTo>
                  <a:cubicBezTo>
                    <a:pt x="7892" y="32839"/>
                    <a:pt x="8166" y="32469"/>
                    <a:pt x="8441" y="32105"/>
                  </a:cubicBezTo>
                  <a:cubicBezTo>
                    <a:pt x="8841" y="31555"/>
                    <a:pt x="9246" y="31007"/>
                    <a:pt x="9640" y="30451"/>
                  </a:cubicBezTo>
                  <a:cubicBezTo>
                    <a:pt x="10428" y="29335"/>
                    <a:pt x="11008" y="28392"/>
                    <a:pt x="11461" y="27491"/>
                  </a:cubicBezTo>
                  <a:cubicBezTo>
                    <a:pt x="12320" y="25795"/>
                    <a:pt x="13216" y="23224"/>
                    <a:pt x="12620" y="20579"/>
                  </a:cubicBezTo>
                  <a:cubicBezTo>
                    <a:pt x="12356" y="19403"/>
                    <a:pt x="11604" y="18078"/>
                    <a:pt x="10279" y="17899"/>
                  </a:cubicBezTo>
                  <a:cubicBezTo>
                    <a:pt x="10184" y="17880"/>
                    <a:pt x="10088" y="17875"/>
                    <a:pt x="9987" y="17875"/>
                  </a:cubicBezTo>
                  <a:cubicBezTo>
                    <a:pt x="9444" y="17875"/>
                    <a:pt x="8865" y="18078"/>
                    <a:pt x="8268" y="18472"/>
                  </a:cubicBezTo>
                  <a:cubicBezTo>
                    <a:pt x="7713" y="18847"/>
                    <a:pt x="7235" y="19301"/>
                    <a:pt x="6775" y="19750"/>
                  </a:cubicBezTo>
                  <a:cubicBezTo>
                    <a:pt x="6405" y="20108"/>
                    <a:pt x="6053" y="20442"/>
                    <a:pt x="5665" y="20734"/>
                  </a:cubicBezTo>
                  <a:cubicBezTo>
                    <a:pt x="5137" y="21134"/>
                    <a:pt x="4430" y="21471"/>
                    <a:pt x="3758" y="21471"/>
                  </a:cubicBezTo>
                  <a:cubicBezTo>
                    <a:pt x="3488" y="21471"/>
                    <a:pt x="3223" y="21416"/>
                    <a:pt x="2979" y="21290"/>
                  </a:cubicBezTo>
                  <a:cubicBezTo>
                    <a:pt x="2370" y="20967"/>
                    <a:pt x="1947" y="20221"/>
                    <a:pt x="1689" y="19003"/>
                  </a:cubicBezTo>
                  <a:cubicBezTo>
                    <a:pt x="967" y="15541"/>
                    <a:pt x="1499" y="11763"/>
                    <a:pt x="3146" y="8635"/>
                  </a:cubicBezTo>
                  <a:cubicBezTo>
                    <a:pt x="5396" y="4360"/>
                    <a:pt x="10050" y="939"/>
                    <a:pt x="15015" y="939"/>
                  </a:cubicBezTo>
                  <a:close/>
                  <a:moveTo>
                    <a:pt x="15020" y="1"/>
                  </a:moveTo>
                  <a:cubicBezTo>
                    <a:pt x="9689" y="1"/>
                    <a:pt x="4715" y="3639"/>
                    <a:pt x="2317" y="8193"/>
                  </a:cubicBezTo>
                  <a:cubicBezTo>
                    <a:pt x="562" y="11513"/>
                    <a:pt x="0" y="15524"/>
                    <a:pt x="771" y="19200"/>
                  </a:cubicBezTo>
                  <a:cubicBezTo>
                    <a:pt x="1088" y="20704"/>
                    <a:pt x="1666" y="21665"/>
                    <a:pt x="2543" y="22119"/>
                  </a:cubicBezTo>
                  <a:cubicBezTo>
                    <a:pt x="2929" y="22321"/>
                    <a:pt x="3339" y="22407"/>
                    <a:pt x="3749" y="22407"/>
                  </a:cubicBezTo>
                  <a:cubicBezTo>
                    <a:pt x="4656" y="22407"/>
                    <a:pt x="5566" y="21987"/>
                    <a:pt x="6232" y="21486"/>
                  </a:cubicBezTo>
                  <a:cubicBezTo>
                    <a:pt x="6667" y="21158"/>
                    <a:pt x="7056" y="20788"/>
                    <a:pt x="7432" y="20423"/>
                  </a:cubicBezTo>
                  <a:cubicBezTo>
                    <a:pt x="7879" y="19988"/>
                    <a:pt x="8303" y="19582"/>
                    <a:pt x="8793" y="19254"/>
                  </a:cubicBezTo>
                  <a:cubicBezTo>
                    <a:pt x="9230" y="18965"/>
                    <a:pt x="9628" y="18819"/>
                    <a:pt x="9986" y="18819"/>
                  </a:cubicBezTo>
                  <a:cubicBezTo>
                    <a:pt x="10043" y="18819"/>
                    <a:pt x="10099" y="18823"/>
                    <a:pt x="10154" y="18830"/>
                  </a:cubicBezTo>
                  <a:cubicBezTo>
                    <a:pt x="11001" y="18943"/>
                    <a:pt x="11521" y="19952"/>
                    <a:pt x="11706" y="20788"/>
                  </a:cubicBezTo>
                  <a:cubicBezTo>
                    <a:pt x="12237" y="23158"/>
                    <a:pt x="11408" y="25509"/>
                    <a:pt x="10626" y="27067"/>
                  </a:cubicBezTo>
                  <a:cubicBezTo>
                    <a:pt x="10190" y="27927"/>
                    <a:pt x="9628" y="28828"/>
                    <a:pt x="8871" y="29914"/>
                  </a:cubicBezTo>
                  <a:cubicBezTo>
                    <a:pt x="8482" y="30464"/>
                    <a:pt x="8083" y="31001"/>
                    <a:pt x="7683" y="31544"/>
                  </a:cubicBezTo>
                  <a:cubicBezTo>
                    <a:pt x="7408" y="31914"/>
                    <a:pt x="7133" y="32285"/>
                    <a:pt x="6865" y="32660"/>
                  </a:cubicBezTo>
                  <a:cubicBezTo>
                    <a:pt x="5838" y="34075"/>
                    <a:pt x="4741" y="35938"/>
                    <a:pt x="5295" y="37787"/>
                  </a:cubicBezTo>
                  <a:cubicBezTo>
                    <a:pt x="5600" y="38803"/>
                    <a:pt x="6381" y="39709"/>
                    <a:pt x="7629" y="40473"/>
                  </a:cubicBezTo>
                  <a:cubicBezTo>
                    <a:pt x="9604" y="41685"/>
                    <a:pt x="12141" y="42330"/>
                    <a:pt x="15383" y="42443"/>
                  </a:cubicBezTo>
                  <a:cubicBezTo>
                    <a:pt x="15741" y="42456"/>
                    <a:pt x="16086" y="42461"/>
                    <a:pt x="16433" y="42461"/>
                  </a:cubicBezTo>
                  <a:cubicBezTo>
                    <a:pt x="19788" y="42461"/>
                    <a:pt x="22557" y="41858"/>
                    <a:pt x="24868" y="40616"/>
                  </a:cubicBezTo>
                  <a:cubicBezTo>
                    <a:pt x="28031" y="38916"/>
                    <a:pt x="30161" y="35919"/>
                    <a:pt x="30425" y="32803"/>
                  </a:cubicBezTo>
                  <a:cubicBezTo>
                    <a:pt x="30502" y="31836"/>
                    <a:pt x="30406" y="30505"/>
                    <a:pt x="29475" y="29627"/>
                  </a:cubicBezTo>
                  <a:cubicBezTo>
                    <a:pt x="28755" y="28950"/>
                    <a:pt x="27805" y="28785"/>
                    <a:pt x="26869" y="28785"/>
                  </a:cubicBezTo>
                  <a:cubicBezTo>
                    <a:pt x="26386" y="28785"/>
                    <a:pt x="25907" y="28829"/>
                    <a:pt x="25464" y="28869"/>
                  </a:cubicBezTo>
                  <a:cubicBezTo>
                    <a:pt x="25151" y="28899"/>
                    <a:pt x="24861" y="28915"/>
                    <a:pt x="24594" y="28915"/>
                  </a:cubicBezTo>
                  <a:cubicBezTo>
                    <a:pt x="23479" y="28915"/>
                    <a:pt x="22762" y="28649"/>
                    <a:pt x="22372" y="28100"/>
                  </a:cubicBezTo>
                  <a:cubicBezTo>
                    <a:pt x="22103" y="27723"/>
                    <a:pt x="21990" y="27186"/>
                    <a:pt x="22039" y="26494"/>
                  </a:cubicBezTo>
                  <a:cubicBezTo>
                    <a:pt x="22116" y="25378"/>
                    <a:pt x="22533" y="24274"/>
                    <a:pt x="22945" y="23205"/>
                  </a:cubicBezTo>
                  <a:lnTo>
                    <a:pt x="23041" y="22949"/>
                  </a:lnTo>
                  <a:cubicBezTo>
                    <a:pt x="24240" y="19791"/>
                    <a:pt x="25799" y="15028"/>
                    <a:pt x="25524" y="10163"/>
                  </a:cubicBezTo>
                  <a:cubicBezTo>
                    <a:pt x="25381" y="7668"/>
                    <a:pt x="24753" y="5621"/>
                    <a:pt x="23656" y="4086"/>
                  </a:cubicBezTo>
                  <a:cubicBezTo>
                    <a:pt x="22676" y="2725"/>
                    <a:pt x="21232" y="1621"/>
                    <a:pt x="19477" y="893"/>
                  </a:cubicBezTo>
                  <a:cubicBezTo>
                    <a:pt x="17995" y="279"/>
                    <a:pt x="16494" y="1"/>
                    <a:pt x="15020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4" name="Google Shape;894;p34"/>
          <p:cNvGrpSpPr/>
          <p:nvPr/>
        </p:nvGrpSpPr>
        <p:grpSpPr>
          <a:xfrm>
            <a:off x="7730617" y="2474568"/>
            <a:ext cx="1121808" cy="1480119"/>
            <a:chOff x="2129425" y="2109125"/>
            <a:chExt cx="827475" cy="1091775"/>
          </a:xfrm>
        </p:grpSpPr>
        <p:sp>
          <p:nvSpPr>
            <p:cNvPr id="895" name="Google Shape;895;p34"/>
            <p:cNvSpPr/>
            <p:nvPr/>
          </p:nvSpPr>
          <p:spPr>
            <a:xfrm>
              <a:off x="2129425" y="2109125"/>
              <a:ext cx="827475" cy="1079650"/>
            </a:xfrm>
            <a:custGeom>
              <a:avLst/>
              <a:gdLst/>
              <a:ahLst/>
              <a:cxnLst/>
              <a:rect l="l" t="t" r="r" b="b"/>
              <a:pathLst>
                <a:path w="33099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0795" y="43186"/>
                    <a:pt x="30795" y="33516"/>
                    <a:pt x="30795" y="21596"/>
                  </a:cubicBezTo>
                  <a:cubicBezTo>
                    <a:pt x="30795" y="9670"/>
                    <a:pt x="33098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4"/>
            <p:cNvSpPr/>
            <p:nvPr/>
          </p:nvSpPr>
          <p:spPr>
            <a:xfrm>
              <a:off x="2214025" y="2188325"/>
              <a:ext cx="693000" cy="1012575"/>
            </a:xfrm>
            <a:custGeom>
              <a:avLst/>
              <a:gdLst/>
              <a:ahLst/>
              <a:cxnLst/>
              <a:rect l="l" t="t" r="r" b="b"/>
              <a:pathLst>
                <a:path w="27720" h="40503" extrusionOk="0">
                  <a:moveTo>
                    <a:pt x="14909" y="7211"/>
                  </a:moveTo>
                  <a:cubicBezTo>
                    <a:pt x="14939" y="7211"/>
                    <a:pt x="14970" y="7211"/>
                    <a:pt x="15000" y="7213"/>
                  </a:cubicBezTo>
                  <a:cubicBezTo>
                    <a:pt x="17812" y="7320"/>
                    <a:pt x="18719" y="11493"/>
                    <a:pt x="16237" y="12788"/>
                  </a:cubicBezTo>
                  <a:cubicBezTo>
                    <a:pt x="15864" y="12981"/>
                    <a:pt x="15448" y="13073"/>
                    <a:pt x="15031" y="13073"/>
                  </a:cubicBezTo>
                  <a:cubicBezTo>
                    <a:pt x="14310" y="13073"/>
                    <a:pt x="13584" y="12798"/>
                    <a:pt x="13066" y="12292"/>
                  </a:cubicBezTo>
                  <a:cubicBezTo>
                    <a:pt x="12243" y="11499"/>
                    <a:pt x="11968" y="10204"/>
                    <a:pt x="12350" y="9129"/>
                  </a:cubicBezTo>
                  <a:cubicBezTo>
                    <a:pt x="12728" y="8054"/>
                    <a:pt x="13780" y="7211"/>
                    <a:pt x="14909" y="7211"/>
                  </a:cubicBezTo>
                  <a:close/>
                  <a:moveTo>
                    <a:pt x="14304" y="24330"/>
                  </a:moveTo>
                  <a:cubicBezTo>
                    <a:pt x="14331" y="24330"/>
                    <a:pt x="14359" y="24331"/>
                    <a:pt x="14386" y="24331"/>
                  </a:cubicBezTo>
                  <a:cubicBezTo>
                    <a:pt x="17196" y="24445"/>
                    <a:pt x="18105" y="28618"/>
                    <a:pt x="15621" y="29907"/>
                  </a:cubicBezTo>
                  <a:cubicBezTo>
                    <a:pt x="15248" y="30102"/>
                    <a:pt x="14832" y="30195"/>
                    <a:pt x="14414" y="30195"/>
                  </a:cubicBezTo>
                  <a:cubicBezTo>
                    <a:pt x="13694" y="30195"/>
                    <a:pt x="12967" y="29919"/>
                    <a:pt x="12446" y="29417"/>
                  </a:cubicBezTo>
                  <a:cubicBezTo>
                    <a:pt x="11622" y="28618"/>
                    <a:pt x="11353" y="27328"/>
                    <a:pt x="11730" y="26248"/>
                  </a:cubicBezTo>
                  <a:cubicBezTo>
                    <a:pt x="12109" y="25175"/>
                    <a:pt x="13165" y="24330"/>
                    <a:pt x="14304" y="24330"/>
                  </a:cubicBezTo>
                  <a:close/>
                  <a:moveTo>
                    <a:pt x="13627" y="0"/>
                  </a:moveTo>
                  <a:cubicBezTo>
                    <a:pt x="10826" y="0"/>
                    <a:pt x="8010" y="1248"/>
                    <a:pt x="6590" y="3709"/>
                  </a:cubicBezTo>
                  <a:cubicBezTo>
                    <a:pt x="5504" y="5595"/>
                    <a:pt x="5151" y="8293"/>
                    <a:pt x="5909" y="10424"/>
                  </a:cubicBezTo>
                  <a:cubicBezTo>
                    <a:pt x="6416" y="11845"/>
                    <a:pt x="7366" y="12824"/>
                    <a:pt x="6882" y="14370"/>
                  </a:cubicBezTo>
                  <a:cubicBezTo>
                    <a:pt x="6829" y="14543"/>
                    <a:pt x="6763" y="14722"/>
                    <a:pt x="6667" y="14907"/>
                  </a:cubicBezTo>
                  <a:cubicBezTo>
                    <a:pt x="6058" y="16160"/>
                    <a:pt x="4961" y="16984"/>
                    <a:pt x="4024" y="17939"/>
                  </a:cubicBezTo>
                  <a:cubicBezTo>
                    <a:pt x="2412" y="19593"/>
                    <a:pt x="287" y="23485"/>
                    <a:pt x="149" y="27078"/>
                  </a:cubicBezTo>
                  <a:cubicBezTo>
                    <a:pt x="0" y="30874"/>
                    <a:pt x="1755" y="34819"/>
                    <a:pt x="4722" y="37356"/>
                  </a:cubicBezTo>
                  <a:cubicBezTo>
                    <a:pt x="7208" y="39479"/>
                    <a:pt x="10416" y="40503"/>
                    <a:pt x="13624" y="40503"/>
                  </a:cubicBezTo>
                  <a:cubicBezTo>
                    <a:pt x="17055" y="40503"/>
                    <a:pt x="20487" y="39333"/>
                    <a:pt x="23041" y="37087"/>
                  </a:cubicBezTo>
                  <a:cubicBezTo>
                    <a:pt x="23328" y="36830"/>
                    <a:pt x="27720" y="32849"/>
                    <a:pt x="27535" y="27078"/>
                  </a:cubicBezTo>
                  <a:cubicBezTo>
                    <a:pt x="27416" y="23491"/>
                    <a:pt x="25273" y="19598"/>
                    <a:pt x="23656" y="17939"/>
                  </a:cubicBezTo>
                  <a:cubicBezTo>
                    <a:pt x="22719" y="16984"/>
                    <a:pt x="21620" y="16160"/>
                    <a:pt x="21011" y="14907"/>
                  </a:cubicBezTo>
                  <a:cubicBezTo>
                    <a:pt x="20921" y="14722"/>
                    <a:pt x="20849" y="14543"/>
                    <a:pt x="20796" y="14370"/>
                  </a:cubicBezTo>
                  <a:cubicBezTo>
                    <a:pt x="20312" y="12824"/>
                    <a:pt x="21262" y="11845"/>
                    <a:pt x="21769" y="10424"/>
                  </a:cubicBezTo>
                  <a:cubicBezTo>
                    <a:pt x="22533" y="8293"/>
                    <a:pt x="22175" y="5595"/>
                    <a:pt x="21089" y="3709"/>
                  </a:cubicBezTo>
                  <a:cubicBezTo>
                    <a:pt x="19675" y="1248"/>
                    <a:pt x="16859" y="0"/>
                    <a:pt x="14059" y="0"/>
                  </a:cubicBezTo>
                  <a:cubicBezTo>
                    <a:pt x="13987" y="0"/>
                    <a:pt x="13915" y="1"/>
                    <a:pt x="13843" y="3"/>
                  </a:cubicBezTo>
                  <a:cubicBezTo>
                    <a:pt x="13771" y="1"/>
                    <a:pt x="13699" y="0"/>
                    <a:pt x="136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4"/>
            <p:cNvSpPr/>
            <p:nvPr/>
          </p:nvSpPr>
          <p:spPr>
            <a:xfrm>
              <a:off x="2145825" y="2120100"/>
              <a:ext cx="716775" cy="1036175"/>
            </a:xfrm>
            <a:custGeom>
              <a:avLst/>
              <a:gdLst/>
              <a:ahLst/>
              <a:cxnLst/>
              <a:rect l="l" t="t" r="r" b="b"/>
              <a:pathLst>
                <a:path w="28671" h="41447" extrusionOk="0">
                  <a:moveTo>
                    <a:pt x="15389" y="8151"/>
                  </a:moveTo>
                  <a:cubicBezTo>
                    <a:pt x="15412" y="8151"/>
                    <a:pt x="15436" y="8151"/>
                    <a:pt x="15455" y="8157"/>
                  </a:cubicBezTo>
                  <a:cubicBezTo>
                    <a:pt x="16737" y="8205"/>
                    <a:pt x="17417" y="9244"/>
                    <a:pt x="17615" y="10115"/>
                  </a:cubicBezTo>
                  <a:cubicBezTo>
                    <a:pt x="17811" y="10999"/>
                    <a:pt x="17639" y="12246"/>
                    <a:pt x="16493" y="12842"/>
                  </a:cubicBezTo>
                  <a:cubicBezTo>
                    <a:pt x="16194" y="12997"/>
                    <a:pt x="15854" y="13072"/>
                    <a:pt x="15509" y="13072"/>
                  </a:cubicBezTo>
                  <a:cubicBezTo>
                    <a:pt x="14909" y="13072"/>
                    <a:pt x="14296" y="12848"/>
                    <a:pt x="13860" y="12431"/>
                  </a:cubicBezTo>
                  <a:cubicBezTo>
                    <a:pt x="13186" y="11774"/>
                    <a:pt x="12941" y="10676"/>
                    <a:pt x="13263" y="9757"/>
                  </a:cubicBezTo>
                  <a:cubicBezTo>
                    <a:pt x="13593" y="8831"/>
                    <a:pt x="14494" y="8151"/>
                    <a:pt x="15389" y="8151"/>
                  </a:cubicBezTo>
                  <a:close/>
                  <a:moveTo>
                    <a:pt x="15383" y="7212"/>
                  </a:moveTo>
                  <a:cubicBezTo>
                    <a:pt x="14083" y="7212"/>
                    <a:pt x="12839" y="8139"/>
                    <a:pt x="12381" y="9440"/>
                  </a:cubicBezTo>
                  <a:cubicBezTo>
                    <a:pt x="11926" y="10718"/>
                    <a:pt x="12260" y="12186"/>
                    <a:pt x="13210" y="13106"/>
                  </a:cubicBezTo>
                  <a:cubicBezTo>
                    <a:pt x="13825" y="13696"/>
                    <a:pt x="14667" y="14013"/>
                    <a:pt x="15502" y="14013"/>
                  </a:cubicBezTo>
                  <a:cubicBezTo>
                    <a:pt x="15998" y="14013"/>
                    <a:pt x="16486" y="13905"/>
                    <a:pt x="16929" y="13679"/>
                  </a:cubicBezTo>
                  <a:cubicBezTo>
                    <a:pt x="18445" y="12884"/>
                    <a:pt x="18827" y="11214"/>
                    <a:pt x="18535" y="9911"/>
                  </a:cubicBezTo>
                  <a:cubicBezTo>
                    <a:pt x="18177" y="8330"/>
                    <a:pt x="16982" y="7274"/>
                    <a:pt x="15491" y="7214"/>
                  </a:cubicBezTo>
                  <a:cubicBezTo>
                    <a:pt x="15455" y="7213"/>
                    <a:pt x="15419" y="7212"/>
                    <a:pt x="15383" y="7212"/>
                  </a:cubicBezTo>
                  <a:close/>
                  <a:moveTo>
                    <a:pt x="14839" y="25276"/>
                  </a:moveTo>
                  <a:cubicBezTo>
                    <a:pt x="16117" y="25324"/>
                    <a:pt x="16803" y="26363"/>
                    <a:pt x="16995" y="27240"/>
                  </a:cubicBezTo>
                  <a:cubicBezTo>
                    <a:pt x="17197" y="28123"/>
                    <a:pt x="17018" y="29365"/>
                    <a:pt x="15872" y="29961"/>
                  </a:cubicBezTo>
                  <a:cubicBezTo>
                    <a:pt x="15572" y="30119"/>
                    <a:pt x="15230" y="30195"/>
                    <a:pt x="14884" y="30195"/>
                  </a:cubicBezTo>
                  <a:cubicBezTo>
                    <a:pt x="14287" y="30195"/>
                    <a:pt x="13677" y="29969"/>
                    <a:pt x="13246" y="29550"/>
                  </a:cubicBezTo>
                  <a:cubicBezTo>
                    <a:pt x="12565" y="28893"/>
                    <a:pt x="12320" y="27795"/>
                    <a:pt x="12643" y="26876"/>
                  </a:cubicBezTo>
                  <a:cubicBezTo>
                    <a:pt x="12971" y="25950"/>
                    <a:pt x="13872" y="25276"/>
                    <a:pt x="14767" y="25276"/>
                  </a:cubicBezTo>
                  <a:close/>
                  <a:moveTo>
                    <a:pt x="14767" y="24336"/>
                  </a:moveTo>
                  <a:cubicBezTo>
                    <a:pt x="13474" y="24336"/>
                    <a:pt x="12219" y="25259"/>
                    <a:pt x="11759" y="26565"/>
                  </a:cubicBezTo>
                  <a:cubicBezTo>
                    <a:pt x="11312" y="27837"/>
                    <a:pt x="11646" y="29311"/>
                    <a:pt x="12590" y="30225"/>
                  </a:cubicBezTo>
                  <a:cubicBezTo>
                    <a:pt x="13204" y="30821"/>
                    <a:pt x="14051" y="31138"/>
                    <a:pt x="14888" y="31138"/>
                  </a:cubicBezTo>
                  <a:cubicBezTo>
                    <a:pt x="15376" y="31138"/>
                    <a:pt x="15872" y="31024"/>
                    <a:pt x="16307" y="30798"/>
                  </a:cubicBezTo>
                  <a:cubicBezTo>
                    <a:pt x="17824" y="30010"/>
                    <a:pt x="18205" y="28338"/>
                    <a:pt x="17913" y="27030"/>
                  </a:cubicBezTo>
                  <a:cubicBezTo>
                    <a:pt x="17561" y="25455"/>
                    <a:pt x="16367" y="24393"/>
                    <a:pt x="14875" y="24339"/>
                  </a:cubicBezTo>
                  <a:cubicBezTo>
                    <a:pt x="14839" y="24337"/>
                    <a:pt x="14803" y="24336"/>
                    <a:pt x="14767" y="24336"/>
                  </a:cubicBezTo>
                  <a:close/>
                  <a:moveTo>
                    <a:pt x="14111" y="941"/>
                  </a:moveTo>
                  <a:cubicBezTo>
                    <a:pt x="14183" y="941"/>
                    <a:pt x="14249" y="941"/>
                    <a:pt x="14320" y="947"/>
                  </a:cubicBezTo>
                  <a:cubicBezTo>
                    <a:pt x="14396" y="945"/>
                    <a:pt x="14472" y="944"/>
                    <a:pt x="14547" y="944"/>
                  </a:cubicBezTo>
                  <a:cubicBezTo>
                    <a:pt x="17407" y="944"/>
                    <a:pt x="19915" y="2262"/>
                    <a:pt x="21155" y="4415"/>
                  </a:cubicBezTo>
                  <a:cubicBezTo>
                    <a:pt x="22224" y="6277"/>
                    <a:pt x="22486" y="8814"/>
                    <a:pt x="21800" y="10735"/>
                  </a:cubicBezTo>
                  <a:cubicBezTo>
                    <a:pt x="21668" y="11106"/>
                    <a:pt x="21494" y="11451"/>
                    <a:pt x="21334" y="11792"/>
                  </a:cubicBezTo>
                  <a:cubicBezTo>
                    <a:pt x="20880" y="12724"/>
                    <a:pt x="20414" y="13691"/>
                    <a:pt x="20820" y="14986"/>
                  </a:cubicBezTo>
                  <a:cubicBezTo>
                    <a:pt x="20880" y="15176"/>
                    <a:pt x="20957" y="15379"/>
                    <a:pt x="21059" y="15583"/>
                  </a:cubicBezTo>
                  <a:cubicBezTo>
                    <a:pt x="21560" y="16609"/>
                    <a:pt x="22343" y="17349"/>
                    <a:pt x="23095" y="18066"/>
                  </a:cubicBezTo>
                  <a:cubicBezTo>
                    <a:pt x="23334" y="18286"/>
                    <a:pt x="23566" y="18514"/>
                    <a:pt x="23792" y="18740"/>
                  </a:cubicBezTo>
                  <a:cubicBezTo>
                    <a:pt x="25274" y="20262"/>
                    <a:pt x="27422" y="24005"/>
                    <a:pt x="27536" y="27562"/>
                  </a:cubicBezTo>
                  <a:cubicBezTo>
                    <a:pt x="27715" y="33173"/>
                    <a:pt x="23387" y="37047"/>
                    <a:pt x="23202" y="37209"/>
                  </a:cubicBezTo>
                  <a:cubicBezTo>
                    <a:pt x="20700" y="39408"/>
                    <a:pt x="17404" y="40513"/>
                    <a:pt x="14128" y="40513"/>
                  </a:cubicBezTo>
                  <a:cubicBezTo>
                    <a:pt x="10994" y="40513"/>
                    <a:pt x="7880" y="39502"/>
                    <a:pt x="5499" y="37471"/>
                  </a:cubicBezTo>
                  <a:cubicBezTo>
                    <a:pt x="2639" y="35024"/>
                    <a:pt x="950" y="31228"/>
                    <a:pt x="1086" y="27568"/>
                  </a:cubicBezTo>
                  <a:cubicBezTo>
                    <a:pt x="1224" y="23981"/>
                    <a:pt x="3361" y="20250"/>
                    <a:pt x="4835" y="18740"/>
                  </a:cubicBezTo>
                  <a:cubicBezTo>
                    <a:pt x="5056" y="18514"/>
                    <a:pt x="5295" y="18286"/>
                    <a:pt x="5527" y="18066"/>
                  </a:cubicBezTo>
                  <a:cubicBezTo>
                    <a:pt x="6286" y="17349"/>
                    <a:pt x="7067" y="16609"/>
                    <a:pt x="7563" y="15583"/>
                  </a:cubicBezTo>
                  <a:cubicBezTo>
                    <a:pt x="7665" y="15379"/>
                    <a:pt x="7742" y="15176"/>
                    <a:pt x="7808" y="14986"/>
                  </a:cubicBezTo>
                  <a:cubicBezTo>
                    <a:pt x="8208" y="13691"/>
                    <a:pt x="7742" y="12724"/>
                    <a:pt x="7289" y="11792"/>
                  </a:cubicBezTo>
                  <a:cubicBezTo>
                    <a:pt x="7127" y="11451"/>
                    <a:pt x="6960" y="11106"/>
                    <a:pt x="6824" y="10735"/>
                  </a:cubicBezTo>
                  <a:cubicBezTo>
                    <a:pt x="6136" y="8814"/>
                    <a:pt x="6400" y="6277"/>
                    <a:pt x="7474" y="4415"/>
                  </a:cubicBezTo>
                  <a:cubicBezTo>
                    <a:pt x="8715" y="2260"/>
                    <a:pt x="11235" y="941"/>
                    <a:pt x="14111" y="941"/>
                  </a:cubicBezTo>
                  <a:close/>
                  <a:moveTo>
                    <a:pt x="14061" y="1"/>
                  </a:moveTo>
                  <a:cubicBezTo>
                    <a:pt x="10883" y="1"/>
                    <a:pt x="8062" y="1508"/>
                    <a:pt x="6656" y="3943"/>
                  </a:cubicBezTo>
                  <a:cubicBezTo>
                    <a:pt x="5456" y="6032"/>
                    <a:pt x="5163" y="8886"/>
                    <a:pt x="5940" y="11052"/>
                  </a:cubicBezTo>
                  <a:cubicBezTo>
                    <a:pt x="6089" y="11470"/>
                    <a:pt x="6268" y="11840"/>
                    <a:pt x="6447" y="12204"/>
                  </a:cubicBezTo>
                  <a:cubicBezTo>
                    <a:pt x="6865" y="13076"/>
                    <a:pt x="7199" y="13762"/>
                    <a:pt x="6907" y="14705"/>
                  </a:cubicBezTo>
                  <a:cubicBezTo>
                    <a:pt x="6860" y="14854"/>
                    <a:pt x="6799" y="15010"/>
                    <a:pt x="6722" y="15170"/>
                  </a:cubicBezTo>
                  <a:cubicBezTo>
                    <a:pt x="6292" y="16043"/>
                    <a:pt x="5606" y="16693"/>
                    <a:pt x="4877" y="17385"/>
                  </a:cubicBezTo>
                  <a:cubicBezTo>
                    <a:pt x="4639" y="17611"/>
                    <a:pt x="4394" y="17845"/>
                    <a:pt x="4161" y="18084"/>
                  </a:cubicBezTo>
                  <a:cubicBezTo>
                    <a:pt x="2585" y="19701"/>
                    <a:pt x="293" y="23700"/>
                    <a:pt x="149" y="27532"/>
                  </a:cubicBezTo>
                  <a:cubicBezTo>
                    <a:pt x="0" y="31471"/>
                    <a:pt x="1815" y="35554"/>
                    <a:pt x="4890" y="38181"/>
                  </a:cubicBezTo>
                  <a:cubicBezTo>
                    <a:pt x="7438" y="40360"/>
                    <a:pt x="10769" y="41446"/>
                    <a:pt x="14123" y="41446"/>
                  </a:cubicBezTo>
                  <a:cubicBezTo>
                    <a:pt x="17627" y="41446"/>
                    <a:pt x="21149" y="40264"/>
                    <a:pt x="23822" y="37912"/>
                  </a:cubicBezTo>
                  <a:cubicBezTo>
                    <a:pt x="24020" y="37739"/>
                    <a:pt x="28670" y="33579"/>
                    <a:pt x="28472" y="27532"/>
                  </a:cubicBezTo>
                  <a:cubicBezTo>
                    <a:pt x="28354" y="23724"/>
                    <a:pt x="26056" y="19713"/>
                    <a:pt x="24461" y="18084"/>
                  </a:cubicBezTo>
                  <a:cubicBezTo>
                    <a:pt x="24229" y="17845"/>
                    <a:pt x="23984" y="17611"/>
                    <a:pt x="23745" y="17385"/>
                  </a:cubicBezTo>
                  <a:cubicBezTo>
                    <a:pt x="23017" y="16693"/>
                    <a:pt x="22331" y="16043"/>
                    <a:pt x="21907" y="15170"/>
                  </a:cubicBezTo>
                  <a:cubicBezTo>
                    <a:pt x="21823" y="15010"/>
                    <a:pt x="21764" y="14854"/>
                    <a:pt x="21715" y="14705"/>
                  </a:cubicBezTo>
                  <a:cubicBezTo>
                    <a:pt x="21423" y="13762"/>
                    <a:pt x="21758" y="13076"/>
                    <a:pt x="22181" y="12204"/>
                  </a:cubicBezTo>
                  <a:cubicBezTo>
                    <a:pt x="22354" y="11840"/>
                    <a:pt x="22533" y="11470"/>
                    <a:pt x="22682" y="11052"/>
                  </a:cubicBezTo>
                  <a:cubicBezTo>
                    <a:pt x="23459" y="8886"/>
                    <a:pt x="23166" y="6032"/>
                    <a:pt x="21966" y="3943"/>
                  </a:cubicBezTo>
                  <a:cubicBezTo>
                    <a:pt x="20560" y="1508"/>
                    <a:pt x="17745" y="1"/>
                    <a:pt x="14579" y="1"/>
                  </a:cubicBezTo>
                  <a:cubicBezTo>
                    <a:pt x="14493" y="1"/>
                    <a:pt x="14407" y="2"/>
                    <a:pt x="14320" y="4"/>
                  </a:cubicBezTo>
                  <a:cubicBezTo>
                    <a:pt x="14233" y="2"/>
                    <a:pt x="14147" y="1"/>
                    <a:pt x="14061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FA94AC10-63CF-4278-B9D4-F15443F963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b="1">
                <a:latin typeface="UTM Aptima" panose="02040603050506020204" pitchFamily="18" charset="0"/>
              </a:rPr>
              <a:t>Sách giáo khoa Toán/trang 36</a:t>
            </a:r>
          </a:p>
        </p:txBody>
      </p:sp>
    </p:spTree>
    <p:extLst>
      <p:ext uri="{BB962C8B-B14F-4D97-AF65-F5344CB8AC3E}">
        <p14:creationId xmlns:p14="http://schemas.microsoft.com/office/powerpoint/2010/main" val="414755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323394" y="1150249"/>
            <a:ext cx="6498830" cy="22585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8800">
                <a:latin typeface="UTM Bell" panose="02040603050506020204" pitchFamily="18" charset="0"/>
              </a:rPr>
              <a:t>Khám phá</a:t>
            </a:r>
            <a:endParaRPr sz="880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41108" y="207903"/>
            <a:ext cx="1324465" cy="1774598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7450921" y="2848787"/>
            <a:ext cx="1324481" cy="1704076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847160" y="3161000"/>
            <a:ext cx="827325" cy="1079650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07368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618067" y="350109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4" name="Google Shape;904;p35"/>
          <p:cNvGrpSpPr/>
          <p:nvPr/>
        </p:nvGrpSpPr>
        <p:grpSpPr>
          <a:xfrm>
            <a:off x="188928" y="4252845"/>
            <a:ext cx="612534" cy="794191"/>
            <a:chOff x="3406175" y="3528850"/>
            <a:chExt cx="832700" cy="1079650"/>
          </a:xfrm>
        </p:grpSpPr>
        <p:sp>
          <p:nvSpPr>
            <p:cNvPr id="905" name="Google Shape;905;p35"/>
            <p:cNvSpPr/>
            <p:nvPr/>
          </p:nvSpPr>
          <p:spPr>
            <a:xfrm>
              <a:off x="340617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7699" y="0"/>
                  </a:moveTo>
                  <a:cubicBezTo>
                    <a:pt x="2299" y="0"/>
                    <a:pt x="2299" y="9670"/>
                    <a:pt x="2299" y="21596"/>
                  </a:cubicBezTo>
                  <a:cubicBezTo>
                    <a:pt x="2299" y="33516"/>
                    <a:pt x="1" y="43186"/>
                    <a:pt x="17699" y="43186"/>
                  </a:cubicBezTo>
                  <a:cubicBezTo>
                    <a:pt x="33093" y="43186"/>
                    <a:pt x="33093" y="33516"/>
                    <a:pt x="33093" y="21596"/>
                  </a:cubicBezTo>
                  <a:cubicBezTo>
                    <a:pt x="33093" y="9670"/>
                    <a:pt x="33093" y="0"/>
                    <a:pt x="17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5"/>
            <p:cNvSpPr/>
            <p:nvPr/>
          </p:nvSpPr>
          <p:spPr>
            <a:xfrm>
              <a:off x="3560625" y="3788600"/>
              <a:ext cx="678250" cy="632625"/>
            </a:xfrm>
            <a:custGeom>
              <a:avLst/>
              <a:gdLst/>
              <a:ahLst/>
              <a:cxnLst/>
              <a:rect l="l" t="t" r="r" b="b"/>
              <a:pathLst>
                <a:path w="27130" h="25305" extrusionOk="0">
                  <a:moveTo>
                    <a:pt x="19784" y="0"/>
                  </a:moveTo>
                  <a:cubicBezTo>
                    <a:pt x="16565" y="0"/>
                    <a:pt x="12430" y="2634"/>
                    <a:pt x="7605" y="5338"/>
                  </a:cubicBezTo>
                  <a:cubicBezTo>
                    <a:pt x="5163" y="6705"/>
                    <a:pt x="2030" y="8388"/>
                    <a:pt x="699" y="11003"/>
                  </a:cubicBezTo>
                  <a:cubicBezTo>
                    <a:pt x="328" y="11726"/>
                    <a:pt x="149" y="12435"/>
                    <a:pt x="132" y="13116"/>
                  </a:cubicBezTo>
                  <a:cubicBezTo>
                    <a:pt x="0" y="17557"/>
                    <a:pt x="5020" y="19341"/>
                    <a:pt x="8303" y="20823"/>
                  </a:cubicBezTo>
                  <a:cubicBezTo>
                    <a:pt x="12508" y="22714"/>
                    <a:pt x="17045" y="25304"/>
                    <a:pt x="20494" y="25304"/>
                  </a:cubicBezTo>
                  <a:cubicBezTo>
                    <a:pt x="22431" y="25304"/>
                    <a:pt x="24024" y="24488"/>
                    <a:pt x="25022" y="22272"/>
                  </a:cubicBezTo>
                  <a:cubicBezTo>
                    <a:pt x="27130" y="17581"/>
                    <a:pt x="23727" y="15128"/>
                    <a:pt x="18510" y="12657"/>
                  </a:cubicBezTo>
                  <a:cubicBezTo>
                    <a:pt x="23083" y="10071"/>
                    <a:pt x="26706" y="7231"/>
                    <a:pt x="24306" y="2957"/>
                  </a:cubicBezTo>
                  <a:cubicBezTo>
                    <a:pt x="23116" y="834"/>
                    <a:pt x="21595" y="0"/>
                    <a:pt x="19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5"/>
            <p:cNvSpPr/>
            <p:nvPr/>
          </p:nvSpPr>
          <p:spPr>
            <a:xfrm>
              <a:off x="3492425" y="3720475"/>
              <a:ext cx="704950" cy="656000"/>
            </a:xfrm>
            <a:custGeom>
              <a:avLst/>
              <a:gdLst/>
              <a:ahLst/>
              <a:cxnLst/>
              <a:rect l="l" t="t" r="r" b="b"/>
              <a:pathLst>
                <a:path w="28198" h="26240" extrusionOk="0">
                  <a:moveTo>
                    <a:pt x="20256" y="940"/>
                  </a:moveTo>
                  <a:cubicBezTo>
                    <a:pt x="20684" y="940"/>
                    <a:pt x="21091" y="991"/>
                    <a:pt x="21477" y="1098"/>
                  </a:cubicBezTo>
                  <a:cubicBezTo>
                    <a:pt x="22641" y="1421"/>
                    <a:pt x="23585" y="2256"/>
                    <a:pt x="24372" y="3652"/>
                  </a:cubicBezTo>
                  <a:cubicBezTo>
                    <a:pt x="26450" y="7366"/>
                    <a:pt x="23626" y="9961"/>
                    <a:pt x="18750" y="12713"/>
                  </a:cubicBezTo>
                  <a:cubicBezTo>
                    <a:pt x="18594" y="12804"/>
                    <a:pt x="18505" y="12964"/>
                    <a:pt x="18510" y="13143"/>
                  </a:cubicBezTo>
                  <a:cubicBezTo>
                    <a:pt x="18516" y="13316"/>
                    <a:pt x="18624" y="13477"/>
                    <a:pt x="18778" y="13549"/>
                  </a:cubicBezTo>
                  <a:cubicBezTo>
                    <a:pt x="24175" y="16104"/>
                    <a:pt x="26932" y="18396"/>
                    <a:pt x="25064" y="22551"/>
                  </a:cubicBezTo>
                  <a:cubicBezTo>
                    <a:pt x="24486" y="23834"/>
                    <a:pt x="23692" y="24645"/>
                    <a:pt x="22629" y="25033"/>
                  </a:cubicBezTo>
                  <a:cubicBezTo>
                    <a:pt x="22122" y="25220"/>
                    <a:pt x="21565" y="25303"/>
                    <a:pt x="20968" y="25303"/>
                  </a:cubicBezTo>
                  <a:cubicBezTo>
                    <a:pt x="18333" y="25303"/>
                    <a:pt x="14924" y="23678"/>
                    <a:pt x="11610" y="22097"/>
                  </a:cubicBezTo>
                  <a:cubicBezTo>
                    <a:pt x="10739" y="21685"/>
                    <a:pt x="9838" y="21256"/>
                    <a:pt x="8965" y="20862"/>
                  </a:cubicBezTo>
                  <a:cubicBezTo>
                    <a:pt x="8686" y="20736"/>
                    <a:pt x="8392" y="20604"/>
                    <a:pt x="8094" y="20473"/>
                  </a:cubicBezTo>
                  <a:cubicBezTo>
                    <a:pt x="4918" y="19082"/>
                    <a:pt x="962" y="17345"/>
                    <a:pt x="1075" y="13603"/>
                  </a:cubicBezTo>
                  <a:cubicBezTo>
                    <a:pt x="1093" y="12958"/>
                    <a:pt x="1265" y="12314"/>
                    <a:pt x="1588" y="11686"/>
                  </a:cubicBezTo>
                  <a:cubicBezTo>
                    <a:pt x="2805" y="9300"/>
                    <a:pt x="5701" y="7675"/>
                    <a:pt x="8028" y="6374"/>
                  </a:cubicBezTo>
                  <a:lnTo>
                    <a:pt x="8309" y="6220"/>
                  </a:lnTo>
                  <a:cubicBezTo>
                    <a:pt x="8942" y="5861"/>
                    <a:pt x="9563" y="5509"/>
                    <a:pt x="10172" y="5162"/>
                  </a:cubicBezTo>
                  <a:cubicBezTo>
                    <a:pt x="14104" y="2919"/>
                    <a:pt x="17575" y="940"/>
                    <a:pt x="20256" y="940"/>
                  </a:cubicBezTo>
                  <a:close/>
                  <a:moveTo>
                    <a:pt x="20269" y="0"/>
                  </a:moveTo>
                  <a:cubicBezTo>
                    <a:pt x="17331" y="0"/>
                    <a:pt x="13756" y="2038"/>
                    <a:pt x="9706" y="4344"/>
                  </a:cubicBezTo>
                  <a:cubicBezTo>
                    <a:pt x="9097" y="4691"/>
                    <a:pt x="8483" y="5043"/>
                    <a:pt x="7849" y="5396"/>
                  </a:cubicBezTo>
                  <a:lnTo>
                    <a:pt x="7569" y="5551"/>
                  </a:lnTo>
                  <a:cubicBezTo>
                    <a:pt x="5133" y="6917"/>
                    <a:pt x="2096" y="8613"/>
                    <a:pt x="747" y="11256"/>
                  </a:cubicBezTo>
                  <a:cubicBezTo>
                    <a:pt x="364" y="12016"/>
                    <a:pt x="155" y="12791"/>
                    <a:pt x="132" y="13573"/>
                  </a:cubicBezTo>
                  <a:cubicBezTo>
                    <a:pt x="0" y="17954"/>
                    <a:pt x="4466" y="19906"/>
                    <a:pt x="7719" y="21339"/>
                  </a:cubicBezTo>
                  <a:cubicBezTo>
                    <a:pt x="8017" y="21463"/>
                    <a:pt x="8304" y="21595"/>
                    <a:pt x="8579" y="21714"/>
                  </a:cubicBezTo>
                  <a:cubicBezTo>
                    <a:pt x="9444" y="22108"/>
                    <a:pt x="10339" y="22532"/>
                    <a:pt x="11204" y="22945"/>
                  </a:cubicBezTo>
                  <a:cubicBezTo>
                    <a:pt x="14613" y="24573"/>
                    <a:pt x="18117" y="26239"/>
                    <a:pt x="20982" y="26239"/>
                  </a:cubicBezTo>
                  <a:cubicBezTo>
                    <a:pt x="21679" y="26239"/>
                    <a:pt x="22343" y="26143"/>
                    <a:pt x="22951" y="25917"/>
                  </a:cubicBezTo>
                  <a:cubicBezTo>
                    <a:pt x="24246" y="25446"/>
                    <a:pt x="25243" y="24436"/>
                    <a:pt x="25918" y="22932"/>
                  </a:cubicBezTo>
                  <a:cubicBezTo>
                    <a:pt x="28197" y="17882"/>
                    <a:pt x="24395" y="15250"/>
                    <a:pt x="19985" y="13090"/>
                  </a:cubicBezTo>
                  <a:cubicBezTo>
                    <a:pt x="24277" y="10559"/>
                    <a:pt x="27649" y="7581"/>
                    <a:pt x="25189" y="3193"/>
                  </a:cubicBezTo>
                  <a:cubicBezTo>
                    <a:pt x="24277" y="1570"/>
                    <a:pt x="23142" y="584"/>
                    <a:pt x="21728" y="190"/>
                  </a:cubicBezTo>
                  <a:cubicBezTo>
                    <a:pt x="21261" y="61"/>
                    <a:pt x="20775" y="0"/>
                    <a:pt x="20269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8" name="Google Shape;908;p35"/>
          <p:cNvGrpSpPr/>
          <p:nvPr/>
        </p:nvGrpSpPr>
        <p:grpSpPr>
          <a:xfrm>
            <a:off x="8122623" y="244317"/>
            <a:ext cx="612561" cy="832430"/>
            <a:chOff x="3459450" y="656725"/>
            <a:chExt cx="827450" cy="1124450"/>
          </a:xfrm>
        </p:grpSpPr>
        <p:sp>
          <p:nvSpPr>
            <p:cNvPr id="909" name="Google Shape;909;p35"/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5"/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5"/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95D339-7059-4FF5-A74A-3D33BB8DDE90}"/>
              </a:ext>
            </a:extLst>
          </p:cNvPr>
          <p:cNvGrpSpPr/>
          <p:nvPr/>
        </p:nvGrpSpPr>
        <p:grpSpPr>
          <a:xfrm>
            <a:off x="939799" y="482598"/>
            <a:ext cx="3352800" cy="4190164"/>
            <a:chOff x="939799" y="482598"/>
            <a:chExt cx="3352800" cy="4190164"/>
          </a:xfrm>
        </p:grpSpPr>
        <p:graphicFrame>
          <p:nvGraphicFramePr>
            <p:cNvPr id="66" name="Group 4">
              <a:extLst>
                <a:ext uri="{FF2B5EF4-FFF2-40B4-BE49-F238E27FC236}">
                  <a16:creationId xmlns:a16="http://schemas.microsoft.com/office/drawing/2014/main" id="{FB8CBD31-2BDF-464C-8022-5813F8463B7D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742559820"/>
                </p:ext>
              </p:extLst>
            </p:nvPr>
          </p:nvGraphicFramePr>
          <p:xfrm>
            <a:off x="939799" y="482598"/>
            <a:ext cx="3352800" cy="4190164"/>
          </p:xfrm>
          <a:graphic>
            <a:graphicData uri="http://schemas.openxmlformats.org/drawingml/2006/table">
              <a:tbl>
                <a:tblPr/>
                <a:tblGrid>
                  <a:gridCol w="83820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83820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83820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838200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</a:tblGrid>
                <a:tr h="518164"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>
                          <a:spcBef>
                            <a:spcPct val="20000"/>
                          </a:spcBef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>
                          <a:spcBef>
                            <a:spcPct val="20000"/>
                          </a:spcBef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2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Arial" panose="020B0604020202020204" pitchFamily="34" charset="0"/>
                          </a:rPr>
                          <a:t>m</a:t>
                        </a:r>
                      </a:p>
                    </a:txBody>
                    <a:tcPr marT="45722" marB="45722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>
                          <a:spcBef>
                            <a:spcPct val="20000"/>
                          </a:spcBef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>
                          <a:spcBef>
                            <a:spcPct val="20000"/>
                          </a:spcBef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2800" b="1" i="0" u="none" strike="noStrike" cap="none" normalizeH="0" baseline="0" dirty="0" err="1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Arial" panose="020B0604020202020204" pitchFamily="34" charset="0"/>
                          </a:rPr>
                          <a:t>dm</a:t>
                        </a:r>
                        <a:endPara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</a:txBody>
                    <a:tcPr marT="45722" marB="45722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>
                          <a:spcBef>
                            <a:spcPct val="20000"/>
                          </a:spcBef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>
                          <a:spcBef>
                            <a:spcPct val="20000"/>
                          </a:spcBef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2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Arial" panose="020B0604020202020204" pitchFamily="34" charset="0"/>
                          </a:rPr>
                          <a:t>cm</a:t>
                        </a:r>
                      </a:p>
                    </a:txBody>
                    <a:tcPr marT="45722" marB="45722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>
                          <a:spcBef>
                            <a:spcPct val="20000"/>
                          </a:spcBef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>
                          <a:spcBef>
                            <a:spcPct val="20000"/>
                          </a:spcBef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2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Arial" panose="020B0604020202020204" pitchFamily="34" charset="0"/>
                          </a:rPr>
                          <a:t>mm</a:t>
                        </a:r>
                      </a:p>
                    </a:txBody>
                    <a:tcPr marT="45722" marB="45722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224000"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>
                          <a:spcBef>
                            <a:spcPct val="20000"/>
                          </a:spcBef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>
                          <a:spcBef>
                            <a:spcPct val="20000"/>
                          </a:spcBef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</a:txBody>
                    <a:tcPr marT="45722" marB="45722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>
                          <a:spcBef>
                            <a:spcPct val="20000"/>
                          </a:spcBef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>
                          <a:spcBef>
                            <a:spcPct val="20000"/>
                          </a:spcBef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</a:txBody>
                    <a:tcPr marT="45722" marB="45722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>
                          <a:spcBef>
                            <a:spcPct val="20000"/>
                          </a:spcBef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>
                          <a:spcBef>
                            <a:spcPct val="20000"/>
                          </a:spcBef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</a:txBody>
                    <a:tcPr marT="45722" marB="45722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>
                          <a:spcBef>
                            <a:spcPct val="20000"/>
                          </a:spcBef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>
                          <a:spcBef>
                            <a:spcPct val="20000"/>
                          </a:spcBef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</a:txBody>
                    <a:tcPr marT="45722" marB="45722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224000"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>
                          <a:spcBef>
                            <a:spcPct val="20000"/>
                          </a:spcBef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>
                          <a:spcBef>
                            <a:spcPct val="20000"/>
                          </a:spcBef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</a:txBody>
                    <a:tcPr marT="45722" marB="45722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>
                          <a:spcBef>
                            <a:spcPct val="20000"/>
                          </a:spcBef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>
                          <a:spcBef>
                            <a:spcPct val="20000"/>
                          </a:spcBef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</a:txBody>
                    <a:tcPr marT="45722" marB="45722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>
                          <a:spcBef>
                            <a:spcPct val="20000"/>
                          </a:spcBef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>
                          <a:spcBef>
                            <a:spcPct val="20000"/>
                          </a:spcBef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</a:txBody>
                    <a:tcPr marT="45722" marB="45722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>
                          <a:spcBef>
                            <a:spcPct val="20000"/>
                          </a:spcBef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>
                          <a:spcBef>
                            <a:spcPct val="20000"/>
                          </a:spcBef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</a:txBody>
                    <a:tcPr marT="45722" marB="45722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1224000"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>
                          <a:spcBef>
                            <a:spcPct val="20000"/>
                          </a:spcBef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>
                          <a:spcBef>
                            <a:spcPct val="20000"/>
                          </a:spcBef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</a:txBody>
                    <a:tcPr marT="45722" marB="45722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>
                          <a:spcBef>
                            <a:spcPct val="20000"/>
                          </a:spcBef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>
                          <a:spcBef>
                            <a:spcPct val="20000"/>
                          </a:spcBef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</a:txBody>
                    <a:tcPr marT="45722" marB="45722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>
                          <a:spcBef>
                            <a:spcPct val="20000"/>
                          </a:spcBef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>
                          <a:spcBef>
                            <a:spcPct val="20000"/>
                          </a:spcBef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</a:txBody>
                    <a:tcPr marT="45722" marB="45722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>
                          <a:spcBef>
                            <a:spcPct val="20000"/>
                          </a:spcBef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>
                          <a:spcBef>
                            <a:spcPct val="20000"/>
                          </a:spcBef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</a:txBody>
                    <a:tcPr marT="45722" marB="45722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</a:tbl>
            </a:graphicData>
          </a:graphic>
        </p:graphicFrame>
        <p:sp>
          <p:nvSpPr>
            <p:cNvPr id="73" name="Text Box 38">
              <a:extLst>
                <a:ext uri="{FF2B5EF4-FFF2-40B4-BE49-F238E27FC236}">
                  <a16:creationId xmlns:a16="http://schemas.microsoft.com/office/drawing/2014/main" id="{16921B0D-8DD6-4EFD-8E82-BCEB3FAC06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1099" y="1371603"/>
              <a:ext cx="43180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/>
                <a:t>2</a:t>
              </a:r>
            </a:p>
          </p:txBody>
        </p:sp>
        <p:sp>
          <p:nvSpPr>
            <p:cNvPr id="74" name="Text Box 39">
              <a:extLst>
                <a:ext uri="{FF2B5EF4-FFF2-40B4-BE49-F238E27FC236}">
                  <a16:creationId xmlns:a16="http://schemas.microsoft.com/office/drawing/2014/main" id="{DCC0CBE6-58AD-4465-8898-439986CFC1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5799" y="2520952"/>
              <a:ext cx="43180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/>
                <a:t>5</a:t>
              </a:r>
            </a:p>
          </p:txBody>
        </p:sp>
        <p:sp>
          <p:nvSpPr>
            <p:cNvPr id="75" name="Text Box 40">
              <a:extLst>
                <a:ext uri="{FF2B5EF4-FFF2-40B4-BE49-F238E27FC236}">
                  <a16:creationId xmlns:a16="http://schemas.microsoft.com/office/drawing/2014/main" id="{E87AB038-70DA-4C3C-9657-576C70DC29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1099" y="2525715"/>
              <a:ext cx="43180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/>
                <a:t>8</a:t>
              </a:r>
            </a:p>
          </p:txBody>
        </p:sp>
        <p:sp>
          <p:nvSpPr>
            <p:cNvPr id="76" name="Text Box 41">
              <a:extLst>
                <a:ext uri="{FF2B5EF4-FFF2-40B4-BE49-F238E27FC236}">
                  <a16:creationId xmlns:a16="http://schemas.microsoft.com/office/drawing/2014/main" id="{0CCAC016-27A2-4FC3-94C8-06A5860A06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0037" y="3760256"/>
              <a:ext cx="43180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/>
                <a:t>9</a:t>
              </a:r>
            </a:p>
          </p:txBody>
        </p:sp>
        <p:sp>
          <p:nvSpPr>
            <p:cNvPr id="77" name="Text Box 42">
              <a:extLst>
                <a:ext uri="{FF2B5EF4-FFF2-40B4-BE49-F238E27FC236}">
                  <a16:creationId xmlns:a16="http://schemas.microsoft.com/office/drawing/2014/main" id="{83A635FC-2BF4-4312-A031-FA8713AB26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1099" y="3776131"/>
              <a:ext cx="43180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/>
                <a:t>0</a:t>
              </a:r>
            </a:p>
          </p:txBody>
        </p:sp>
        <p:sp>
          <p:nvSpPr>
            <p:cNvPr id="78" name="Text Box 43">
              <a:extLst>
                <a:ext uri="{FF2B5EF4-FFF2-40B4-BE49-F238E27FC236}">
                  <a16:creationId xmlns:a16="http://schemas.microsoft.com/office/drawing/2014/main" id="{BFD2EC1E-7244-4D7D-AC90-D9EFFFE604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7074" y="3760256"/>
              <a:ext cx="43180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/>
                <a:t>1</a:t>
              </a:r>
            </a:p>
          </p:txBody>
        </p:sp>
        <p:sp>
          <p:nvSpPr>
            <p:cNvPr id="79" name="Text Box 44">
              <a:extLst>
                <a:ext uri="{FF2B5EF4-FFF2-40B4-BE49-F238E27FC236}">
                  <a16:creationId xmlns:a16="http://schemas.microsoft.com/office/drawing/2014/main" id="{CCC792A2-D0FF-475A-8A36-E32361620A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0399" y="1371603"/>
              <a:ext cx="45720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/>
                <a:t>7</a:t>
              </a:r>
            </a:p>
          </p:txBody>
        </p:sp>
        <p:sp>
          <p:nvSpPr>
            <p:cNvPr id="80" name="Text Box 45">
              <a:extLst>
                <a:ext uri="{FF2B5EF4-FFF2-40B4-BE49-F238E27FC236}">
                  <a16:creationId xmlns:a16="http://schemas.microsoft.com/office/drawing/2014/main" id="{71800946-8626-4136-811F-37AAA4CCA4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4637" y="2525715"/>
              <a:ext cx="45720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/>
                <a:t>6</a:t>
              </a:r>
            </a:p>
          </p:txBody>
        </p:sp>
        <p:sp>
          <p:nvSpPr>
            <p:cNvPr id="81" name="Text Box 46">
              <a:extLst>
                <a:ext uri="{FF2B5EF4-FFF2-40B4-BE49-F238E27FC236}">
                  <a16:creationId xmlns:a16="http://schemas.microsoft.com/office/drawing/2014/main" id="{2BA9ECCD-173A-44B6-9DF2-0CDF62749E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9824" y="3769781"/>
              <a:ext cx="45720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/>
                <a:t>5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05D25EE-1FC5-4BFD-B751-275DFF3E7D6B}"/>
              </a:ext>
            </a:extLst>
          </p:cNvPr>
          <p:cNvGrpSpPr/>
          <p:nvPr/>
        </p:nvGrpSpPr>
        <p:grpSpPr>
          <a:xfrm>
            <a:off x="4617609" y="805495"/>
            <a:ext cx="4512427" cy="1163280"/>
            <a:chOff x="4617609" y="805495"/>
            <a:chExt cx="4512427" cy="1163280"/>
          </a:xfrm>
        </p:grpSpPr>
        <p:sp>
          <p:nvSpPr>
            <p:cNvPr id="67" name="Text Box 31">
              <a:extLst>
                <a:ext uri="{FF2B5EF4-FFF2-40B4-BE49-F238E27FC236}">
                  <a16:creationId xmlns:a16="http://schemas.microsoft.com/office/drawing/2014/main" id="{7DF868DE-D3C7-46CE-B9AA-C3D3430A8B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4236" y="1506813"/>
              <a:ext cx="4495800" cy="4619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i="1">
                  <a:solidFill>
                    <a:srgbClr val="FF6600"/>
                  </a:solidFill>
                </a:rPr>
                <a:t>Viết thành  2,7m</a:t>
              </a:r>
            </a:p>
          </p:txBody>
        </p:sp>
        <p:sp>
          <p:nvSpPr>
            <p:cNvPr id="82" name="Text Box 31">
              <a:extLst>
                <a:ext uri="{FF2B5EF4-FFF2-40B4-BE49-F238E27FC236}">
                  <a16:creationId xmlns:a16="http://schemas.microsoft.com/office/drawing/2014/main" id="{A47F7776-B51B-419B-8207-449F7A91F5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17609" y="969194"/>
              <a:ext cx="341939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anose="05000000000000000000" pitchFamily="2" charset="2"/>
                <a:buChar char="Ø"/>
              </a:pPr>
              <a:r>
                <a:rPr lang="en-US" altLang="en-US" sz="2400">
                  <a:solidFill>
                    <a:srgbClr val="000099"/>
                  </a:solidFill>
                </a:rPr>
                <a:t> 2m 7dm hay        m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C6EFD896-103E-44B2-AB19-9F22A82493E5}"/>
                    </a:ext>
                  </a:extLst>
                </p:cNvPr>
                <p:cNvSpPr txBox="1"/>
                <p:nvPr/>
              </p:nvSpPr>
              <p:spPr>
                <a:xfrm>
                  <a:off x="6693242" y="805495"/>
                  <a:ext cx="1676400" cy="7890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/>
                              <a:cs typeface="Times New Roman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3200" i="1">
                              <a:latin typeface="Cambria Math"/>
                              <a:cs typeface="Times New Roman" pitchFamily="18" charset="0"/>
                            </a:rPr>
                            <m:t>10</m:t>
                          </m:r>
                        </m:den>
                      </m:f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C6EFD896-103E-44B2-AB19-9F22A82493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3242" y="805495"/>
                  <a:ext cx="1676400" cy="789062"/>
                </a:xfrm>
                <a:prstGeom prst="rect">
                  <a:avLst/>
                </a:prstGeom>
                <a:blipFill>
                  <a:blip r:embed="rId3"/>
                  <a:stretch>
                    <a:fillRect l="-7636" b="-46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C57D2A3-F4AD-4BD2-AE9A-1BCFB9841A44}"/>
              </a:ext>
            </a:extLst>
          </p:cNvPr>
          <p:cNvGrpSpPr/>
          <p:nvPr/>
        </p:nvGrpSpPr>
        <p:grpSpPr>
          <a:xfrm>
            <a:off x="4670660" y="3214365"/>
            <a:ext cx="4800600" cy="1208057"/>
            <a:chOff x="4670660" y="3214365"/>
            <a:chExt cx="4800600" cy="1208057"/>
          </a:xfrm>
        </p:grpSpPr>
        <p:sp>
          <p:nvSpPr>
            <p:cNvPr id="70" name="Text Box 35">
              <a:extLst>
                <a:ext uri="{FF2B5EF4-FFF2-40B4-BE49-F238E27FC236}">
                  <a16:creationId xmlns:a16="http://schemas.microsoft.com/office/drawing/2014/main" id="{7BF8A901-1D8B-4ACB-80C2-BF22393920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0660" y="3450387"/>
              <a:ext cx="4800600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anose="05000000000000000000" pitchFamily="2" charset="2"/>
                <a:buChar char="Ø"/>
              </a:pPr>
              <a:r>
                <a:rPr lang="en-US" altLang="en-US" sz="2400">
                  <a:solidFill>
                    <a:srgbClr val="000099"/>
                  </a:solidFill>
                </a:rPr>
                <a:t> 0m195mm =           m</a:t>
              </a:r>
            </a:p>
          </p:txBody>
        </p:sp>
        <p:sp>
          <p:nvSpPr>
            <p:cNvPr id="87" name="Text Box 31">
              <a:extLst>
                <a:ext uri="{FF2B5EF4-FFF2-40B4-BE49-F238E27FC236}">
                  <a16:creationId xmlns:a16="http://schemas.microsoft.com/office/drawing/2014/main" id="{5D3B16BC-5E33-4FBA-AC92-357B218304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0660" y="3960460"/>
              <a:ext cx="4495800" cy="4619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i="1">
                  <a:solidFill>
                    <a:srgbClr val="FF6600"/>
                  </a:solidFill>
                </a:rPr>
                <a:t>Viết thành 0,195m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2288693D-B65C-4DA9-8880-C1BE9EA7A07B}"/>
                    </a:ext>
                  </a:extLst>
                </p:cNvPr>
                <p:cNvSpPr txBox="1"/>
                <p:nvPr/>
              </p:nvSpPr>
              <p:spPr>
                <a:xfrm>
                  <a:off x="5962107" y="3214365"/>
                  <a:ext cx="2590800" cy="7936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195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1000</m:t>
                            </m:r>
                          </m:den>
                        </m:f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2288693D-B65C-4DA9-8880-C1BE9EA7A0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2107" y="3214365"/>
                  <a:ext cx="2590800" cy="79367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FD2A640-B35C-4D64-BB80-1364ED85A8D3}"/>
              </a:ext>
            </a:extLst>
          </p:cNvPr>
          <p:cNvGrpSpPr/>
          <p:nvPr/>
        </p:nvGrpSpPr>
        <p:grpSpPr>
          <a:xfrm>
            <a:off x="4651477" y="2049667"/>
            <a:ext cx="4648200" cy="1174254"/>
            <a:chOff x="4651477" y="2049667"/>
            <a:chExt cx="4648200" cy="1174254"/>
          </a:xfrm>
        </p:grpSpPr>
        <p:sp>
          <p:nvSpPr>
            <p:cNvPr id="69" name="Text Box 34">
              <a:extLst>
                <a:ext uri="{FF2B5EF4-FFF2-40B4-BE49-F238E27FC236}">
                  <a16:creationId xmlns:a16="http://schemas.microsoft.com/office/drawing/2014/main" id="{BA027674-AC1C-44EF-88E3-51CA3252B9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1477" y="2228046"/>
              <a:ext cx="4648200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anose="05000000000000000000" pitchFamily="2" charset="2"/>
                <a:buChar char="Ø"/>
              </a:pPr>
              <a:r>
                <a:rPr lang="en-US" altLang="en-US" sz="2400">
                  <a:solidFill>
                    <a:srgbClr val="000099"/>
                  </a:solidFill>
                </a:rPr>
                <a:t> 8m 56cm hay          m</a:t>
              </a:r>
            </a:p>
          </p:txBody>
        </p:sp>
        <p:sp>
          <p:nvSpPr>
            <p:cNvPr id="86" name="Text Box 31">
              <a:extLst>
                <a:ext uri="{FF2B5EF4-FFF2-40B4-BE49-F238E27FC236}">
                  <a16:creationId xmlns:a16="http://schemas.microsoft.com/office/drawing/2014/main" id="{B9142ABC-ADD2-4E2A-B577-FEC9C65ECD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0660" y="2761959"/>
              <a:ext cx="4495800" cy="4619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i="1">
                  <a:solidFill>
                    <a:srgbClr val="FF6600"/>
                  </a:solidFill>
                </a:rPr>
                <a:t>Viết thành  8,56m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E8BCFF89-92E6-4E67-96AE-4A6A06BECC8E}"/>
                    </a:ext>
                  </a:extLst>
                </p:cNvPr>
                <p:cNvSpPr txBox="1"/>
                <p:nvPr/>
              </p:nvSpPr>
              <p:spPr>
                <a:xfrm>
                  <a:off x="6918560" y="2049667"/>
                  <a:ext cx="1943100" cy="7988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>
                      <a:latin typeface="Times New Roman" pitchFamily="18" charset="0"/>
                      <a:cs typeface="Times New Roman" pitchFamily="18" charset="0"/>
                    </a:rPr>
                    <a:t>8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56</m:t>
                          </m:r>
                        </m:num>
                        <m:den>
                          <m:r>
                            <a:rPr lang="en-US" sz="3200" i="1">
                              <a:latin typeface="Cambria Math"/>
                              <a:cs typeface="Times New Roman" pitchFamily="18" charset="0"/>
                            </a:rPr>
                            <m:t>10</m:t>
                          </m:r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den>
                      </m:f>
                    </m:oMath>
                  </a14:m>
                  <a:r>
                    <a:rPr lang="en-US" sz="2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en-US" sz="2400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E8BCFF89-92E6-4E67-96AE-4A6A06BECC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8560" y="2049667"/>
                  <a:ext cx="1943100" cy="798873"/>
                </a:xfrm>
                <a:prstGeom prst="rect">
                  <a:avLst/>
                </a:prstGeom>
                <a:blipFill>
                  <a:blip r:embed="rId5"/>
                  <a:stretch>
                    <a:fillRect l="-50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9E0CDDAB-6A1F-4D1C-966A-6B81F02FA4A2}"/>
              </a:ext>
            </a:extLst>
          </p:cNvPr>
          <p:cNvSpPr/>
          <p:nvPr/>
        </p:nvSpPr>
        <p:spPr>
          <a:xfrm>
            <a:off x="6219859" y="1506813"/>
            <a:ext cx="781251" cy="5106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D9E904BF-7F1E-4F11-8843-9E68B4C4F182}"/>
              </a:ext>
            </a:extLst>
          </p:cNvPr>
          <p:cNvSpPr/>
          <p:nvPr/>
        </p:nvSpPr>
        <p:spPr>
          <a:xfrm>
            <a:off x="6236499" y="2742657"/>
            <a:ext cx="993877" cy="5106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ECF286E6-688E-446C-93F1-D160803B5334}"/>
              </a:ext>
            </a:extLst>
          </p:cNvPr>
          <p:cNvSpPr/>
          <p:nvPr/>
        </p:nvSpPr>
        <p:spPr>
          <a:xfrm>
            <a:off x="6153049" y="3976548"/>
            <a:ext cx="1210277" cy="4619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7" grpId="0" animBg="1"/>
      <p:bldP spid="52" grpId="0" animBg="1"/>
    </p:bldLst>
  </p:timing>
</p:sld>
</file>

<file path=ppt/theme/theme1.xml><?xml version="1.0" encoding="utf-8"?>
<a:theme xmlns:a="http://schemas.openxmlformats.org/drawingml/2006/main" name="Math Subject for Elementary - 3rd Grade: Operations and Algebraic Thinking by Slidesgo">
  <a:themeElements>
    <a:clrScheme name="Simple Light">
      <a:dk1>
        <a:srgbClr val="191919"/>
      </a:dk1>
      <a:lt1>
        <a:srgbClr val="FFFFFF"/>
      </a:lt1>
      <a:dk2>
        <a:srgbClr val="B1E9FF"/>
      </a:dk2>
      <a:lt2>
        <a:srgbClr val="F59620"/>
      </a:lt2>
      <a:accent1>
        <a:srgbClr val="CB374D"/>
      </a:accent1>
      <a:accent2>
        <a:srgbClr val="7FB5E5"/>
      </a:accent2>
      <a:accent3>
        <a:srgbClr val="F06546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470</Words>
  <Application>Microsoft Office PowerPoint</Application>
  <PresentationFormat>On-screen Show (16:9)</PresentationFormat>
  <Paragraphs>118</Paragraphs>
  <Slides>23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Advent Pro Medium</vt:lpstr>
      <vt:lpstr>Wingdings</vt:lpstr>
      <vt:lpstr>Times New Roman</vt:lpstr>
      <vt:lpstr>Roboto Condensed Light</vt:lpstr>
      <vt:lpstr>UTM Bell</vt:lpstr>
      <vt:lpstr>Cambria Math</vt:lpstr>
      <vt:lpstr>Arial</vt:lpstr>
      <vt:lpstr>Bebas Neue</vt:lpstr>
      <vt:lpstr>Happy Monkey</vt:lpstr>
      <vt:lpstr>UTM Aptima</vt:lpstr>
      <vt:lpstr>Math Subject for Elementary - 3rd Grade: Operations and Algebraic Thinking by Slidesgo</vt:lpstr>
      <vt:lpstr>Equation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Thực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- Ôn lại nội dung bài học - Chuẩn bị bài mới</vt:lpstr>
      <vt:lpstr>Chúc các bạn học tốt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KHÁI NIỆM SỐ THẬP PHÂN</dc:title>
  <dc:creator>Admin</dc:creator>
  <cp:lastModifiedBy>buiphuong</cp:lastModifiedBy>
  <cp:revision>51</cp:revision>
  <dcterms:modified xsi:type="dcterms:W3CDTF">2021-10-22T05:57:04Z</dcterms:modified>
</cp:coreProperties>
</file>