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89" r:id="rId27"/>
    <p:sldId id="29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75" d="100"/>
          <a:sy n="75" d="100"/>
        </p:scale>
        <p:origin x="9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2022/10/7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26</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2022/10/7</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F450E97-5079-C0D8-FE7D-FD73D9CBCF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3" y="1324451"/>
            <a:ext cx="2349306"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053295"/>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4468281" y="347275"/>
            <a:ext cx="587422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Yêu</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cầu cần đạt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926</TotalTime>
  <Words>1202</Words>
  <Application>Microsoft Office PowerPoint</Application>
  <PresentationFormat>Widescreen</PresentationFormat>
  <Paragraphs>171</Paragraphs>
  <Slides>27</Slides>
  <Notes>22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等线</vt:lpstr>
      <vt:lpstr>等线 Light</vt:lpstr>
      <vt:lpstr>Arial</vt:lpstr>
      <vt:lpstr>iCiel Cadena</vt:lpstr>
      <vt:lpstr>Times New Roman</vt:lpstr>
      <vt:lpstr>UTM Ambrose</vt:lpstr>
      <vt:lpstr>华康少女文字W5(P)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MinhThangPC.VN</dc:creator>
  <dc:description>9Slide.vn</dc:description>
  <cp:lastModifiedBy>Kim</cp:lastModifiedBy>
  <cp:revision>81</cp:revision>
  <dcterms:created xsi:type="dcterms:W3CDTF">2018-02-07T08:35:34Z</dcterms:created>
  <dcterms:modified xsi:type="dcterms:W3CDTF">2022-10-07T15:12:21Z</dcterms:modified>
  <cp:category>9Slide.vn</cp:category>
</cp:coreProperties>
</file>