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5" r:id="rId9"/>
    <p:sldId id="266" r:id="rId10"/>
    <p:sldId id="263" r:id="rId11"/>
    <p:sldId id="264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F1BBB-14C1-4E69-AED2-159CE6DA7591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3E9EC-2F7B-422A-A892-FFDB36233E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3441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F1BBB-14C1-4E69-AED2-159CE6DA7591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3E9EC-2F7B-422A-A892-FFDB36233E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1830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F1BBB-14C1-4E69-AED2-159CE6DA7591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3E9EC-2F7B-422A-A892-FFDB36233E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304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F1BBB-14C1-4E69-AED2-159CE6DA7591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3E9EC-2F7B-422A-A892-FFDB36233E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783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F1BBB-14C1-4E69-AED2-159CE6DA7591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3E9EC-2F7B-422A-A892-FFDB36233E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8183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F1BBB-14C1-4E69-AED2-159CE6DA7591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3E9EC-2F7B-422A-A892-FFDB36233E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061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F1BBB-14C1-4E69-AED2-159CE6DA7591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3E9EC-2F7B-422A-A892-FFDB36233E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008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F1BBB-14C1-4E69-AED2-159CE6DA7591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3E9EC-2F7B-422A-A892-FFDB36233E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7841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F1BBB-14C1-4E69-AED2-159CE6DA7591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3E9EC-2F7B-422A-A892-FFDB36233E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9237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F1BBB-14C1-4E69-AED2-159CE6DA7591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3E9EC-2F7B-422A-A892-FFDB36233E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42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F1BBB-14C1-4E69-AED2-159CE6DA7591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3E9EC-2F7B-422A-A892-FFDB36233E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9823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1F1BBB-14C1-4E69-AED2-159CE6DA7591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B3E9EC-2F7B-422A-A892-FFDB36233E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025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microsoft.com/office/2007/relationships/hdphoto" Target="../media/hdphoto5.wdp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11" Type="http://schemas.microsoft.com/office/2007/relationships/hdphoto" Target="../media/hdphoto7.wdp"/><Relationship Id="rId5" Type="http://schemas.openxmlformats.org/officeDocument/2006/relationships/image" Target="../media/image7.jpeg"/><Relationship Id="rId10" Type="http://schemas.openxmlformats.org/officeDocument/2006/relationships/image" Target="../media/image11.png"/><Relationship Id="rId4" Type="http://schemas.openxmlformats.org/officeDocument/2006/relationships/image" Target="../media/image6.jpeg"/><Relationship Id="rId9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microsoft.com/office/2007/relationships/hdphoto" Target="../media/hdphoto9.wdp"/><Relationship Id="rId7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5" Type="http://schemas.openxmlformats.org/officeDocument/2006/relationships/image" Target="../media/image15.png"/><Relationship Id="rId10" Type="http://schemas.microsoft.com/office/2007/relationships/hdphoto" Target="../media/hdphoto12.wdp"/><Relationship Id="rId4" Type="http://schemas.openxmlformats.org/officeDocument/2006/relationships/image" Target="../media/image14.jpg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jpg"/><Relationship Id="rId7" Type="http://schemas.microsoft.com/office/2007/relationships/hdphoto" Target="../media/hdphoto14.wdp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microsoft.com/office/2007/relationships/hdphoto" Target="../media/hdphoto13.wdp"/><Relationship Id="rId4" Type="http://schemas.openxmlformats.org/officeDocument/2006/relationships/image" Target="../media/image20.png"/><Relationship Id="rId9" Type="http://schemas.microsoft.com/office/2007/relationships/hdphoto" Target="../media/hdphoto1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Hộp Văn bản 6"/>
          <p:cNvSpPr txBox="1">
            <a:spLocks noChangeArrowheads="1"/>
          </p:cNvSpPr>
          <p:nvPr/>
        </p:nvSpPr>
        <p:spPr bwMode="auto">
          <a:xfrm>
            <a:off x="3671184" y="683810"/>
            <a:ext cx="4970542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vi-VN" altLang="en-US" sz="1500" b="1" dirty="0">
                <a:solidFill>
                  <a:schemeClr val="bg1">
                    <a:lumMod val="95000"/>
                  </a:schemeClr>
                </a:solidFill>
              </a:rPr>
              <a:t>PHÒNG GIÁO DỤC VÀ ĐÀO TẠO QUẬN LONG BIÊN</a:t>
            </a:r>
            <a:endParaRPr lang="en-GB" altLang="en-US" sz="15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878955" y="945323"/>
            <a:ext cx="6305316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500" b="1" cap="none" spc="50" dirty="0" smtClean="0">
                <a:ln w="0"/>
                <a:solidFill>
                  <a:schemeClr val="bg1">
                    <a:lumMod val="9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CHÀO CÁC BẠN HỌC SINH LỚP 5</a:t>
            </a:r>
            <a:endParaRPr lang="en-US" sz="3500" b="1" cap="none" spc="50" dirty="0">
              <a:ln w="0"/>
              <a:solidFill>
                <a:schemeClr val="bg1">
                  <a:lumMod val="95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435152" y="1872517"/>
            <a:ext cx="7192931" cy="210826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100" b="1" cap="none" spc="50" dirty="0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MĨ THUẬT</a:t>
            </a:r>
            <a:endParaRPr lang="en-US" sz="13100" b="1" cap="none" spc="50" dirty="0">
              <a:ln w="0"/>
              <a:solidFill>
                <a:srgbClr val="00206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231938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492375" y="3437914"/>
            <a:ext cx="5290481" cy="109260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6500" b="1" cap="all" dirty="0" err="1">
                <a:ln w="0">
                  <a:noFill/>
                </a:ln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Thực</a:t>
            </a:r>
            <a:r>
              <a:rPr lang="en-US" sz="6500" b="1" cap="all" dirty="0">
                <a:ln w="0">
                  <a:noFill/>
                </a:ln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6500" b="1" cap="all" dirty="0" err="1">
                <a:ln w="0">
                  <a:noFill/>
                </a:ln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hành</a:t>
            </a:r>
            <a:endParaRPr lang="en-US" sz="6500" b="1" cap="all" dirty="0">
              <a:ln w="0">
                <a:noFill/>
              </a:ln>
              <a:solidFill>
                <a:srgbClr val="00206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123285" y="3225382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73680" y="4455148"/>
            <a:ext cx="7582525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41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4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/>
            <a:r>
              <a:rPr lang="en-US" sz="41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4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4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1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1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50577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76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113610" y="570030"/>
            <a:ext cx="7122485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1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CHÚC CÁC CON </a:t>
            </a:r>
            <a:endParaRPr lang="en-US" sz="41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>
              <a:defRPr/>
            </a:pPr>
            <a:r>
              <a:rPr lang="en-US" sz="41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HOÀN THÀNH </a:t>
            </a:r>
            <a:r>
              <a:rPr lang="en-US" sz="41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BÀI TỐT!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674260" y="1834094"/>
            <a:ext cx="1051774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7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sz="27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7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7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7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700" dirty="0" smtClean="0">
              <a:solidFill>
                <a:srgbClr val="0B0B3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27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</a:t>
            </a:r>
            <a:r>
              <a:rPr lang="en-US" sz="27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7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7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27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</a:t>
            </a:r>
            <a:r>
              <a:rPr lang="en-US" sz="27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27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4128238" y="404481"/>
            <a:ext cx="4744831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140990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1596"/>
          <a:stretch/>
        </p:blipFill>
        <p:spPr>
          <a:xfrm>
            <a:off x="0" y="-1"/>
            <a:ext cx="12191999" cy="685800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146996" y="2027356"/>
            <a:ext cx="4147000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accent6">
                  <a:lumMod val="20000"/>
                  <a:lumOff val="8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28049" y="2349147"/>
            <a:ext cx="7778846" cy="17081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500" b="1" spc="50" dirty="0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CHỦ ĐỀ </a:t>
            </a:r>
            <a:r>
              <a:rPr lang="en-US" sz="3500" b="1" spc="50" dirty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6</a:t>
            </a:r>
            <a:r>
              <a:rPr lang="en-US" sz="3500" b="1" spc="50" dirty="0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</a:p>
          <a:p>
            <a:pPr algn="ctr"/>
            <a:r>
              <a:rPr lang="en-US" sz="3500" b="1" spc="50" dirty="0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CHÚ BỘ ĐỘI CỦA CHÚNG EM</a:t>
            </a:r>
          </a:p>
          <a:p>
            <a:pPr algn="ctr"/>
            <a:r>
              <a:rPr lang="en-US" sz="3500" b="1" cap="none" spc="50" dirty="0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TIẾT </a:t>
            </a:r>
            <a:r>
              <a:rPr lang="en-US" sz="3500" b="1" spc="50" dirty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2</a:t>
            </a:r>
            <a:r>
              <a:rPr lang="en-US" sz="3500" b="1" spc="50" dirty="0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: VẼ TRANH VỀ CÔ, CHÚ BỘ ĐỘI</a:t>
            </a:r>
            <a:endParaRPr lang="en-US" sz="3500" b="1" cap="none" spc="50" dirty="0" smtClean="0">
              <a:ln w="0"/>
              <a:solidFill>
                <a:srgbClr val="00206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663871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906" b="17558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069312" y="3565109"/>
            <a:ext cx="60394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CHUẨN BỊ ĐỒ DÙNG</a:t>
            </a:r>
            <a:endParaRPr lang="en-US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002414" y="3240464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22751" y="4443302"/>
            <a:ext cx="4286751" cy="180049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út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chì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tẩy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50935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28"/>
            <a:ext cx="12192000" cy="685902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03042" y="2034839"/>
            <a:ext cx="6645499" cy="36625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chủng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Nam.</a:t>
            </a:r>
          </a:p>
          <a:p>
            <a:pPr algn="just">
              <a:defRPr/>
            </a:pP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defRPr/>
            </a:pP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defRPr/>
            </a:pP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2268455" y="1267301"/>
            <a:ext cx="571754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 smtClean="0">
                <a:ln/>
                <a:solidFill>
                  <a:srgbClr val="4A206A"/>
                </a:solidFill>
              </a:rPr>
              <a:t>YÊU CẦU CẦN ĐẠT </a:t>
            </a:r>
            <a:endParaRPr lang="en-US" sz="5400" b="1" cap="none" spc="0" dirty="0">
              <a:ln/>
              <a:solidFill>
                <a:srgbClr val="4A206A"/>
              </a:solidFill>
              <a:effectLst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993614" y="1035672"/>
            <a:ext cx="4254909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60395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53" r="4718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487065" y="636263"/>
            <a:ext cx="2869696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500" b="1" cap="none" spc="0" dirty="0" smtClean="0">
                <a:ln/>
                <a:solidFill>
                  <a:srgbClr val="FF0000"/>
                </a:solidFill>
                <a:effectLst/>
              </a:rPr>
              <a:t>KHÁM PHÁ</a:t>
            </a:r>
            <a:endParaRPr lang="en-US" sz="4500" b="1" cap="none" spc="0" dirty="0">
              <a:ln/>
              <a:solidFill>
                <a:srgbClr val="FF0000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42866" y="424649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050" y="1426643"/>
            <a:ext cx="2850524" cy="18873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839" y="1426643"/>
            <a:ext cx="3231228" cy="18873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32" y="1426643"/>
            <a:ext cx="3165648" cy="18873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050" y="3566016"/>
            <a:ext cx="2850524" cy="20751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436" y="3566016"/>
            <a:ext cx="3276488" cy="20751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1786" y="3566016"/>
            <a:ext cx="3147194" cy="20751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TextBox 13"/>
          <p:cNvSpPr txBox="1"/>
          <p:nvPr/>
        </p:nvSpPr>
        <p:spPr>
          <a:xfrm>
            <a:off x="2279558" y="5705339"/>
            <a:ext cx="64492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21540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946411" y="816573"/>
            <a:ext cx="4323941" cy="7848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500" b="1" dirty="0" smtClean="0">
                <a:ln/>
                <a:solidFill>
                  <a:srgbClr val="FF0000"/>
                </a:solidFill>
              </a:rPr>
              <a:t>CÁCH THỰC HIỆN</a:t>
            </a:r>
            <a:endParaRPr lang="en-US" sz="4500" b="1" cap="none" spc="0" dirty="0">
              <a:ln/>
              <a:solidFill>
                <a:srgbClr val="FF0000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118322" y="630715"/>
            <a:ext cx="4049570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703247" y="2967335"/>
            <a:ext cx="2785506" cy="127727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7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VIDEO</a:t>
            </a:r>
            <a:endParaRPr lang="en-US" sz="77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297987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41"/>
            <a:ext cx="12192000" cy="685046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555494" y="1074142"/>
            <a:ext cx="5230463" cy="7848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500" b="1" dirty="0" smtClean="0">
                <a:ln/>
                <a:solidFill>
                  <a:srgbClr val="FF0000"/>
                </a:solidFill>
              </a:rPr>
              <a:t>CÁCH THỰC HIỆN</a:t>
            </a:r>
            <a:endParaRPr lang="en-US" sz="4500" b="1" cap="none" spc="0" dirty="0">
              <a:ln/>
              <a:solidFill>
                <a:srgbClr val="FF0000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27404" y="888284"/>
            <a:ext cx="4898569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37891" y="1738643"/>
            <a:ext cx="676140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dung,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doanh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trại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,…)</a:t>
            </a:r>
          </a:p>
          <a:p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79210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81871" y="558062"/>
            <a:ext cx="4719177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500" b="1" dirty="0" smtClean="0">
                <a:ln/>
                <a:solidFill>
                  <a:schemeClr val="accent4"/>
                </a:solidFill>
              </a:rPr>
              <a:t>SẢN PHẨM</a:t>
            </a:r>
            <a:r>
              <a:rPr lang="en-US" sz="3500" b="1" cap="none" spc="0" dirty="0" smtClean="0">
                <a:ln/>
                <a:solidFill>
                  <a:schemeClr val="accent4"/>
                </a:solidFill>
                <a:effectLst/>
              </a:rPr>
              <a:t> THAM KHẢO</a:t>
            </a:r>
            <a:endParaRPr lang="en-US" sz="35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16672" y="365536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213" b="3474"/>
          <a:stretch/>
        </p:blipFill>
        <p:spPr>
          <a:xfrm>
            <a:off x="4332937" y="1286403"/>
            <a:ext cx="3464404" cy="23954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2" t="9261" r="5305" b="9613"/>
          <a:stretch/>
        </p:blipFill>
        <p:spPr>
          <a:xfrm>
            <a:off x="8112014" y="1260645"/>
            <a:ext cx="3530960" cy="24212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43" y="1286403"/>
            <a:ext cx="3492602" cy="23954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403" y="3949148"/>
            <a:ext cx="3472070" cy="24007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198" y="3949148"/>
            <a:ext cx="3391524" cy="24007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648770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81871" y="558056"/>
            <a:ext cx="4719177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500" b="1" dirty="0" smtClean="0">
                <a:ln/>
                <a:solidFill>
                  <a:schemeClr val="accent4"/>
                </a:solidFill>
              </a:rPr>
              <a:t>SẢN PHẨM</a:t>
            </a:r>
            <a:r>
              <a:rPr lang="en-US" sz="3500" b="1" cap="none" spc="0" dirty="0" smtClean="0">
                <a:ln/>
                <a:solidFill>
                  <a:schemeClr val="accent4"/>
                </a:solidFill>
                <a:effectLst/>
              </a:rPr>
              <a:t> THAM KHẢO</a:t>
            </a:r>
            <a:endParaRPr lang="en-US" sz="35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16672" y="365530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265" y="1290522"/>
            <a:ext cx="3612650" cy="24481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2" t="7585" r="4493" b="7778"/>
          <a:stretch/>
        </p:blipFill>
        <p:spPr>
          <a:xfrm>
            <a:off x="8208287" y="1290522"/>
            <a:ext cx="3476571" cy="24481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0600" y="3967460"/>
            <a:ext cx="3741862" cy="24481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31" r="13965" b="6075"/>
          <a:stretch/>
        </p:blipFill>
        <p:spPr>
          <a:xfrm>
            <a:off x="6196203" y="3967459"/>
            <a:ext cx="3663416" cy="24481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75" t="4740" r="4155" b="4274"/>
          <a:stretch/>
        </p:blipFill>
        <p:spPr>
          <a:xfrm>
            <a:off x="490332" y="1283961"/>
            <a:ext cx="3611199" cy="24551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323287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400</Words>
  <Application>Microsoft Office PowerPoint</Application>
  <PresentationFormat>Widescreen</PresentationFormat>
  <Paragraphs>49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Chi Thuy</cp:lastModifiedBy>
  <cp:revision>22</cp:revision>
  <dcterms:created xsi:type="dcterms:W3CDTF">2021-11-23T02:53:54Z</dcterms:created>
  <dcterms:modified xsi:type="dcterms:W3CDTF">2021-12-16T09:52:59Z</dcterms:modified>
</cp:coreProperties>
</file>