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61" r:id="rId6"/>
    <p:sldId id="266" r:id="rId7"/>
    <p:sldId id="265" r:id="rId8"/>
    <p:sldId id="262" r:id="rId9"/>
    <p:sldId id="259" r:id="rId10"/>
    <p:sldId id="263" r:id="rId11"/>
    <p:sldId id="264" r:id="rId12"/>
    <p:sldId id="26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93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37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26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4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88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9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44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27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24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07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16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679C2-7CBA-476A-823E-E08DC62D259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4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0.wdp"/><Relationship Id="rId4" Type="http://schemas.openxmlformats.org/officeDocument/2006/relationships/image" Target="../media/image20.png"/><Relationship Id="rId9" Type="http://schemas.microsoft.com/office/2007/relationships/hdphoto" Target="../media/hdphoto2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3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6.wdp"/><Relationship Id="rId4" Type="http://schemas.openxmlformats.org/officeDocument/2006/relationships/image" Target="../media/image16.png"/><Relationship Id="rId9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794" y="0"/>
            <a:ext cx="12192000" cy="6858000"/>
          </a:xfrm>
          <a:prstGeom prst="rect">
            <a:avLst/>
          </a:prstGeom>
        </p:spPr>
      </p:pic>
      <p:sp>
        <p:nvSpPr>
          <p:cNvPr id="6" name="Hộp Văn bản 6"/>
          <p:cNvSpPr txBox="1">
            <a:spLocks noChangeArrowheads="1"/>
          </p:cNvSpPr>
          <p:nvPr/>
        </p:nvSpPr>
        <p:spPr bwMode="auto">
          <a:xfrm>
            <a:off x="3671184" y="1688374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rgbClr val="7030A0"/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78955" y="2014282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80136" y="2593741"/>
            <a:ext cx="5599931" cy="16466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1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01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78955" y="4141694"/>
            <a:ext cx="344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pc="50" dirty="0" err="1" smtClean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Giáo</a:t>
            </a:r>
            <a:r>
              <a:rPr lang="en-US" b="1" spc="50" dirty="0" smtClean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b="1" spc="50" dirty="0" err="1" smtClean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viên</a:t>
            </a:r>
            <a:r>
              <a:rPr lang="en-US" b="1" spc="50" dirty="0" smtClean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</a:t>
            </a:r>
            <a:r>
              <a:rPr lang="en-US" b="1" spc="50" dirty="0" err="1" smtClean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Nguyễn</a:t>
            </a:r>
            <a:r>
              <a:rPr lang="en-US" b="1" spc="50" dirty="0" smtClean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b="1" spc="50" dirty="0" err="1" smtClean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Thủy</a:t>
            </a:r>
            <a:r>
              <a:rPr lang="en-US" b="1" spc="50" dirty="0" smtClean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53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75283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29" r="2551" b="24507"/>
          <a:stretch/>
        </p:blipFill>
        <p:spPr>
          <a:xfrm>
            <a:off x="453375" y="1742474"/>
            <a:ext cx="2690611" cy="1799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5" t="7325" r="4553" b="8920"/>
          <a:stretch/>
        </p:blipFill>
        <p:spPr>
          <a:xfrm>
            <a:off x="453374" y="3746500"/>
            <a:ext cx="2690611" cy="1907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40" y="1742474"/>
            <a:ext cx="3911836" cy="3911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93" b="3621"/>
          <a:stretch/>
        </p:blipFill>
        <p:spPr>
          <a:xfrm>
            <a:off x="7386689" y="1742474"/>
            <a:ext cx="4356368" cy="391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6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53182" y="1859984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15210D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84092" y="164745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0101" y="3044645"/>
            <a:ext cx="669125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700" b="1" dirty="0" smtClean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700" b="1" dirty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36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5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77253" y="1213969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181087" y="2478033"/>
            <a:ext cx="69288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 smtClean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91881" y="10484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340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2" y="0"/>
            <a:ext cx="11462197" cy="6858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99045" y="2150764"/>
            <a:ext cx="6012160" cy="247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31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100" b="1" dirty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1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TẠO VỚI </a:t>
            </a:r>
          </a:p>
          <a:p>
            <a:pPr algn="ctr"/>
            <a:r>
              <a:rPr lang="en-US" sz="31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CHIẾC LÁ</a:t>
            </a:r>
            <a:endParaRPr lang="en-US" sz="3100" b="1" dirty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1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TẠO HÌNH YÊU THÍCH</a:t>
            </a:r>
          </a:p>
          <a:p>
            <a:pPr algn="ctr"/>
            <a:r>
              <a:rPr lang="en-US" sz="31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 CÂY</a:t>
            </a:r>
            <a:endParaRPr lang="en-US" sz="3100" b="1" dirty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16682" y="178266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207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98108" y="1921273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34232" y="166102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5183" y="2760829"/>
            <a:ext cx="4681603" cy="24776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endParaRPr lang="en-US" sz="31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1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02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07" b="20818"/>
          <a:stretch/>
        </p:blipFill>
        <p:spPr>
          <a:xfrm rot="16200000">
            <a:off x="2657341" y="-2657341"/>
            <a:ext cx="6877318" cy="12191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1360" y="1983331"/>
            <a:ext cx="7209459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372169" y="1125649"/>
            <a:ext cx="3241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002060"/>
                </a:solidFill>
              </a:rPr>
              <a:t>MỤC TIÊU 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11048" y="752351"/>
            <a:ext cx="414414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4234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" y="0"/>
            <a:ext cx="1217912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54" t="7700" r="8018" b="7042"/>
          <a:stretch/>
        </p:blipFill>
        <p:spPr>
          <a:xfrm>
            <a:off x="972996" y="1777285"/>
            <a:ext cx="2371649" cy="3302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3685352" y="1777285"/>
            <a:ext cx="2367718" cy="3314807"/>
            <a:chOff x="3698231" y="1790164"/>
            <a:chExt cx="2367718" cy="331480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8231" y="1790164"/>
              <a:ext cx="2367718" cy="331480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Rectangle 5"/>
            <p:cNvSpPr/>
            <p:nvPr/>
          </p:nvSpPr>
          <p:spPr>
            <a:xfrm>
              <a:off x="5331854" y="4881093"/>
              <a:ext cx="579549" cy="1990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833061" y="971117"/>
            <a:ext cx="2435283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TÌM HIỂU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71656" y="75950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00053" y="2284400"/>
            <a:ext cx="3287426" cy="2273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562" y="1777284"/>
            <a:ext cx="2179180" cy="3266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249253" y="5138666"/>
            <a:ext cx="103317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4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46411" y="55899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18322" y="37313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1" t="16211" r="17082" b="427"/>
          <a:stretch/>
        </p:blipFill>
        <p:spPr>
          <a:xfrm>
            <a:off x="1628214" y="1529681"/>
            <a:ext cx="4636394" cy="3794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576815" y="1716105"/>
            <a:ext cx="43058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36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46411" y="55899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37313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488" y="1540779"/>
            <a:ext cx="5707959" cy="3801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521267" y="1970468"/>
            <a:ext cx="3353803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49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46411" y="55899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37313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47" y="1506830"/>
            <a:ext cx="2450962" cy="3715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997" y="1506830"/>
            <a:ext cx="4458665" cy="3715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8100812" y="1880315"/>
            <a:ext cx="3645550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In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29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75283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5" t="9389" r="9269" b="5727"/>
          <a:stretch/>
        </p:blipFill>
        <p:spPr>
          <a:xfrm>
            <a:off x="958698" y="1790165"/>
            <a:ext cx="2338300" cy="3302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1" t="6760" r="9270" b="5352"/>
          <a:stretch/>
        </p:blipFill>
        <p:spPr>
          <a:xfrm>
            <a:off x="3580334" y="1790164"/>
            <a:ext cx="2335988" cy="3302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01" t="7512" r="10868" b="6667"/>
          <a:stretch/>
        </p:blipFill>
        <p:spPr>
          <a:xfrm>
            <a:off x="6188916" y="1780535"/>
            <a:ext cx="2345685" cy="331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075" y="1790163"/>
            <a:ext cx="2196393" cy="3302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095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463</Words>
  <Application>Microsoft Office PowerPoint</Application>
  <PresentationFormat>Widescreen</PresentationFormat>
  <Paragraphs>66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Chi Thuy</cp:lastModifiedBy>
  <cp:revision>36</cp:revision>
  <dcterms:created xsi:type="dcterms:W3CDTF">2021-10-11T06:13:27Z</dcterms:created>
  <dcterms:modified xsi:type="dcterms:W3CDTF">2021-11-16T00:46:46Z</dcterms:modified>
</cp:coreProperties>
</file>