
<file path=[Content_Types].xml><?xml version="1.0" encoding="utf-8"?>
<Types xmlns="http://schemas.openxmlformats.org/package/2006/content-types">
  <Default Extension="bin" ContentType="application/vnd.ms-office.activeX"/>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ctiveX/activeX1.xml" ContentType="application/vnd.ms-office.activeX+xml"/>
  <Override PartName="/ppt/tags/tag1.xml" ContentType="application/vnd.openxmlformats-officedocument.presentationml.tags+xml"/>
  <Override PartName="/ppt/activeX/activeX2.xml" ContentType="application/vnd.ms-office.activeX+xml"/>
  <Override PartName="/ppt/tags/tag2.xml" ContentType="application/vnd.openxmlformats-officedocument.presentationml.tags+xml"/>
  <Override PartName="/ppt/activeX/activeX3.xml" ContentType="application/vnd.ms-office.activeX+xml"/>
  <Override PartName="/ppt/tags/tag3.xml" ContentType="application/vnd.openxmlformats-officedocument.presentationml.tags+xml"/>
  <Override PartName="/ppt/activeX/activeX4.xml" ContentType="application/vnd.ms-office.activeX+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3" r:id="rId4"/>
    <p:sldId id="298" r:id="rId5"/>
    <p:sldId id="270" r:id="rId6"/>
    <p:sldId id="296" r:id="rId7"/>
    <p:sldId id="275" r:id="rId8"/>
    <p:sldId id="263" r:id="rId9"/>
    <p:sldId id="280" r:id="rId10"/>
    <p:sldId id="294" r:id="rId11"/>
    <p:sldId id="276" r:id="rId12"/>
    <p:sldId id="268" r:id="rId13"/>
    <p:sldId id="262" r:id="rId14"/>
    <p:sldId id="265" r:id="rId15"/>
    <p:sldId id="267" r:id="rId16"/>
    <p:sldId id="289" r:id="rId17"/>
    <p:sldId id="292"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10FD7FEE-875F-11D6-83D2-525400E80BD5}" ax:persistence="persistStorage" r:id="rId1"/>
</file>

<file path=ppt/activeX/activeX2.xml><?xml version="1.0" encoding="utf-8"?>
<ax:ocx xmlns:ax="http://schemas.microsoft.com/office/2006/activeX" xmlns:r="http://schemas.openxmlformats.org/officeDocument/2006/relationships" ax:classid="{10FD7FEE-875F-11D6-83D2-525400E80BD5}" ax:persistence="persistStorage" r:id="rId1"/>
</file>

<file path=ppt/activeX/activeX3.xml><?xml version="1.0" encoding="utf-8"?>
<ax:ocx xmlns:ax="http://schemas.microsoft.com/office/2006/activeX" xmlns:r="http://schemas.openxmlformats.org/officeDocument/2006/relationships" ax:classid="{10FD7FEE-875F-11D6-83D2-525400E80BD5}" ax:persistence="persistStorage" r:id="rId1"/>
</file>

<file path=ppt/activeX/activeX4.xml><?xml version="1.0" encoding="utf-8"?>
<ax:ocx xmlns:ax="http://schemas.microsoft.com/office/2006/activeX" xmlns:r="http://schemas.openxmlformats.org/officeDocument/2006/relationships" ax:classid="{10FD7FEE-875F-11D6-83D2-525400E80BD5}"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094A2D9-811F-97DD-032E-6E1D38284D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ED5EFB0-A554-A466-B4CA-82B20D175E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253E28-29A6-60C5-2FBD-D54FA09E9F9D}"/>
              </a:ext>
            </a:extLst>
          </p:cNvPr>
          <p:cNvSpPr>
            <a:spLocks noGrp="1" noChangeArrowheads="1"/>
          </p:cNvSpPr>
          <p:nvPr>
            <p:ph type="sldNum" sz="quarter" idx="12"/>
          </p:nvPr>
        </p:nvSpPr>
        <p:spPr>
          <a:ln/>
        </p:spPr>
        <p:txBody>
          <a:bodyPr/>
          <a:lstStyle>
            <a:lvl1pPr>
              <a:defRPr/>
            </a:lvl1pPr>
          </a:lstStyle>
          <a:p>
            <a:fld id="{84FF9095-4F1C-4576-9FAE-471B9D9771C9}" type="slidenum">
              <a:rPr lang="en-US" altLang="en-US"/>
              <a:pPr/>
              <a:t>‹#›</a:t>
            </a:fld>
            <a:endParaRPr lang="en-US" altLang="en-US"/>
          </a:p>
        </p:txBody>
      </p:sp>
    </p:spTree>
    <p:extLst>
      <p:ext uri="{BB962C8B-B14F-4D97-AF65-F5344CB8AC3E}">
        <p14:creationId xmlns:p14="http://schemas.microsoft.com/office/powerpoint/2010/main" val="68815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293C04-4191-E998-B422-69301D01C6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211FE96-94C1-74E7-7019-CC2A520D87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8A58C0E-7654-F615-1129-BF12E0C85751}"/>
              </a:ext>
            </a:extLst>
          </p:cNvPr>
          <p:cNvSpPr>
            <a:spLocks noGrp="1" noChangeArrowheads="1"/>
          </p:cNvSpPr>
          <p:nvPr>
            <p:ph type="sldNum" sz="quarter" idx="12"/>
          </p:nvPr>
        </p:nvSpPr>
        <p:spPr>
          <a:ln/>
        </p:spPr>
        <p:txBody>
          <a:bodyPr/>
          <a:lstStyle>
            <a:lvl1pPr>
              <a:defRPr/>
            </a:lvl1pPr>
          </a:lstStyle>
          <a:p>
            <a:fld id="{94FB3CCD-BCDE-4063-BE65-E679DC550304}" type="slidenum">
              <a:rPr lang="en-US" altLang="en-US"/>
              <a:pPr/>
              <a:t>‹#›</a:t>
            </a:fld>
            <a:endParaRPr lang="en-US" altLang="en-US"/>
          </a:p>
        </p:txBody>
      </p:sp>
    </p:spTree>
    <p:extLst>
      <p:ext uri="{BB962C8B-B14F-4D97-AF65-F5344CB8AC3E}">
        <p14:creationId xmlns:p14="http://schemas.microsoft.com/office/powerpoint/2010/main" val="360083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858AF9-58AB-8E7D-AB37-10BD50B49A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609C582-7C91-DA6F-F5FA-55151F4D38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9007DB-19EE-6A2F-6301-39170C5E21C0}"/>
              </a:ext>
            </a:extLst>
          </p:cNvPr>
          <p:cNvSpPr>
            <a:spLocks noGrp="1" noChangeArrowheads="1"/>
          </p:cNvSpPr>
          <p:nvPr>
            <p:ph type="sldNum" sz="quarter" idx="12"/>
          </p:nvPr>
        </p:nvSpPr>
        <p:spPr>
          <a:ln/>
        </p:spPr>
        <p:txBody>
          <a:bodyPr/>
          <a:lstStyle>
            <a:lvl1pPr>
              <a:defRPr/>
            </a:lvl1pPr>
          </a:lstStyle>
          <a:p>
            <a:fld id="{7BB07D21-BDBE-40A4-ABF6-096556FBFF10}" type="slidenum">
              <a:rPr lang="en-US" altLang="en-US"/>
              <a:pPr/>
              <a:t>‹#›</a:t>
            </a:fld>
            <a:endParaRPr lang="en-US" altLang="en-US"/>
          </a:p>
        </p:txBody>
      </p:sp>
    </p:spTree>
    <p:extLst>
      <p:ext uri="{BB962C8B-B14F-4D97-AF65-F5344CB8AC3E}">
        <p14:creationId xmlns:p14="http://schemas.microsoft.com/office/powerpoint/2010/main" val="244086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1A785B5-3A78-5B9F-479E-7217AC2396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FC9B68C-5517-F9DF-FE77-CE27C133B3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E40EF3E-7236-81A0-0C31-8613D944D754}"/>
              </a:ext>
            </a:extLst>
          </p:cNvPr>
          <p:cNvSpPr>
            <a:spLocks noGrp="1" noChangeArrowheads="1"/>
          </p:cNvSpPr>
          <p:nvPr>
            <p:ph type="sldNum" sz="quarter" idx="12"/>
          </p:nvPr>
        </p:nvSpPr>
        <p:spPr>
          <a:ln/>
        </p:spPr>
        <p:txBody>
          <a:bodyPr/>
          <a:lstStyle>
            <a:lvl1pPr>
              <a:defRPr/>
            </a:lvl1pPr>
          </a:lstStyle>
          <a:p>
            <a:fld id="{C7A7507B-F6F3-4E86-B7F2-6875315AFCBB}" type="slidenum">
              <a:rPr lang="en-US" altLang="en-US"/>
              <a:pPr/>
              <a:t>‹#›</a:t>
            </a:fld>
            <a:endParaRPr lang="en-US" altLang="en-US"/>
          </a:p>
        </p:txBody>
      </p:sp>
    </p:spTree>
    <p:extLst>
      <p:ext uri="{BB962C8B-B14F-4D97-AF65-F5344CB8AC3E}">
        <p14:creationId xmlns:p14="http://schemas.microsoft.com/office/powerpoint/2010/main" val="31781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F8DF65-3294-67D7-0D6A-62C3CE18C3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868E4B5-CADB-7DB2-ADFB-2349C7D30F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0A03D81-71A0-D8AB-3183-0E45004143F8}"/>
              </a:ext>
            </a:extLst>
          </p:cNvPr>
          <p:cNvSpPr>
            <a:spLocks noGrp="1" noChangeArrowheads="1"/>
          </p:cNvSpPr>
          <p:nvPr>
            <p:ph type="sldNum" sz="quarter" idx="12"/>
          </p:nvPr>
        </p:nvSpPr>
        <p:spPr>
          <a:ln/>
        </p:spPr>
        <p:txBody>
          <a:bodyPr/>
          <a:lstStyle>
            <a:lvl1pPr>
              <a:defRPr/>
            </a:lvl1pPr>
          </a:lstStyle>
          <a:p>
            <a:fld id="{A95C630D-B049-440F-898B-19C3243302EB}" type="slidenum">
              <a:rPr lang="en-US" altLang="en-US"/>
              <a:pPr/>
              <a:t>‹#›</a:t>
            </a:fld>
            <a:endParaRPr lang="en-US" altLang="en-US"/>
          </a:p>
        </p:txBody>
      </p:sp>
    </p:spTree>
    <p:extLst>
      <p:ext uri="{BB962C8B-B14F-4D97-AF65-F5344CB8AC3E}">
        <p14:creationId xmlns:p14="http://schemas.microsoft.com/office/powerpoint/2010/main" val="35998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6118557-ABD7-4A64-DD4C-3AF761170E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D1CA86-711A-E562-A348-91C5A1A33A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5C88398-7F9A-750C-6BC6-FD49244FA889}"/>
              </a:ext>
            </a:extLst>
          </p:cNvPr>
          <p:cNvSpPr>
            <a:spLocks noGrp="1" noChangeArrowheads="1"/>
          </p:cNvSpPr>
          <p:nvPr>
            <p:ph type="sldNum" sz="quarter" idx="12"/>
          </p:nvPr>
        </p:nvSpPr>
        <p:spPr>
          <a:ln/>
        </p:spPr>
        <p:txBody>
          <a:bodyPr/>
          <a:lstStyle>
            <a:lvl1pPr>
              <a:defRPr/>
            </a:lvl1pPr>
          </a:lstStyle>
          <a:p>
            <a:fld id="{3A18794B-16EA-4511-B2EB-099978950186}" type="slidenum">
              <a:rPr lang="en-US" altLang="en-US"/>
              <a:pPr/>
              <a:t>‹#›</a:t>
            </a:fld>
            <a:endParaRPr lang="en-US" altLang="en-US"/>
          </a:p>
        </p:txBody>
      </p:sp>
    </p:spTree>
    <p:extLst>
      <p:ext uri="{BB962C8B-B14F-4D97-AF65-F5344CB8AC3E}">
        <p14:creationId xmlns:p14="http://schemas.microsoft.com/office/powerpoint/2010/main" val="82280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B6848CE-C811-95C0-029C-0B787DB378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E3573F5-3505-9C1A-E391-C6B4BA73B2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6DC1E51-CBE1-0785-8747-1D4E2C043DE9}"/>
              </a:ext>
            </a:extLst>
          </p:cNvPr>
          <p:cNvSpPr>
            <a:spLocks noGrp="1" noChangeArrowheads="1"/>
          </p:cNvSpPr>
          <p:nvPr>
            <p:ph type="sldNum" sz="quarter" idx="12"/>
          </p:nvPr>
        </p:nvSpPr>
        <p:spPr>
          <a:ln/>
        </p:spPr>
        <p:txBody>
          <a:bodyPr/>
          <a:lstStyle>
            <a:lvl1pPr>
              <a:defRPr/>
            </a:lvl1pPr>
          </a:lstStyle>
          <a:p>
            <a:fld id="{07C7D420-7054-4426-A403-718B3DE31102}" type="slidenum">
              <a:rPr lang="en-US" altLang="en-US"/>
              <a:pPr/>
              <a:t>‹#›</a:t>
            </a:fld>
            <a:endParaRPr lang="en-US" altLang="en-US"/>
          </a:p>
        </p:txBody>
      </p:sp>
    </p:spTree>
    <p:extLst>
      <p:ext uri="{BB962C8B-B14F-4D97-AF65-F5344CB8AC3E}">
        <p14:creationId xmlns:p14="http://schemas.microsoft.com/office/powerpoint/2010/main" val="238507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B9112C0-E922-2E58-CBB1-FDE41DF6E7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B341A6A-4A52-6115-87A8-0C37D2609F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20EFD19-5A22-30BA-A45A-6749E75494FA}"/>
              </a:ext>
            </a:extLst>
          </p:cNvPr>
          <p:cNvSpPr>
            <a:spLocks noGrp="1" noChangeArrowheads="1"/>
          </p:cNvSpPr>
          <p:nvPr>
            <p:ph type="sldNum" sz="quarter" idx="12"/>
          </p:nvPr>
        </p:nvSpPr>
        <p:spPr>
          <a:ln/>
        </p:spPr>
        <p:txBody>
          <a:bodyPr/>
          <a:lstStyle>
            <a:lvl1pPr>
              <a:defRPr/>
            </a:lvl1pPr>
          </a:lstStyle>
          <a:p>
            <a:fld id="{F5C95DC8-5A5E-42A0-8CED-599B2B57DE8E}" type="slidenum">
              <a:rPr lang="en-US" altLang="en-US"/>
              <a:pPr/>
              <a:t>‹#›</a:t>
            </a:fld>
            <a:endParaRPr lang="en-US" altLang="en-US"/>
          </a:p>
        </p:txBody>
      </p:sp>
    </p:spTree>
    <p:extLst>
      <p:ext uri="{BB962C8B-B14F-4D97-AF65-F5344CB8AC3E}">
        <p14:creationId xmlns:p14="http://schemas.microsoft.com/office/powerpoint/2010/main" val="305581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A326917-6328-D75B-C610-6A8AA2A469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574FD56-ACC6-D5E4-54DF-665C2260D2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2F4F97F-511B-5692-C84D-CCDF5EE34225}"/>
              </a:ext>
            </a:extLst>
          </p:cNvPr>
          <p:cNvSpPr>
            <a:spLocks noGrp="1" noChangeArrowheads="1"/>
          </p:cNvSpPr>
          <p:nvPr>
            <p:ph type="sldNum" sz="quarter" idx="12"/>
          </p:nvPr>
        </p:nvSpPr>
        <p:spPr>
          <a:ln/>
        </p:spPr>
        <p:txBody>
          <a:bodyPr/>
          <a:lstStyle>
            <a:lvl1pPr>
              <a:defRPr/>
            </a:lvl1pPr>
          </a:lstStyle>
          <a:p>
            <a:fld id="{2B0E59F7-16F2-49D2-9F69-B5EE728C4BDC}" type="slidenum">
              <a:rPr lang="en-US" altLang="en-US"/>
              <a:pPr/>
              <a:t>‹#›</a:t>
            </a:fld>
            <a:endParaRPr lang="en-US" altLang="en-US"/>
          </a:p>
        </p:txBody>
      </p:sp>
    </p:spTree>
    <p:extLst>
      <p:ext uri="{BB962C8B-B14F-4D97-AF65-F5344CB8AC3E}">
        <p14:creationId xmlns:p14="http://schemas.microsoft.com/office/powerpoint/2010/main" val="29764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F297B1-9322-233D-5A87-FF971A751A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D9394F31-3598-F93E-1466-FA589E9698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0C6CF12-FEDE-322E-B79E-D15DE0BA50F4}"/>
              </a:ext>
            </a:extLst>
          </p:cNvPr>
          <p:cNvSpPr>
            <a:spLocks noGrp="1" noChangeArrowheads="1"/>
          </p:cNvSpPr>
          <p:nvPr>
            <p:ph type="sldNum" sz="quarter" idx="12"/>
          </p:nvPr>
        </p:nvSpPr>
        <p:spPr>
          <a:ln/>
        </p:spPr>
        <p:txBody>
          <a:bodyPr/>
          <a:lstStyle>
            <a:lvl1pPr>
              <a:defRPr/>
            </a:lvl1pPr>
          </a:lstStyle>
          <a:p>
            <a:fld id="{DD73F80A-D2EF-4822-9816-1306E214FB31}" type="slidenum">
              <a:rPr lang="en-US" altLang="en-US"/>
              <a:pPr/>
              <a:t>‹#›</a:t>
            </a:fld>
            <a:endParaRPr lang="en-US" altLang="en-US"/>
          </a:p>
        </p:txBody>
      </p:sp>
    </p:spTree>
    <p:extLst>
      <p:ext uri="{BB962C8B-B14F-4D97-AF65-F5344CB8AC3E}">
        <p14:creationId xmlns:p14="http://schemas.microsoft.com/office/powerpoint/2010/main" val="280385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2E97D67-2C43-7DAE-E1E1-B538C86215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1C17492-5FA4-DF5E-45BD-F65CABC625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D63AAA0-A47B-33A5-F6B5-9A3F3229DA7E}"/>
              </a:ext>
            </a:extLst>
          </p:cNvPr>
          <p:cNvSpPr>
            <a:spLocks noGrp="1" noChangeArrowheads="1"/>
          </p:cNvSpPr>
          <p:nvPr>
            <p:ph type="sldNum" sz="quarter" idx="12"/>
          </p:nvPr>
        </p:nvSpPr>
        <p:spPr>
          <a:ln/>
        </p:spPr>
        <p:txBody>
          <a:bodyPr/>
          <a:lstStyle>
            <a:lvl1pPr>
              <a:defRPr/>
            </a:lvl1pPr>
          </a:lstStyle>
          <a:p>
            <a:fld id="{D5399243-1E8F-41BC-A945-AB027B8E2867}" type="slidenum">
              <a:rPr lang="en-US" altLang="en-US"/>
              <a:pPr/>
              <a:t>‹#›</a:t>
            </a:fld>
            <a:endParaRPr lang="en-US" altLang="en-US"/>
          </a:p>
        </p:txBody>
      </p:sp>
    </p:spTree>
    <p:extLst>
      <p:ext uri="{BB962C8B-B14F-4D97-AF65-F5344CB8AC3E}">
        <p14:creationId xmlns:p14="http://schemas.microsoft.com/office/powerpoint/2010/main" val="390249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A2B33C5-4ABC-267A-D8E1-5943C9EB27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5C96312-E05C-204B-4E77-70B1765627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111E9E5-7EF0-D182-D71F-9B052EE5596D}"/>
              </a:ext>
            </a:extLst>
          </p:cNvPr>
          <p:cNvSpPr>
            <a:spLocks noGrp="1" noChangeArrowheads="1"/>
          </p:cNvSpPr>
          <p:nvPr>
            <p:ph type="sldNum" sz="quarter" idx="12"/>
          </p:nvPr>
        </p:nvSpPr>
        <p:spPr>
          <a:ln/>
        </p:spPr>
        <p:txBody>
          <a:bodyPr/>
          <a:lstStyle>
            <a:lvl1pPr>
              <a:defRPr/>
            </a:lvl1pPr>
          </a:lstStyle>
          <a:p>
            <a:fld id="{525B7C33-A686-43AF-A021-3222B0AE837F}" type="slidenum">
              <a:rPr lang="en-US" altLang="en-US"/>
              <a:pPr/>
              <a:t>‹#›</a:t>
            </a:fld>
            <a:endParaRPr lang="en-US" altLang="en-US"/>
          </a:p>
        </p:txBody>
      </p:sp>
    </p:spTree>
    <p:extLst>
      <p:ext uri="{BB962C8B-B14F-4D97-AF65-F5344CB8AC3E}">
        <p14:creationId xmlns:p14="http://schemas.microsoft.com/office/powerpoint/2010/main" val="288973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FF"/>
            </a:gs>
            <a:gs pos="100000">
              <a:srgbClr val="CCFF99"/>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E08A83-21ED-9C69-C201-565F5B101E2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92CA462-FF99-6F16-0C62-D7AAD1DA901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CCEC270-EA87-E5B0-152A-4947913DCAA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latin typeface="+mn-lt"/>
              </a:defRPr>
            </a:lvl1pPr>
          </a:lstStyle>
          <a:p>
            <a:pPr>
              <a:defRPr/>
            </a:pPr>
            <a:endParaRPr lang="en-US" altLang="en-US"/>
          </a:p>
        </p:txBody>
      </p:sp>
      <p:sp>
        <p:nvSpPr>
          <p:cNvPr id="1029" name="Rectangle 5">
            <a:extLst>
              <a:ext uri="{FF2B5EF4-FFF2-40B4-BE49-F238E27FC236}">
                <a16:creationId xmlns:a16="http://schemas.microsoft.com/office/drawing/2014/main" id="{1695807E-AE50-B9D7-4F80-4100C0EE4F6C}"/>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latin typeface="+mn-lt"/>
              </a:defRPr>
            </a:lvl1pPr>
          </a:lstStyle>
          <a:p>
            <a:pPr>
              <a:defRPr/>
            </a:pPr>
            <a:endParaRPr lang="en-US" altLang="en-US"/>
          </a:p>
        </p:txBody>
      </p:sp>
      <p:sp>
        <p:nvSpPr>
          <p:cNvPr id="1030" name="Rectangle 6">
            <a:extLst>
              <a:ext uri="{FF2B5EF4-FFF2-40B4-BE49-F238E27FC236}">
                <a16:creationId xmlns:a16="http://schemas.microsoft.com/office/drawing/2014/main" id="{46743322-6A57-9F70-5E55-A05CB1EA68F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panose="020B0604020202020204" pitchFamily="34" charset="0"/>
              </a:defRPr>
            </a:lvl1pPr>
          </a:lstStyle>
          <a:p>
            <a:fld id="{3E0EC5BE-4095-4E8B-9C3B-FA423B81E36D}" type="slidenum">
              <a:rPr lang="en-US" altLang="en-US"/>
              <a:pPr/>
              <a:t>‹#›</a:t>
            </a:fld>
            <a:endParaRPr lang="en-US" altLang="en-US"/>
          </a:p>
        </p:txBody>
      </p:sp>
    </p:spTree>
    <p:extLst>
      <p:ext uri="{BB962C8B-B14F-4D97-AF65-F5344CB8AC3E}">
        <p14:creationId xmlns:p14="http://schemas.microsoft.com/office/powerpoint/2010/main" val="3862781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a:extLst>
              <a:ext uri="{FF2B5EF4-FFF2-40B4-BE49-F238E27FC236}">
                <a16:creationId xmlns:a16="http://schemas.microsoft.com/office/drawing/2014/main" id="{0398E696-E6A4-A17E-AB37-3D3555FB80DC}"/>
              </a:ext>
            </a:extLst>
          </p:cNvPr>
          <p:cNvSpPr>
            <a:spLocks noChangeArrowheads="1" noChangeShapeType="1" noTextEdit="1"/>
          </p:cNvSpPr>
          <p:nvPr/>
        </p:nvSpPr>
        <p:spPr bwMode="auto">
          <a:xfrm>
            <a:off x="3048000" y="228600"/>
            <a:ext cx="59436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TRƯỜNG TIỂU VÀ THCS TRƯỜNG SINH 2</a:t>
            </a:r>
            <a:endParaRPr lang="en-US" sz="36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51" name="Picture 6" descr="EARTH">
            <a:extLst>
              <a:ext uri="{FF2B5EF4-FFF2-40B4-BE49-F238E27FC236}">
                <a16:creationId xmlns:a16="http://schemas.microsoft.com/office/drawing/2014/main" id="{DD3B20C3-1FA4-5B21-FC24-DCCEE1F7A37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12">
            <a:extLst>
              <a:ext uri="{FF2B5EF4-FFF2-40B4-BE49-F238E27FC236}">
                <a16:creationId xmlns:a16="http://schemas.microsoft.com/office/drawing/2014/main" id="{4A24C741-9122-1747-3826-75C83E0A338A}"/>
              </a:ext>
            </a:extLst>
          </p:cNvPr>
          <p:cNvSpPr>
            <a:spLocks noChangeArrowheads="1" noChangeShapeType="1" noTextEdit="1"/>
          </p:cNvSpPr>
          <p:nvPr/>
        </p:nvSpPr>
        <p:spPr bwMode="auto">
          <a:xfrm>
            <a:off x="3886200" y="5486401"/>
            <a:ext cx="4191000" cy="3714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solidFill>
                  <a:srgbClr val="FF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MÔN: TỰ NHIÊN VÀ XÃ HỘI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55C2BD36-A366-9FAA-B7BF-FFA09EC0DFC8}"/>
              </a:ext>
            </a:extLst>
          </p:cNvPr>
          <p:cNvGrpSpPr>
            <a:grpSpLocks/>
          </p:cNvGrpSpPr>
          <p:nvPr/>
        </p:nvGrpSpPr>
        <p:grpSpPr bwMode="auto">
          <a:xfrm>
            <a:off x="2286000" y="258528"/>
            <a:ext cx="7924800" cy="871998"/>
            <a:chOff x="336" y="336"/>
            <a:chExt cx="4992" cy="594"/>
          </a:xfrm>
        </p:grpSpPr>
        <p:sp>
          <p:nvSpPr>
            <p:cNvPr id="13318" name="Text Box 3">
              <a:extLst>
                <a:ext uri="{FF2B5EF4-FFF2-40B4-BE49-F238E27FC236}">
                  <a16:creationId xmlns:a16="http://schemas.microsoft.com/office/drawing/2014/main" id="{72130854-6B42-EAFD-1F37-E499CB1CAC4C}"/>
                </a:ext>
              </a:extLst>
            </p:cNvPr>
            <p:cNvSpPr txBox="1">
              <a:spLocks noChangeArrowheads="1"/>
            </p:cNvSpPr>
            <p:nvPr/>
          </p:nvSpPr>
          <p:spPr bwMode="auto">
            <a:xfrm>
              <a:off x="1584" y="576"/>
              <a:ext cx="374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3300"/>
                  </a:solidFill>
                </a:rPr>
                <a:t> :  </a:t>
              </a:r>
              <a:r>
                <a:rPr lang="vi-VN" altLang="en-US">
                  <a:solidFill>
                    <a:srgbClr val="FF3300"/>
                  </a:solidFill>
                </a:rPr>
                <a:t>Năm, tháng và mùa</a:t>
              </a:r>
              <a:endParaRPr lang="en-US" altLang="en-US">
                <a:solidFill>
                  <a:srgbClr val="FF3300"/>
                </a:solidFill>
              </a:endParaRPr>
            </a:p>
          </p:txBody>
        </p:sp>
        <p:sp>
          <p:nvSpPr>
            <p:cNvPr id="13320" name="Text Box 5">
              <a:extLst>
                <a:ext uri="{FF2B5EF4-FFF2-40B4-BE49-F238E27FC236}">
                  <a16:creationId xmlns:a16="http://schemas.microsoft.com/office/drawing/2014/main" id="{3B927CB1-CFC8-0FC9-28F6-857A8BDF493E}"/>
                </a:ext>
              </a:extLst>
            </p:cNvPr>
            <p:cNvSpPr txBox="1">
              <a:spLocks noChangeArrowheads="1"/>
            </p:cNvSpPr>
            <p:nvPr/>
          </p:nvSpPr>
          <p:spPr bwMode="auto">
            <a:xfrm>
              <a:off x="2112" y="336"/>
              <a:ext cx="220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sz="2400" u="sng">
                  <a:solidFill>
                    <a:srgbClr val="333399"/>
                  </a:solidFill>
                </a:rPr>
                <a:t>TỰ NHIÊN VÀ XÃ HỘI</a:t>
              </a:r>
            </a:p>
          </p:txBody>
        </p:sp>
        <p:sp>
          <p:nvSpPr>
            <p:cNvPr id="13321" name="Text Box 6">
              <a:extLst>
                <a:ext uri="{FF2B5EF4-FFF2-40B4-BE49-F238E27FC236}">
                  <a16:creationId xmlns:a16="http://schemas.microsoft.com/office/drawing/2014/main" id="{DF4A471F-EBFF-7205-9160-D2FF477CFC4B}"/>
                </a:ext>
              </a:extLst>
            </p:cNvPr>
            <p:cNvSpPr txBox="1">
              <a:spLocks noChangeArrowheads="1"/>
            </p:cNvSpPr>
            <p:nvPr/>
          </p:nvSpPr>
          <p:spPr bwMode="auto">
            <a:xfrm>
              <a:off x="336" y="576"/>
              <a:ext cx="1440"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r" fontAlgn="base">
                <a:spcBef>
                  <a:spcPct val="50000"/>
                </a:spcBef>
                <a:spcAft>
                  <a:spcPct val="0"/>
                </a:spcAft>
              </a:pPr>
              <a:r>
                <a:rPr lang="en-US" altLang="en-US">
                  <a:solidFill>
                    <a:srgbClr val="FF3300"/>
                  </a:solidFill>
                </a:rPr>
                <a:t>        T</a:t>
              </a:r>
              <a:r>
                <a:rPr lang="vi-VN" altLang="en-US">
                  <a:solidFill>
                    <a:srgbClr val="FF3300"/>
                  </a:solidFill>
                </a:rPr>
                <a:t>iết</a:t>
              </a:r>
              <a:r>
                <a:rPr lang="en-US" altLang="en-US">
                  <a:solidFill>
                    <a:srgbClr val="FF3300"/>
                  </a:solidFill>
                </a:rPr>
                <a:t> 64</a:t>
              </a:r>
            </a:p>
          </p:txBody>
        </p:sp>
      </p:grpSp>
      <p:sp>
        <p:nvSpPr>
          <p:cNvPr id="13315" name="Text Box 7">
            <a:extLst>
              <a:ext uri="{FF2B5EF4-FFF2-40B4-BE49-F238E27FC236}">
                <a16:creationId xmlns:a16="http://schemas.microsoft.com/office/drawing/2014/main" id="{D170BDAC-C54C-7D0B-707B-571A8A243B69}"/>
              </a:ext>
            </a:extLst>
          </p:cNvPr>
          <p:cNvSpPr txBox="1">
            <a:spLocks noChangeArrowheads="1"/>
          </p:cNvSpPr>
          <p:nvPr/>
        </p:nvSpPr>
        <p:spPr bwMode="auto">
          <a:xfrm>
            <a:off x="2286000" y="1752601"/>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333399"/>
                </a:solidFill>
              </a:rPr>
              <a:t>2. Các mùa trong năm</a:t>
            </a:r>
          </a:p>
        </p:txBody>
      </p:sp>
      <p:sp>
        <p:nvSpPr>
          <p:cNvPr id="13316" name="AutoShape 8">
            <a:extLst>
              <a:ext uri="{FF2B5EF4-FFF2-40B4-BE49-F238E27FC236}">
                <a16:creationId xmlns:a16="http://schemas.microsoft.com/office/drawing/2014/main" id="{106F6533-9FC7-E43F-0F22-386D902FFE60}"/>
              </a:ext>
            </a:extLst>
          </p:cNvPr>
          <p:cNvSpPr>
            <a:spLocks noChangeArrowheads="1"/>
          </p:cNvSpPr>
          <p:nvPr/>
        </p:nvSpPr>
        <p:spPr bwMode="auto">
          <a:xfrm>
            <a:off x="5867400" y="1066800"/>
            <a:ext cx="3505200" cy="2362200"/>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3300"/>
                </a:solidFill>
              </a:rPr>
              <a:t>Thảo luận </a:t>
            </a:r>
          </a:p>
          <a:p>
            <a:pPr algn="ctr" fontAlgn="base">
              <a:spcBef>
                <a:spcPct val="0"/>
              </a:spcBef>
              <a:spcAft>
                <a:spcPct val="0"/>
              </a:spcAft>
            </a:pPr>
            <a:r>
              <a:rPr lang="en-US" altLang="en-US">
                <a:solidFill>
                  <a:srgbClr val="FF3300"/>
                </a:solidFill>
              </a:rPr>
              <a:t>nhóm đôi</a:t>
            </a:r>
          </a:p>
        </p:txBody>
      </p:sp>
      <p:sp>
        <p:nvSpPr>
          <p:cNvPr id="13317" name="Text Box 10">
            <a:extLst>
              <a:ext uri="{FF2B5EF4-FFF2-40B4-BE49-F238E27FC236}">
                <a16:creationId xmlns:a16="http://schemas.microsoft.com/office/drawing/2014/main" id="{55C5EFAA-C607-7F96-3ABC-C69D87E8E0C8}"/>
              </a:ext>
            </a:extLst>
          </p:cNvPr>
          <p:cNvSpPr txBox="1">
            <a:spLocks noChangeArrowheads="1"/>
          </p:cNvSpPr>
          <p:nvPr/>
        </p:nvSpPr>
        <p:spPr bwMode="auto">
          <a:xfrm>
            <a:off x="2057400" y="39624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vi-VN" altLang="en-US">
                <a:solidFill>
                  <a:srgbClr val="333399"/>
                </a:solidFill>
              </a:rPr>
              <a:t>+</a:t>
            </a:r>
            <a:r>
              <a:rPr lang="en-US" altLang="en-US">
                <a:solidFill>
                  <a:srgbClr val="333399"/>
                </a:solidFill>
              </a:rPr>
              <a:t> </a:t>
            </a:r>
            <a:r>
              <a:rPr lang="en-US" altLang="en-US">
                <a:solidFill>
                  <a:srgbClr val="000000"/>
                </a:solidFill>
              </a:rPr>
              <a:t>Trong các vị trí A, B, C,</a:t>
            </a:r>
            <a:r>
              <a:rPr lang="vi-VN" altLang="en-US">
                <a:solidFill>
                  <a:srgbClr val="000000"/>
                </a:solidFill>
              </a:rPr>
              <a:t> </a:t>
            </a:r>
            <a:r>
              <a:rPr lang="en-US" altLang="en-US">
                <a:solidFill>
                  <a:srgbClr val="000000"/>
                </a:solidFill>
              </a:rPr>
              <a:t>D của </a:t>
            </a:r>
            <a:r>
              <a:rPr lang="vi-VN" altLang="en-US">
                <a:solidFill>
                  <a:srgbClr val="000000"/>
                </a:solidFill>
              </a:rPr>
              <a:t>T</a:t>
            </a:r>
            <a:r>
              <a:rPr lang="en-US" altLang="en-US">
                <a:solidFill>
                  <a:srgbClr val="000000"/>
                </a:solidFill>
              </a:rPr>
              <a:t>rái </a:t>
            </a:r>
            <a:r>
              <a:rPr lang="vi-VN" altLang="en-US">
                <a:solidFill>
                  <a:srgbClr val="000000"/>
                </a:solidFill>
              </a:rPr>
              <a:t>Đ</a:t>
            </a:r>
            <a:r>
              <a:rPr lang="en-US" altLang="en-US">
                <a:solidFill>
                  <a:srgbClr val="000000"/>
                </a:solidFill>
              </a:rPr>
              <a:t>ất</a:t>
            </a:r>
            <a:r>
              <a:rPr lang="vi-VN" altLang="en-US">
                <a:solidFill>
                  <a:srgbClr val="000000"/>
                </a:solidFill>
              </a:rPr>
              <a:t> trên hình vẽ, vị trí nào</a:t>
            </a:r>
            <a:r>
              <a:rPr lang="en-US" altLang="en-US">
                <a:solidFill>
                  <a:srgbClr val="000000"/>
                </a:solidFill>
              </a:rPr>
              <a:t> thể hiện </a:t>
            </a:r>
            <a:r>
              <a:rPr lang="vi-VN" altLang="en-US">
                <a:solidFill>
                  <a:srgbClr val="000000"/>
                </a:solidFill>
              </a:rPr>
              <a:t>B</a:t>
            </a:r>
            <a:r>
              <a:rPr lang="en-US" altLang="en-US">
                <a:solidFill>
                  <a:srgbClr val="000000"/>
                </a:solidFill>
              </a:rPr>
              <a:t>ắc bán cầu </a:t>
            </a:r>
            <a:r>
              <a:rPr lang="vi-VN" altLang="en-US">
                <a:solidFill>
                  <a:srgbClr val="000000"/>
                </a:solidFill>
              </a:rPr>
              <a:t>đang </a:t>
            </a:r>
            <a:r>
              <a:rPr lang="en-US" altLang="en-US">
                <a:solidFill>
                  <a:srgbClr val="000000"/>
                </a:solidFill>
              </a:rPr>
              <a:t>là mùa xuân, mùa hạ, mùa thu và mùa đông </a:t>
            </a:r>
            <a:r>
              <a:rPr lang="vi-VN" altLang="en-US">
                <a:solidFill>
                  <a:srgbClr val="000000"/>
                </a:solidFill>
              </a:rPr>
              <a:t>?</a:t>
            </a:r>
            <a:endParaRPr lang="en-US" altLang="en-US">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4098" r:id="rId2" imgW="8764223" imgH="6412917"/>
        </mc:Choice>
        <mc:Fallback>
          <p:control r:id="rId2" imgW="8764223" imgH="6412917">
            <p:pic>
              <p:nvPicPr>
                <p:cNvPr id="14338" name="FOfficeDoc1">
                  <a:extLst>
                    <a:ext uri="{FF2B5EF4-FFF2-40B4-BE49-F238E27FC236}">
                      <a16:creationId xmlns:a16="http://schemas.microsoft.com/office/drawing/2014/main" id="{27FC998C-456C-1FC5-722F-D8ABF61CDFCF}"/>
                    </a:ext>
                  </a:extLst>
                </p:cNvPr>
                <p:cNvPicPr preferRelativeResize="0">
                  <a:picLocks noChangeAspect="1"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905000" y="228600"/>
                  <a:ext cx="8763000" cy="6413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6414" name="Picture 30" descr="trai dat 6">
            <a:extLst>
              <a:ext uri="{FF2B5EF4-FFF2-40B4-BE49-F238E27FC236}">
                <a16:creationId xmlns:a16="http://schemas.microsoft.com/office/drawing/2014/main" id="{6D3375B4-7CA4-1F3A-2930-9B55C3CD2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2067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5" name="Rectangle 31">
            <a:extLst>
              <a:ext uri="{FF2B5EF4-FFF2-40B4-BE49-F238E27FC236}">
                <a16:creationId xmlns:a16="http://schemas.microsoft.com/office/drawing/2014/main" id="{35720C32-F844-5BAF-4632-62A925766B6D}"/>
              </a:ext>
            </a:extLst>
          </p:cNvPr>
          <p:cNvSpPr>
            <a:spLocks noChangeArrowheads="1"/>
          </p:cNvSpPr>
          <p:nvPr/>
        </p:nvSpPr>
        <p:spPr bwMode="auto">
          <a:xfrm>
            <a:off x="7942264" y="473075"/>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16" name="Picture 32" descr="trai dat 4">
            <a:extLst>
              <a:ext uri="{FF2B5EF4-FFF2-40B4-BE49-F238E27FC236}">
                <a16:creationId xmlns:a16="http://schemas.microsoft.com/office/drawing/2014/main" id="{448D41D3-1590-5C2A-0D7E-FE41261A7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8621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Rectangle 33">
            <a:extLst>
              <a:ext uri="{FF2B5EF4-FFF2-40B4-BE49-F238E27FC236}">
                <a16:creationId xmlns:a16="http://schemas.microsoft.com/office/drawing/2014/main" id="{77B66A16-06C3-CFDF-4B36-E6824E43EC01}"/>
              </a:ext>
            </a:extLst>
          </p:cNvPr>
          <p:cNvSpPr>
            <a:spLocks noChangeArrowheads="1"/>
          </p:cNvSpPr>
          <p:nvPr/>
        </p:nvSpPr>
        <p:spPr bwMode="auto">
          <a:xfrm>
            <a:off x="7897814" y="4087814"/>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18" name="Picture 34" descr="trai dat 5">
            <a:extLst>
              <a:ext uri="{FF2B5EF4-FFF2-40B4-BE49-F238E27FC236}">
                <a16:creationId xmlns:a16="http://schemas.microsoft.com/office/drawing/2014/main" id="{516F7DEA-1C82-6467-062F-7E617BDFE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8621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19" name="Rectangle 35">
            <a:extLst>
              <a:ext uri="{FF2B5EF4-FFF2-40B4-BE49-F238E27FC236}">
                <a16:creationId xmlns:a16="http://schemas.microsoft.com/office/drawing/2014/main" id="{4CEAE4EB-3743-FFEB-B051-7494B2F2386E}"/>
              </a:ext>
            </a:extLst>
          </p:cNvPr>
          <p:cNvSpPr>
            <a:spLocks noChangeArrowheads="1"/>
          </p:cNvSpPr>
          <p:nvPr/>
        </p:nvSpPr>
        <p:spPr bwMode="auto">
          <a:xfrm>
            <a:off x="3059114" y="4130675"/>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20" name="Picture 36" descr="trai dat 3">
            <a:extLst>
              <a:ext uri="{FF2B5EF4-FFF2-40B4-BE49-F238E27FC236}">
                <a16:creationId xmlns:a16="http://schemas.microsoft.com/office/drawing/2014/main" id="{CACD2DB4-E765-1BD1-DF8B-A972EABDF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58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1" name="Rectangle 37">
            <a:extLst>
              <a:ext uri="{FF2B5EF4-FFF2-40B4-BE49-F238E27FC236}">
                <a16:creationId xmlns:a16="http://schemas.microsoft.com/office/drawing/2014/main" id="{52E78BD0-EE72-162F-157C-6D7604395BBE}"/>
              </a:ext>
            </a:extLst>
          </p:cNvPr>
          <p:cNvSpPr>
            <a:spLocks noChangeArrowheads="1"/>
          </p:cNvSpPr>
          <p:nvPr/>
        </p:nvSpPr>
        <p:spPr bwMode="auto">
          <a:xfrm>
            <a:off x="2928939" y="631825"/>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22" name="Picture 38" descr="trai dat 6">
            <a:extLst>
              <a:ext uri="{FF2B5EF4-FFF2-40B4-BE49-F238E27FC236}">
                <a16:creationId xmlns:a16="http://schemas.microsoft.com/office/drawing/2014/main" id="{E607CC0E-9319-2D58-13B8-9600AD8C7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3" name="Rectangle 39">
            <a:extLst>
              <a:ext uri="{FF2B5EF4-FFF2-40B4-BE49-F238E27FC236}">
                <a16:creationId xmlns:a16="http://schemas.microsoft.com/office/drawing/2014/main" id="{C157766F-3E58-5AFC-0DA9-60CC09198DBE}"/>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24" name="Picture 40" descr="trai dat 4">
            <a:extLst>
              <a:ext uri="{FF2B5EF4-FFF2-40B4-BE49-F238E27FC236}">
                <a16:creationId xmlns:a16="http://schemas.microsoft.com/office/drawing/2014/main" id="{F55145BB-120A-CF04-78DE-264B56B95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5" name="Rectangle 41">
            <a:extLst>
              <a:ext uri="{FF2B5EF4-FFF2-40B4-BE49-F238E27FC236}">
                <a16:creationId xmlns:a16="http://schemas.microsoft.com/office/drawing/2014/main" id="{4B898CE2-8356-D5D3-AF37-B53BA2FDF435}"/>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26" name="Picture 42" descr="trai dat 5">
            <a:extLst>
              <a:ext uri="{FF2B5EF4-FFF2-40B4-BE49-F238E27FC236}">
                <a16:creationId xmlns:a16="http://schemas.microsoft.com/office/drawing/2014/main" id="{5F6731E1-728B-EC5B-23BF-3682B13E6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27" name="Rectangle 43">
            <a:extLst>
              <a:ext uri="{FF2B5EF4-FFF2-40B4-BE49-F238E27FC236}">
                <a16:creationId xmlns:a16="http://schemas.microsoft.com/office/drawing/2014/main" id="{54C9B5DE-5327-D745-3C4B-28EFAB6E8323}"/>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28" name="Picture 44" descr="trai dat 3">
            <a:extLst>
              <a:ext uri="{FF2B5EF4-FFF2-40B4-BE49-F238E27FC236}">
                <a16:creationId xmlns:a16="http://schemas.microsoft.com/office/drawing/2014/main" id="{1C0DC675-4AEA-53E7-10C7-76752858B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9" name="Rectangle 45">
            <a:extLst>
              <a:ext uri="{FF2B5EF4-FFF2-40B4-BE49-F238E27FC236}">
                <a16:creationId xmlns:a16="http://schemas.microsoft.com/office/drawing/2014/main" id="{48E03756-985D-0A42-0F45-D3F450019C6D}"/>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30" name="Picture 46" descr="trai dat 6">
            <a:extLst>
              <a:ext uri="{FF2B5EF4-FFF2-40B4-BE49-F238E27FC236}">
                <a16:creationId xmlns:a16="http://schemas.microsoft.com/office/drawing/2014/main" id="{AC4289CF-AE5D-5992-F13D-1B83309C5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1" name="Rectangle 47">
            <a:extLst>
              <a:ext uri="{FF2B5EF4-FFF2-40B4-BE49-F238E27FC236}">
                <a16:creationId xmlns:a16="http://schemas.microsoft.com/office/drawing/2014/main" id="{44027F37-2F67-AB66-F8B8-D3C15CB4C140}"/>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32" name="Picture 48" descr="trai dat 4">
            <a:extLst>
              <a:ext uri="{FF2B5EF4-FFF2-40B4-BE49-F238E27FC236}">
                <a16:creationId xmlns:a16="http://schemas.microsoft.com/office/drawing/2014/main" id="{8F4EFA94-92DC-B9A2-015C-86988C85D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3" name="Rectangle 49">
            <a:extLst>
              <a:ext uri="{FF2B5EF4-FFF2-40B4-BE49-F238E27FC236}">
                <a16:creationId xmlns:a16="http://schemas.microsoft.com/office/drawing/2014/main" id="{C00FA33D-C32F-6C3D-D179-B956CB22A7B0}"/>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34" name="Picture 50" descr="trai dat 5">
            <a:extLst>
              <a:ext uri="{FF2B5EF4-FFF2-40B4-BE49-F238E27FC236}">
                <a16:creationId xmlns:a16="http://schemas.microsoft.com/office/drawing/2014/main" id="{F1644A32-C20F-B35D-7A3F-8F7093F5B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35" name="Rectangle 51">
            <a:extLst>
              <a:ext uri="{FF2B5EF4-FFF2-40B4-BE49-F238E27FC236}">
                <a16:creationId xmlns:a16="http://schemas.microsoft.com/office/drawing/2014/main" id="{696458B1-1748-CB36-BEEC-6210891494BA}"/>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36" name="Picture 52" descr="trai dat 3">
            <a:extLst>
              <a:ext uri="{FF2B5EF4-FFF2-40B4-BE49-F238E27FC236}">
                <a16:creationId xmlns:a16="http://schemas.microsoft.com/office/drawing/2014/main" id="{F22BA1B4-7D9C-EB36-68F5-264535EA9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7" name="Rectangle 53">
            <a:extLst>
              <a:ext uri="{FF2B5EF4-FFF2-40B4-BE49-F238E27FC236}">
                <a16:creationId xmlns:a16="http://schemas.microsoft.com/office/drawing/2014/main" id="{2A22F31A-D2F6-A027-21AF-CD28DD4CF66F}"/>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38" name="Picture 54" descr="trai dat 6">
            <a:extLst>
              <a:ext uri="{FF2B5EF4-FFF2-40B4-BE49-F238E27FC236}">
                <a16:creationId xmlns:a16="http://schemas.microsoft.com/office/drawing/2014/main" id="{37185A59-07DA-44FA-62D2-0A7CC534F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9" name="Rectangle 55">
            <a:extLst>
              <a:ext uri="{FF2B5EF4-FFF2-40B4-BE49-F238E27FC236}">
                <a16:creationId xmlns:a16="http://schemas.microsoft.com/office/drawing/2014/main" id="{91708574-C02D-3DD7-0B25-854E50D72CF3}"/>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40" name="Picture 56" descr="trai dat 4">
            <a:extLst>
              <a:ext uri="{FF2B5EF4-FFF2-40B4-BE49-F238E27FC236}">
                <a16:creationId xmlns:a16="http://schemas.microsoft.com/office/drawing/2014/main" id="{F396FF25-80C1-1BEA-69E2-EE29A813C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1" name="Rectangle 57">
            <a:extLst>
              <a:ext uri="{FF2B5EF4-FFF2-40B4-BE49-F238E27FC236}">
                <a16:creationId xmlns:a16="http://schemas.microsoft.com/office/drawing/2014/main" id="{67D9E35A-9ABC-ECB5-F188-9220B7FD8EF1}"/>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42" name="Picture 58" descr="trai dat 5">
            <a:extLst>
              <a:ext uri="{FF2B5EF4-FFF2-40B4-BE49-F238E27FC236}">
                <a16:creationId xmlns:a16="http://schemas.microsoft.com/office/drawing/2014/main" id="{23F4A064-4D03-D404-E4F7-E2F1C0354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43" name="Rectangle 59">
            <a:extLst>
              <a:ext uri="{FF2B5EF4-FFF2-40B4-BE49-F238E27FC236}">
                <a16:creationId xmlns:a16="http://schemas.microsoft.com/office/drawing/2014/main" id="{0276600A-DA7D-83FB-CC77-ACD2281EF68C}"/>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44" name="Picture 60" descr="trai dat 3">
            <a:extLst>
              <a:ext uri="{FF2B5EF4-FFF2-40B4-BE49-F238E27FC236}">
                <a16:creationId xmlns:a16="http://schemas.microsoft.com/office/drawing/2014/main" id="{A0AFE525-64F4-2BB5-86E9-913B4CDE9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5" name="Rectangle 61">
            <a:extLst>
              <a:ext uri="{FF2B5EF4-FFF2-40B4-BE49-F238E27FC236}">
                <a16:creationId xmlns:a16="http://schemas.microsoft.com/office/drawing/2014/main" id="{EDFF73EF-672A-30C9-6020-B5A16148DA2C}"/>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46" name="Picture 62" descr="trai dat 6">
            <a:extLst>
              <a:ext uri="{FF2B5EF4-FFF2-40B4-BE49-F238E27FC236}">
                <a16:creationId xmlns:a16="http://schemas.microsoft.com/office/drawing/2014/main" id="{F326AD29-8CEB-F082-ADB0-09680B94C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7" name="Rectangle 63">
            <a:extLst>
              <a:ext uri="{FF2B5EF4-FFF2-40B4-BE49-F238E27FC236}">
                <a16:creationId xmlns:a16="http://schemas.microsoft.com/office/drawing/2014/main" id="{EE129023-AD13-7154-2E2A-A711B168E10E}"/>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48" name="Picture 64" descr="trai dat 4">
            <a:extLst>
              <a:ext uri="{FF2B5EF4-FFF2-40B4-BE49-F238E27FC236}">
                <a16:creationId xmlns:a16="http://schemas.microsoft.com/office/drawing/2014/main" id="{1CA9BC25-8DE3-6847-7B93-F7A5FDFA1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9" name="Rectangle 65">
            <a:extLst>
              <a:ext uri="{FF2B5EF4-FFF2-40B4-BE49-F238E27FC236}">
                <a16:creationId xmlns:a16="http://schemas.microsoft.com/office/drawing/2014/main" id="{851D20DA-68D1-85C1-6306-9A0FA912B128}"/>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50" name="Picture 66" descr="trai dat 5">
            <a:extLst>
              <a:ext uri="{FF2B5EF4-FFF2-40B4-BE49-F238E27FC236}">
                <a16:creationId xmlns:a16="http://schemas.microsoft.com/office/drawing/2014/main" id="{5F7E76B8-C8BF-AB5E-0879-78E5031F1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51" name="Rectangle 67">
            <a:extLst>
              <a:ext uri="{FF2B5EF4-FFF2-40B4-BE49-F238E27FC236}">
                <a16:creationId xmlns:a16="http://schemas.microsoft.com/office/drawing/2014/main" id="{6AA741AA-A81C-0CAA-606D-9F489711D157}"/>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52" name="Picture 68" descr="trai dat 3">
            <a:extLst>
              <a:ext uri="{FF2B5EF4-FFF2-40B4-BE49-F238E27FC236}">
                <a16:creationId xmlns:a16="http://schemas.microsoft.com/office/drawing/2014/main" id="{04E6CEFB-7180-B97F-9762-1EC69270A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3" name="Rectangle 69">
            <a:extLst>
              <a:ext uri="{FF2B5EF4-FFF2-40B4-BE49-F238E27FC236}">
                <a16:creationId xmlns:a16="http://schemas.microsoft.com/office/drawing/2014/main" id="{F613A351-D2D5-39AC-B903-E0062DAA00A0}"/>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54" name="Picture 70" descr="trai dat 6">
            <a:extLst>
              <a:ext uri="{FF2B5EF4-FFF2-40B4-BE49-F238E27FC236}">
                <a16:creationId xmlns:a16="http://schemas.microsoft.com/office/drawing/2014/main" id="{05902241-536D-CA14-DA15-1AB98206C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5" name="Rectangle 71">
            <a:extLst>
              <a:ext uri="{FF2B5EF4-FFF2-40B4-BE49-F238E27FC236}">
                <a16:creationId xmlns:a16="http://schemas.microsoft.com/office/drawing/2014/main" id="{9E06A2F3-D5D8-F662-A33F-4A862D7F5C12}"/>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56" name="Picture 72" descr="trai dat 4">
            <a:extLst>
              <a:ext uri="{FF2B5EF4-FFF2-40B4-BE49-F238E27FC236}">
                <a16:creationId xmlns:a16="http://schemas.microsoft.com/office/drawing/2014/main" id="{2FE251D5-03AC-7364-222E-D60978BBA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7" name="Rectangle 73">
            <a:extLst>
              <a:ext uri="{FF2B5EF4-FFF2-40B4-BE49-F238E27FC236}">
                <a16:creationId xmlns:a16="http://schemas.microsoft.com/office/drawing/2014/main" id="{992F1E2B-B3CD-198E-9205-B69F260B49B4}"/>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58" name="Picture 74" descr="trai dat 5">
            <a:extLst>
              <a:ext uri="{FF2B5EF4-FFF2-40B4-BE49-F238E27FC236}">
                <a16:creationId xmlns:a16="http://schemas.microsoft.com/office/drawing/2014/main" id="{3BF81F6D-B969-BB1E-A5D4-AC6A8D741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59" name="Rectangle 75">
            <a:extLst>
              <a:ext uri="{FF2B5EF4-FFF2-40B4-BE49-F238E27FC236}">
                <a16:creationId xmlns:a16="http://schemas.microsoft.com/office/drawing/2014/main" id="{7B8848A3-5F87-CC2A-D029-0947687992A9}"/>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60" name="Picture 76" descr="trai dat 3">
            <a:extLst>
              <a:ext uri="{FF2B5EF4-FFF2-40B4-BE49-F238E27FC236}">
                <a16:creationId xmlns:a16="http://schemas.microsoft.com/office/drawing/2014/main" id="{AD9B5C3F-4EE2-F7C0-75A3-7629DCB50B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1" name="Rectangle 77">
            <a:extLst>
              <a:ext uri="{FF2B5EF4-FFF2-40B4-BE49-F238E27FC236}">
                <a16:creationId xmlns:a16="http://schemas.microsoft.com/office/drawing/2014/main" id="{AC1D5C14-9FB2-ADDF-DBA1-F8CC4EE4B79C}"/>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62" name="Picture 78" descr="trai dat 6">
            <a:extLst>
              <a:ext uri="{FF2B5EF4-FFF2-40B4-BE49-F238E27FC236}">
                <a16:creationId xmlns:a16="http://schemas.microsoft.com/office/drawing/2014/main" id="{9EB2F4EE-D7C9-D11F-8660-B6434D315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3" name="Rectangle 79">
            <a:extLst>
              <a:ext uri="{FF2B5EF4-FFF2-40B4-BE49-F238E27FC236}">
                <a16:creationId xmlns:a16="http://schemas.microsoft.com/office/drawing/2014/main" id="{73ADD0E0-AE7E-089D-1B8C-EFCFFB916C80}"/>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64" name="Picture 80" descr="trai dat 4">
            <a:extLst>
              <a:ext uri="{FF2B5EF4-FFF2-40B4-BE49-F238E27FC236}">
                <a16:creationId xmlns:a16="http://schemas.microsoft.com/office/drawing/2014/main" id="{609812EC-552A-6096-7BB7-8D3797332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5" name="Rectangle 81">
            <a:extLst>
              <a:ext uri="{FF2B5EF4-FFF2-40B4-BE49-F238E27FC236}">
                <a16:creationId xmlns:a16="http://schemas.microsoft.com/office/drawing/2014/main" id="{09377660-6950-41EA-F44B-FDE0FE68C4F6}"/>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66" name="Picture 82" descr="trai dat 5">
            <a:extLst>
              <a:ext uri="{FF2B5EF4-FFF2-40B4-BE49-F238E27FC236}">
                <a16:creationId xmlns:a16="http://schemas.microsoft.com/office/drawing/2014/main" id="{F48C17B8-59EA-97CC-37F3-615079222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67" name="Rectangle 83">
            <a:extLst>
              <a:ext uri="{FF2B5EF4-FFF2-40B4-BE49-F238E27FC236}">
                <a16:creationId xmlns:a16="http://schemas.microsoft.com/office/drawing/2014/main" id="{2F68BC08-9CED-3CB7-893C-8CD82B5DF7C7}"/>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68" name="Picture 84" descr="trai dat 3">
            <a:extLst>
              <a:ext uri="{FF2B5EF4-FFF2-40B4-BE49-F238E27FC236}">
                <a16:creationId xmlns:a16="http://schemas.microsoft.com/office/drawing/2014/main" id="{804FC882-9DC5-ABB9-AE9C-279534EF5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9" name="Rectangle 85">
            <a:extLst>
              <a:ext uri="{FF2B5EF4-FFF2-40B4-BE49-F238E27FC236}">
                <a16:creationId xmlns:a16="http://schemas.microsoft.com/office/drawing/2014/main" id="{79E8F7C2-7E71-41C5-4315-A31032A233E4}"/>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70" name="Picture 86" descr="trai dat 6">
            <a:extLst>
              <a:ext uri="{FF2B5EF4-FFF2-40B4-BE49-F238E27FC236}">
                <a16:creationId xmlns:a16="http://schemas.microsoft.com/office/drawing/2014/main" id="{7BE0A4B0-4649-A52A-04F8-E6F274C6F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1" name="Rectangle 87">
            <a:extLst>
              <a:ext uri="{FF2B5EF4-FFF2-40B4-BE49-F238E27FC236}">
                <a16:creationId xmlns:a16="http://schemas.microsoft.com/office/drawing/2014/main" id="{183A17B2-6120-5359-4812-B0B6DF680670}"/>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72" name="Picture 88" descr="trai dat 4">
            <a:extLst>
              <a:ext uri="{FF2B5EF4-FFF2-40B4-BE49-F238E27FC236}">
                <a16:creationId xmlns:a16="http://schemas.microsoft.com/office/drawing/2014/main" id="{ED09545C-A2E3-6C50-D839-FB547D867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3" name="Rectangle 89">
            <a:extLst>
              <a:ext uri="{FF2B5EF4-FFF2-40B4-BE49-F238E27FC236}">
                <a16:creationId xmlns:a16="http://schemas.microsoft.com/office/drawing/2014/main" id="{947B55A5-42C3-F505-A058-9F4D95EA18EA}"/>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74" name="Picture 90" descr="trai dat 5">
            <a:extLst>
              <a:ext uri="{FF2B5EF4-FFF2-40B4-BE49-F238E27FC236}">
                <a16:creationId xmlns:a16="http://schemas.microsoft.com/office/drawing/2014/main" id="{FF4C7982-CED5-343D-DC27-E5145DD50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75" name="Rectangle 91">
            <a:extLst>
              <a:ext uri="{FF2B5EF4-FFF2-40B4-BE49-F238E27FC236}">
                <a16:creationId xmlns:a16="http://schemas.microsoft.com/office/drawing/2014/main" id="{C793F374-D38E-3B6A-58D1-6D503270027A}"/>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76" name="Picture 92" descr="trai dat 3">
            <a:extLst>
              <a:ext uri="{FF2B5EF4-FFF2-40B4-BE49-F238E27FC236}">
                <a16:creationId xmlns:a16="http://schemas.microsoft.com/office/drawing/2014/main" id="{F7CF2710-6874-CD00-9AD2-40E416A59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7" name="Rectangle 93">
            <a:extLst>
              <a:ext uri="{FF2B5EF4-FFF2-40B4-BE49-F238E27FC236}">
                <a16:creationId xmlns:a16="http://schemas.microsoft.com/office/drawing/2014/main" id="{F808A73A-E781-D59E-BD0C-04DACBB6B218}"/>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78" name="Picture 94" descr="trai dat 6">
            <a:extLst>
              <a:ext uri="{FF2B5EF4-FFF2-40B4-BE49-F238E27FC236}">
                <a16:creationId xmlns:a16="http://schemas.microsoft.com/office/drawing/2014/main" id="{AA64AE25-7BF6-EE29-F7DF-138040871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9" name="Rectangle 95">
            <a:extLst>
              <a:ext uri="{FF2B5EF4-FFF2-40B4-BE49-F238E27FC236}">
                <a16:creationId xmlns:a16="http://schemas.microsoft.com/office/drawing/2014/main" id="{1FA53708-07D9-B367-52C9-0333A7E99602}"/>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80" name="Picture 96" descr="trai dat 4">
            <a:extLst>
              <a:ext uri="{FF2B5EF4-FFF2-40B4-BE49-F238E27FC236}">
                <a16:creationId xmlns:a16="http://schemas.microsoft.com/office/drawing/2014/main" id="{73A9E71B-F0A1-98B3-6F19-D95388456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1" name="Rectangle 97">
            <a:extLst>
              <a:ext uri="{FF2B5EF4-FFF2-40B4-BE49-F238E27FC236}">
                <a16:creationId xmlns:a16="http://schemas.microsoft.com/office/drawing/2014/main" id="{BC543B36-C9E8-6498-AB76-05AC6D15BCD5}"/>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82" name="Picture 98" descr="trai dat 5">
            <a:extLst>
              <a:ext uri="{FF2B5EF4-FFF2-40B4-BE49-F238E27FC236}">
                <a16:creationId xmlns:a16="http://schemas.microsoft.com/office/drawing/2014/main" id="{BDFE9328-D1F6-DDFE-42A8-7BC06F8A0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83" name="Rectangle 99">
            <a:extLst>
              <a:ext uri="{FF2B5EF4-FFF2-40B4-BE49-F238E27FC236}">
                <a16:creationId xmlns:a16="http://schemas.microsoft.com/office/drawing/2014/main" id="{7F7E6345-68D3-F2EA-9FFD-C7422966DE6D}"/>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84" name="Picture 100" descr="trai dat 3">
            <a:extLst>
              <a:ext uri="{FF2B5EF4-FFF2-40B4-BE49-F238E27FC236}">
                <a16:creationId xmlns:a16="http://schemas.microsoft.com/office/drawing/2014/main" id="{4C1198AE-5D9E-6766-305D-30AC5E31F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5" name="Rectangle 101">
            <a:extLst>
              <a:ext uri="{FF2B5EF4-FFF2-40B4-BE49-F238E27FC236}">
                <a16:creationId xmlns:a16="http://schemas.microsoft.com/office/drawing/2014/main" id="{9E3474C9-CC4A-1D41-63E5-A2CDCE7775BC}"/>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86" name="Picture 102" descr="trai dat 6">
            <a:extLst>
              <a:ext uri="{FF2B5EF4-FFF2-40B4-BE49-F238E27FC236}">
                <a16:creationId xmlns:a16="http://schemas.microsoft.com/office/drawing/2014/main" id="{B2406433-9E2F-E071-6100-41E544B99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 name="Rectangle 103">
            <a:extLst>
              <a:ext uri="{FF2B5EF4-FFF2-40B4-BE49-F238E27FC236}">
                <a16:creationId xmlns:a16="http://schemas.microsoft.com/office/drawing/2014/main" id="{400F6C45-A795-025B-E209-2CDD93C35394}"/>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88" name="Picture 104" descr="trai dat 4">
            <a:extLst>
              <a:ext uri="{FF2B5EF4-FFF2-40B4-BE49-F238E27FC236}">
                <a16:creationId xmlns:a16="http://schemas.microsoft.com/office/drawing/2014/main" id="{C7A3C9E9-BDF5-4161-882C-2130CDF5E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9" name="Rectangle 105">
            <a:extLst>
              <a:ext uri="{FF2B5EF4-FFF2-40B4-BE49-F238E27FC236}">
                <a16:creationId xmlns:a16="http://schemas.microsoft.com/office/drawing/2014/main" id="{920E894D-ABF8-5C06-74DC-FCC5F6F44FC0}"/>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90" name="Picture 106" descr="trai dat 5">
            <a:extLst>
              <a:ext uri="{FF2B5EF4-FFF2-40B4-BE49-F238E27FC236}">
                <a16:creationId xmlns:a16="http://schemas.microsoft.com/office/drawing/2014/main" id="{790BC5F5-6D0F-0F68-137E-9241995B3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91" name="Rectangle 107">
            <a:extLst>
              <a:ext uri="{FF2B5EF4-FFF2-40B4-BE49-F238E27FC236}">
                <a16:creationId xmlns:a16="http://schemas.microsoft.com/office/drawing/2014/main" id="{3EFC3D76-88C0-F80C-E873-143FB6FD5A59}"/>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92" name="Picture 108" descr="trai dat 3">
            <a:extLst>
              <a:ext uri="{FF2B5EF4-FFF2-40B4-BE49-F238E27FC236}">
                <a16:creationId xmlns:a16="http://schemas.microsoft.com/office/drawing/2014/main" id="{8A58DB8F-DD86-6944-9A36-1E0AA35E5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93" name="Rectangle 109">
            <a:extLst>
              <a:ext uri="{FF2B5EF4-FFF2-40B4-BE49-F238E27FC236}">
                <a16:creationId xmlns:a16="http://schemas.microsoft.com/office/drawing/2014/main" id="{B1D83F58-7DC6-FF59-4A72-00D54D8AE1BE}"/>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94" name="Picture 110" descr="trai dat 6">
            <a:extLst>
              <a:ext uri="{FF2B5EF4-FFF2-40B4-BE49-F238E27FC236}">
                <a16:creationId xmlns:a16="http://schemas.microsoft.com/office/drawing/2014/main" id="{B0E317A0-0236-C616-27B5-F4B40B03C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95" name="Rectangle 111">
            <a:extLst>
              <a:ext uri="{FF2B5EF4-FFF2-40B4-BE49-F238E27FC236}">
                <a16:creationId xmlns:a16="http://schemas.microsoft.com/office/drawing/2014/main" id="{4BADC49B-1CFB-4E6C-5655-74571162E068}"/>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96" name="Picture 112" descr="trai dat 4">
            <a:extLst>
              <a:ext uri="{FF2B5EF4-FFF2-40B4-BE49-F238E27FC236}">
                <a16:creationId xmlns:a16="http://schemas.microsoft.com/office/drawing/2014/main" id="{B0277CE0-4DD3-EDCB-65DD-C7C968DDB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97" name="Rectangle 113">
            <a:extLst>
              <a:ext uri="{FF2B5EF4-FFF2-40B4-BE49-F238E27FC236}">
                <a16:creationId xmlns:a16="http://schemas.microsoft.com/office/drawing/2014/main" id="{B4FE1BA3-2C4E-8D13-8306-BF2DE357291B}"/>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498" name="Picture 114" descr="trai dat 5">
            <a:extLst>
              <a:ext uri="{FF2B5EF4-FFF2-40B4-BE49-F238E27FC236}">
                <a16:creationId xmlns:a16="http://schemas.microsoft.com/office/drawing/2014/main" id="{B366A503-B3B9-9B51-08B2-605C31BE8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99" name="Rectangle 115">
            <a:extLst>
              <a:ext uri="{FF2B5EF4-FFF2-40B4-BE49-F238E27FC236}">
                <a16:creationId xmlns:a16="http://schemas.microsoft.com/office/drawing/2014/main" id="{DC4B3449-6C0F-432C-5011-C86CF3809FE6}"/>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500" name="Picture 116" descr="trai dat 3">
            <a:extLst>
              <a:ext uri="{FF2B5EF4-FFF2-40B4-BE49-F238E27FC236}">
                <a16:creationId xmlns:a16="http://schemas.microsoft.com/office/drawing/2014/main" id="{8F8FF542-74D0-9862-2E4B-F75FFA61E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01" name="Rectangle 117">
            <a:extLst>
              <a:ext uri="{FF2B5EF4-FFF2-40B4-BE49-F238E27FC236}">
                <a16:creationId xmlns:a16="http://schemas.microsoft.com/office/drawing/2014/main" id="{FD53CBA4-4D2F-F1FA-FA56-3BC1B028EA65}"/>
              </a:ext>
            </a:extLst>
          </p:cNvPr>
          <p:cNvSpPr>
            <a:spLocks noChangeArrowheads="1"/>
          </p:cNvSpPr>
          <p:nvPr/>
        </p:nvSpPr>
        <p:spPr bwMode="auto">
          <a:xfrm>
            <a:off x="2928939" y="61595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502" name="Picture 118" descr="trai dat 6">
            <a:extLst>
              <a:ext uri="{FF2B5EF4-FFF2-40B4-BE49-F238E27FC236}">
                <a16:creationId xmlns:a16="http://schemas.microsoft.com/office/drawing/2014/main" id="{D4CDB544-1F30-2D9A-9EE7-90691E4CE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3048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03" name="Rectangle 119">
            <a:extLst>
              <a:ext uri="{FF2B5EF4-FFF2-40B4-BE49-F238E27FC236}">
                <a16:creationId xmlns:a16="http://schemas.microsoft.com/office/drawing/2014/main" id="{DFEE5535-89AF-8E8E-E3BA-0C386C78635E}"/>
              </a:ext>
            </a:extLst>
          </p:cNvPr>
          <p:cNvSpPr>
            <a:spLocks noChangeArrowheads="1"/>
          </p:cNvSpPr>
          <p:nvPr/>
        </p:nvSpPr>
        <p:spPr bwMode="auto">
          <a:xfrm>
            <a:off x="7942264" y="4572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504" name="Picture 120" descr="trai dat 4">
            <a:extLst>
              <a:ext uri="{FF2B5EF4-FFF2-40B4-BE49-F238E27FC236}">
                <a16:creationId xmlns:a16="http://schemas.microsoft.com/office/drawing/2014/main" id="{C1FC6E75-4934-2830-2844-943FAE946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3970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05" name="Rectangle 121">
            <a:extLst>
              <a:ext uri="{FF2B5EF4-FFF2-40B4-BE49-F238E27FC236}">
                <a16:creationId xmlns:a16="http://schemas.microsoft.com/office/drawing/2014/main" id="{10A2B081-7920-62D9-E2A9-2F6F7D27EAFB}"/>
              </a:ext>
            </a:extLst>
          </p:cNvPr>
          <p:cNvSpPr>
            <a:spLocks noChangeArrowheads="1"/>
          </p:cNvSpPr>
          <p:nvPr/>
        </p:nvSpPr>
        <p:spPr bwMode="auto">
          <a:xfrm>
            <a:off x="7897814" y="4071939"/>
            <a:ext cx="1512887"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6506" name="Picture 122" descr="trai dat 5">
            <a:extLst>
              <a:ext uri="{FF2B5EF4-FFF2-40B4-BE49-F238E27FC236}">
                <a16:creationId xmlns:a16="http://schemas.microsoft.com/office/drawing/2014/main" id="{ADE93953-9657-1793-B6F1-E5BE971CE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5" y="3970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507" name="Rectangle 123">
            <a:extLst>
              <a:ext uri="{FF2B5EF4-FFF2-40B4-BE49-F238E27FC236}">
                <a16:creationId xmlns:a16="http://schemas.microsoft.com/office/drawing/2014/main" id="{5EE8C46E-7EBE-ECBF-301B-6A3599E0122F}"/>
              </a:ext>
            </a:extLst>
          </p:cNvPr>
          <p:cNvSpPr>
            <a:spLocks noChangeArrowheads="1"/>
          </p:cNvSpPr>
          <p:nvPr/>
        </p:nvSpPr>
        <p:spPr bwMode="auto">
          <a:xfrm>
            <a:off x="3059114" y="4114800"/>
            <a:ext cx="1512887"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endParaRPr lang="en-US" altLang="en-US">
              <a:solidFill>
                <a:srgbClr val="333399"/>
              </a:solidFill>
            </a:endParaRPr>
          </a:p>
        </p:txBody>
      </p:sp>
      <p:pic>
        <p:nvPicPr>
          <p:cNvPr id="16508" name="Picture 124" descr="trai dat 3">
            <a:extLst>
              <a:ext uri="{FF2B5EF4-FFF2-40B4-BE49-F238E27FC236}">
                <a16:creationId xmlns:a16="http://schemas.microsoft.com/office/drawing/2014/main" id="{EB6AA0F7-64AD-3E04-2A4D-92B32E9C2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42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7" name="Oval 125">
            <a:extLst>
              <a:ext uri="{FF2B5EF4-FFF2-40B4-BE49-F238E27FC236}">
                <a16:creationId xmlns:a16="http://schemas.microsoft.com/office/drawing/2014/main" id="{03497FA9-C029-823D-8E5E-AE9DA5E1145E}"/>
              </a:ext>
            </a:extLst>
          </p:cNvPr>
          <p:cNvSpPr>
            <a:spLocks noChangeArrowheads="1"/>
          </p:cNvSpPr>
          <p:nvPr/>
        </p:nvSpPr>
        <p:spPr bwMode="auto">
          <a:xfrm>
            <a:off x="2425700" y="831851"/>
            <a:ext cx="7632700" cy="4537075"/>
          </a:xfrm>
          <a:prstGeom prst="ellipse">
            <a:avLst/>
          </a:prstGeom>
          <a:noFill/>
          <a:ln w="28575">
            <a:solidFill>
              <a:schemeClr val="bg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endParaRPr lang="en-US" altLang="en-US">
              <a:solidFill>
                <a:srgbClr val="333399"/>
              </a:solidFill>
            </a:endParaRPr>
          </a:p>
        </p:txBody>
      </p:sp>
      <p:pic>
        <p:nvPicPr>
          <p:cNvPr id="15458" name="Picture 129" descr="SUN_MED_">
            <a:extLst>
              <a:ext uri="{FF2B5EF4-FFF2-40B4-BE49-F238E27FC236}">
                <a16:creationId xmlns:a16="http://schemas.microsoft.com/office/drawing/2014/main" id="{3BF088D7-934A-2FEC-39B5-5BF0CF1C7A9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3669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5" name="Text Box 131">
            <a:extLst>
              <a:ext uri="{FF2B5EF4-FFF2-40B4-BE49-F238E27FC236}">
                <a16:creationId xmlns:a16="http://schemas.microsoft.com/office/drawing/2014/main" id="{70BC9241-ED12-A67A-92AA-F9E68A6C28E1}"/>
              </a:ext>
            </a:extLst>
          </p:cNvPr>
          <p:cNvSpPr txBox="1">
            <a:spLocks noChangeArrowheads="1"/>
          </p:cNvSpPr>
          <p:nvPr/>
        </p:nvSpPr>
        <p:spPr bwMode="auto">
          <a:xfrm>
            <a:off x="2057400" y="5803900"/>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Hai nửa cầu  của trái đất luân phiên nhau ngả gần và chếch xa mặt trời sinh ra các mùa.</a:t>
            </a:r>
            <a:endParaRPr lang="en-US" altLang="en-US" b="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6" dur="5000" fill="hold"/>
                                        <p:tgtEl>
                                          <p:spTgt spid="16508"/>
                                        </p:tgtEl>
                                        <p:attrNameLst>
                                          <p:attrName>ppt_x</p:attrName>
                                          <p:attrName>ppt_y</p:attrName>
                                        </p:attrNameLst>
                                      </p:cBhvr>
                                      <p:rCtr x="-7083" y="25688"/>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
                                        <p:tgtEl>
                                          <p:spTgt spid="16508"/>
                                        </p:tgtEl>
                                      </p:cBhvr>
                                    </p:animEffect>
                                    <p:set>
                                      <p:cBhvr>
                                        <p:cTn id="10" dur="1" fill="hold">
                                          <p:stCondLst>
                                            <p:cond delay="9"/>
                                          </p:stCondLst>
                                        </p:cTn>
                                        <p:tgtEl>
                                          <p:spTgt spid="16508"/>
                                        </p:tgtEl>
                                        <p:attrNameLst>
                                          <p:attrName>style.visibility</p:attrName>
                                        </p:attrNameLst>
                                      </p:cBhvr>
                                      <p:to>
                                        <p:strVal val="hidden"/>
                                      </p:to>
                                    </p:set>
                                  </p:childTnLst>
                                </p:cTn>
                              </p:par>
                            </p:childTnLst>
                          </p:cTn>
                        </p:par>
                        <p:par>
                          <p:cTn id="11" fill="hold" nodeType="afterGroup">
                            <p:stCondLst>
                              <p:cond delay="5010"/>
                            </p:stCondLst>
                            <p:childTnLst>
                              <p:par>
                                <p:cTn id="12" presetID="4" presetClass="exit" presetSubtype="16" fill="hold" grpId="0" nodeType="afterEffect">
                                  <p:stCondLst>
                                    <p:cond delay="0"/>
                                  </p:stCondLst>
                                  <p:childTnLst>
                                    <p:animEffect transition="out" filter="box(in)">
                                      <p:cBhvr>
                                        <p:cTn id="13" dur="10"/>
                                        <p:tgtEl>
                                          <p:spTgt spid="16507"/>
                                        </p:tgtEl>
                                      </p:cBhvr>
                                    </p:animEffect>
                                    <p:set>
                                      <p:cBhvr>
                                        <p:cTn id="14" dur="1" fill="hold">
                                          <p:stCondLst>
                                            <p:cond delay="9"/>
                                          </p:stCondLst>
                                        </p:cTn>
                                        <p:tgtEl>
                                          <p:spTgt spid="16507"/>
                                        </p:tgtEl>
                                        <p:attrNameLst>
                                          <p:attrName>style.visibility</p:attrName>
                                        </p:attrNameLst>
                                      </p:cBhvr>
                                      <p:to>
                                        <p:strVal val="hidden"/>
                                      </p:to>
                                    </p:set>
                                  </p:childTnLst>
                                </p:cTn>
                              </p:par>
                            </p:childTnLst>
                          </p:cTn>
                        </p:par>
                        <p:par>
                          <p:cTn id="15" fill="hold" nodeType="afterGroup">
                            <p:stCondLst>
                              <p:cond delay="5020"/>
                            </p:stCondLst>
                            <p:childTnLst>
                              <p:par>
                                <p:cTn id="1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7" dur="5000" fill="hold"/>
                                        <p:tgtEl>
                                          <p:spTgt spid="16506"/>
                                        </p:tgtEl>
                                        <p:attrNameLst>
                                          <p:attrName>ppt_x</p:attrName>
                                          <p:attrName>ppt_y</p:attrName>
                                        </p:attrNameLst>
                                      </p:cBhvr>
                                      <p:rCtr x="26875" y="3561"/>
                                    </p:animMotion>
                                  </p:childTnLst>
                                </p:cTn>
                              </p:par>
                            </p:childTnLst>
                          </p:cTn>
                        </p:par>
                        <p:par>
                          <p:cTn id="18" fill="hold" nodeType="afterGroup">
                            <p:stCondLst>
                              <p:cond delay="10020"/>
                            </p:stCondLst>
                            <p:childTnLst>
                              <p:par>
                                <p:cTn id="19" presetID="6" presetClass="exit" presetSubtype="16" fill="hold" nodeType="afterEffect">
                                  <p:stCondLst>
                                    <p:cond delay="0"/>
                                  </p:stCondLst>
                                  <p:childTnLst>
                                    <p:animEffect transition="out" filter="circle(in)">
                                      <p:cBhvr>
                                        <p:cTn id="20" dur="10"/>
                                        <p:tgtEl>
                                          <p:spTgt spid="16506"/>
                                        </p:tgtEl>
                                      </p:cBhvr>
                                    </p:animEffect>
                                    <p:set>
                                      <p:cBhvr>
                                        <p:cTn id="21" dur="1" fill="hold">
                                          <p:stCondLst>
                                            <p:cond delay="9"/>
                                          </p:stCondLst>
                                        </p:cTn>
                                        <p:tgtEl>
                                          <p:spTgt spid="16506"/>
                                        </p:tgtEl>
                                        <p:attrNameLst>
                                          <p:attrName>style.visibility</p:attrName>
                                        </p:attrNameLst>
                                      </p:cBhvr>
                                      <p:to>
                                        <p:strVal val="hidden"/>
                                      </p:to>
                                    </p:set>
                                  </p:childTnLst>
                                </p:cTn>
                              </p:par>
                            </p:childTnLst>
                          </p:cTn>
                        </p:par>
                        <p:par>
                          <p:cTn id="22" fill="hold" nodeType="afterGroup">
                            <p:stCondLst>
                              <p:cond delay="10030"/>
                            </p:stCondLst>
                            <p:childTnLst>
                              <p:par>
                                <p:cTn id="23" presetID="4" presetClass="exit" presetSubtype="16" fill="hold" nodeType="afterEffect">
                                  <p:stCondLst>
                                    <p:cond delay="0"/>
                                  </p:stCondLst>
                                  <p:childTnLst>
                                    <p:animEffect transition="out" filter="box(in)">
                                      <p:cBhvr>
                                        <p:cTn id="24" dur="10"/>
                                        <p:tgtEl>
                                          <p:spTgt spid="16505"/>
                                        </p:tgtEl>
                                      </p:cBhvr>
                                    </p:animEffect>
                                    <p:set>
                                      <p:cBhvr>
                                        <p:cTn id="25" dur="1" fill="hold">
                                          <p:stCondLst>
                                            <p:cond delay="9"/>
                                          </p:stCondLst>
                                        </p:cTn>
                                        <p:tgtEl>
                                          <p:spTgt spid="16505"/>
                                        </p:tgtEl>
                                        <p:attrNameLst>
                                          <p:attrName>style.visibility</p:attrName>
                                        </p:attrNameLst>
                                      </p:cBhvr>
                                      <p:to>
                                        <p:strVal val="hidden"/>
                                      </p:to>
                                    </p:set>
                                  </p:childTnLst>
                                </p:cTn>
                              </p:par>
                            </p:childTnLst>
                          </p:cTn>
                        </p:par>
                        <p:par>
                          <p:cTn id="26" fill="hold" nodeType="afterGroup">
                            <p:stCondLst>
                              <p:cond delay="10040"/>
                            </p:stCondLst>
                            <p:childTnLst>
                              <p:par>
                                <p:cTn id="2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8" dur="5000" fill="hold"/>
                                        <p:tgtEl>
                                          <p:spTgt spid="16504"/>
                                        </p:tgtEl>
                                        <p:attrNameLst>
                                          <p:attrName>ppt_x</p:attrName>
                                          <p:attrName>ppt_y</p:attrName>
                                        </p:attrNameLst>
                                      </p:cBhvr>
                                      <p:rCtr x="7674" y="-26012"/>
                                    </p:animMotion>
                                  </p:childTnLst>
                                </p:cTn>
                              </p:par>
                            </p:childTnLst>
                          </p:cTn>
                        </p:par>
                        <p:par>
                          <p:cTn id="29" fill="hold" nodeType="afterGroup">
                            <p:stCondLst>
                              <p:cond delay="15040"/>
                            </p:stCondLst>
                            <p:childTnLst>
                              <p:par>
                                <p:cTn id="30" presetID="6" presetClass="exit" presetSubtype="16" fill="hold" nodeType="afterEffect">
                                  <p:stCondLst>
                                    <p:cond delay="0"/>
                                  </p:stCondLst>
                                  <p:childTnLst>
                                    <p:animEffect transition="out" filter="circle(in)">
                                      <p:cBhvr>
                                        <p:cTn id="31" dur="10"/>
                                        <p:tgtEl>
                                          <p:spTgt spid="16504"/>
                                        </p:tgtEl>
                                      </p:cBhvr>
                                    </p:animEffect>
                                    <p:set>
                                      <p:cBhvr>
                                        <p:cTn id="32" dur="1" fill="hold">
                                          <p:stCondLst>
                                            <p:cond delay="9"/>
                                          </p:stCondLst>
                                        </p:cTn>
                                        <p:tgtEl>
                                          <p:spTgt spid="16504"/>
                                        </p:tgtEl>
                                        <p:attrNameLst>
                                          <p:attrName>style.visibility</p:attrName>
                                        </p:attrNameLst>
                                      </p:cBhvr>
                                      <p:to>
                                        <p:strVal val="hidden"/>
                                      </p:to>
                                    </p:set>
                                  </p:childTnLst>
                                </p:cTn>
                              </p:par>
                            </p:childTnLst>
                          </p:cTn>
                        </p:par>
                        <p:par>
                          <p:cTn id="33" fill="hold" nodeType="afterGroup">
                            <p:stCondLst>
                              <p:cond delay="15050"/>
                            </p:stCondLst>
                            <p:childTnLst>
                              <p:par>
                                <p:cTn id="34" presetID="4" presetClass="exit" presetSubtype="16" fill="hold" nodeType="afterEffect">
                                  <p:stCondLst>
                                    <p:cond delay="0"/>
                                  </p:stCondLst>
                                  <p:childTnLst>
                                    <p:animEffect transition="out" filter="box(in)">
                                      <p:cBhvr>
                                        <p:cTn id="35" dur="10"/>
                                        <p:tgtEl>
                                          <p:spTgt spid="16503"/>
                                        </p:tgtEl>
                                      </p:cBhvr>
                                    </p:animEffect>
                                    <p:set>
                                      <p:cBhvr>
                                        <p:cTn id="36" dur="1" fill="hold">
                                          <p:stCondLst>
                                            <p:cond delay="9"/>
                                          </p:stCondLst>
                                        </p:cTn>
                                        <p:tgtEl>
                                          <p:spTgt spid="16503"/>
                                        </p:tgtEl>
                                        <p:attrNameLst>
                                          <p:attrName>style.visibility</p:attrName>
                                        </p:attrNameLst>
                                      </p:cBhvr>
                                      <p:to>
                                        <p:strVal val="hidden"/>
                                      </p:to>
                                    </p:set>
                                  </p:childTnLst>
                                </p:cTn>
                              </p:par>
                            </p:childTnLst>
                          </p:cTn>
                        </p:par>
                        <p:par>
                          <p:cTn id="37" fill="hold" nodeType="afterGroup">
                            <p:stCondLst>
                              <p:cond delay="15060"/>
                            </p:stCondLst>
                            <p:childTnLst>
                              <p:par>
                                <p:cTn id="3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 dur="5000" fill="hold"/>
                                        <p:tgtEl>
                                          <p:spTgt spid="16502"/>
                                        </p:tgtEl>
                                        <p:attrNameLst>
                                          <p:attrName>ppt_x</p:attrName>
                                          <p:attrName>ppt_y</p:attrName>
                                        </p:attrNameLst>
                                      </p:cBhvr>
                                      <p:rCtr x="-27083" y="-3029"/>
                                    </p:animMotion>
                                  </p:childTnLst>
                                </p:cTn>
                              </p:par>
                            </p:childTnLst>
                          </p:cTn>
                        </p:par>
                        <p:par>
                          <p:cTn id="40" fill="hold" nodeType="afterGroup">
                            <p:stCondLst>
                              <p:cond delay="20060"/>
                            </p:stCondLst>
                            <p:childTnLst>
                              <p:par>
                                <p:cTn id="41" presetID="6" presetClass="exit" presetSubtype="16" fill="hold" nodeType="afterEffect">
                                  <p:stCondLst>
                                    <p:cond delay="0"/>
                                  </p:stCondLst>
                                  <p:childTnLst>
                                    <p:animEffect transition="out" filter="circle(in)">
                                      <p:cBhvr>
                                        <p:cTn id="42" dur="10"/>
                                        <p:tgtEl>
                                          <p:spTgt spid="16502"/>
                                        </p:tgtEl>
                                      </p:cBhvr>
                                    </p:animEffect>
                                    <p:set>
                                      <p:cBhvr>
                                        <p:cTn id="43" dur="1" fill="hold">
                                          <p:stCondLst>
                                            <p:cond delay="9"/>
                                          </p:stCondLst>
                                        </p:cTn>
                                        <p:tgtEl>
                                          <p:spTgt spid="16502"/>
                                        </p:tgtEl>
                                        <p:attrNameLst>
                                          <p:attrName>style.visibility</p:attrName>
                                        </p:attrNameLst>
                                      </p:cBhvr>
                                      <p:to>
                                        <p:strVal val="hidden"/>
                                      </p:to>
                                    </p:set>
                                  </p:childTnLst>
                                </p:cTn>
                              </p:par>
                            </p:childTnLst>
                          </p:cTn>
                        </p:par>
                        <p:par>
                          <p:cTn id="44" fill="hold" nodeType="afterGroup">
                            <p:stCondLst>
                              <p:cond delay="20070"/>
                            </p:stCondLst>
                            <p:childTnLst>
                              <p:par>
                                <p:cTn id="45" presetID="4" presetClass="exit" presetSubtype="16" fill="hold" nodeType="afterEffect">
                                  <p:stCondLst>
                                    <p:cond delay="0"/>
                                  </p:stCondLst>
                                  <p:childTnLst>
                                    <p:animEffect transition="out" filter="box(in)">
                                      <p:cBhvr>
                                        <p:cTn id="46" dur="10"/>
                                        <p:tgtEl>
                                          <p:spTgt spid="16501"/>
                                        </p:tgtEl>
                                      </p:cBhvr>
                                    </p:animEffect>
                                    <p:set>
                                      <p:cBhvr>
                                        <p:cTn id="47" dur="1" fill="hold">
                                          <p:stCondLst>
                                            <p:cond delay="9"/>
                                          </p:stCondLst>
                                        </p:cTn>
                                        <p:tgtEl>
                                          <p:spTgt spid="16501"/>
                                        </p:tgtEl>
                                        <p:attrNameLst>
                                          <p:attrName>style.visibility</p:attrName>
                                        </p:attrNameLst>
                                      </p:cBhvr>
                                      <p:to>
                                        <p:strVal val="hidden"/>
                                      </p:to>
                                    </p:set>
                                  </p:childTnLst>
                                </p:cTn>
                              </p:par>
                            </p:childTnLst>
                          </p:cTn>
                        </p:par>
                        <p:par>
                          <p:cTn id="48" fill="hold" nodeType="afterGroup">
                            <p:stCondLst>
                              <p:cond delay="20080"/>
                            </p:stCondLst>
                            <p:childTnLst>
                              <p:par>
                                <p:cTn id="4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50" dur="5000" fill="hold"/>
                                        <p:tgtEl>
                                          <p:spTgt spid="16500"/>
                                        </p:tgtEl>
                                        <p:attrNameLst>
                                          <p:attrName>ppt_x</p:attrName>
                                          <p:attrName>ppt_y</p:attrName>
                                        </p:attrNameLst>
                                      </p:cBhvr>
                                      <p:rCtr x="-7083" y="25688"/>
                                    </p:animMotion>
                                  </p:childTnLst>
                                </p:cTn>
                              </p:par>
                            </p:childTnLst>
                          </p:cTn>
                        </p:par>
                        <p:par>
                          <p:cTn id="51" fill="hold" nodeType="afterGroup">
                            <p:stCondLst>
                              <p:cond delay="25080"/>
                            </p:stCondLst>
                            <p:childTnLst>
                              <p:par>
                                <p:cTn id="52" presetID="6" presetClass="exit" presetSubtype="16" fill="hold" nodeType="afterEffect">
                                  <p:stCondLst>
                                    <p:cond delay="0"/>
                                  </p:stCondLst>
                                  <p:childTnLst>
                                    <p:animEffect transition="out" filter="circle(in)">
                                      <p:cBhvr>
                                        <p:cTn id="53" dur="10"/>
                                        <p:tgtEl>
                                          <p:spTgt spid="16500"/>
                                        </p:tgtEl>
                                      </p:cBhvr>
                                    </p:animEffect>
                                    <p:set>
                                      <p:cBhvr>
                                        <p:cTn id="54" dur="1" fill="hold">
                                          <p:stCondLst>
                                            <p:cond delay="9"/>
                                          </p:stCondLst>
                                        </p:cTn>
                                        <p:tgtEl>
                                          <p:spTgt spid="16500"/>
                                        </p:tgtEl>
                                        <p:attrNameLst>
                                          <p:attrName>style.visibility</p:attrName>
                                        </p:attrNameLst>
                                      </p:cBhvr>
                                      <p:to>
                                        <p:strVal val="hidden"/>
                                      </p:to>
                                    </p:set>
                                  </p:childTnLst>
                                </p:cTn>
                              </p:par>
                            </p:childTnLst>
                          </p:cTn>
                        </p:par>
                        <p:par>
                          <p:cTn id="55" fill="hold" nodeType="afterGroup">
                            <p:stCondLst>
                              <p:cond delay="25090"/>
                            </p:stCondLst>
                            <p:childTnLst>
                              <p:par>
                                <p:cTn id="56" presetID="4" presetClass="exit" presetSubtype="16" fill="hold" nodeType="afterEffect">
                                  <p:stCondLst>
                                    <p:cond delay="0"/>
                                  </p:stCondLst>
                                  <p:childTnLst>
                                    <p:animEffect transition="out" filter="box(in)">
                                      <p:cBhvr>
                                        <p:cTn id="57" dur="10"/>
                                        <p:tgtEl>
                                          <p:spTgt spid="16499"/>
                                        </p:tgtEl>
                                      </p:cBhvr>
                                    </p:animEffect>
                                    <p:set>
                                      <p:cBhvr>
                                        <p:cTn id="58" dur="1" fill="hold">
                                          <p:stCondLst>
                                            <p:cond delay="9"/>
                                          </p:stCondLst>
                                        </p:cTn>
                                        <p:tgtEl>
                                          <p:spTgt spid="16499"/>
                                        </p:tgtEl>
                                        <p:attrNameLst>
                                          <p:attrName>style.visibility</p:attrName>
                                        </p:attrNameLst>
                                      </p:cBhvr>
                                      <p:to>
                                        <p:strVal val="hidden"/>
                                      </p:to>
                                    </p:set>
                                  </p:childTnLst>
                                </p:cTn>
                              </p:par>
                            </p:childTnLst>
                          </p:cTn>
                        </p:par>
                        <p:par>
                          <p:cTn id="59" fill="hold" nodeType="afterGroup">
                            <p:stCondLst>
                              <p:cond delay="25100"/>
                            </p:stCondLst>
                            <p:childTnLst>
                              <p:par>
                                <p:cTn id="6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61" dur="5000" fill="hold"/>
                                        <p:tgtEl>
                                          <p:spTgt spid="16498"/>
                                        </p:tgtEl>
                                        <p:attrNameLst>
                                          <p:attrName>ppt_x</p:attrName>
                                          <p:attrName>ppt_y</p:attrName>
                                        </p:attrNameLst>
                                      </p:cBhvr>
                                      <p:rCtr x="26875" y="3561"/>
                                    </p:animMotion>
                                  </p:childTnLst>
                                </p:cTn>
                              </p:par>
                            </p:childTnLst>
                          </p:cTn>
                        </p:par>
                        <p:par>
                          <p:cTn id="62" fill="hold" nodeType="afterGroup">
                            <p:stCondLst>
                              <p:cond delay="30100"/>
                            </p:stCondLst>
                            <p:childTnLst>
                              <p:par>
                                <p:cTn id="63" presetID="6" presetClass="exit" presetSubtype="16" fill="hold" nodeType="afterEffect">
                                  <p:stCondLst>
                                    <p:cond delay="0"/>
                                  </p:stCondLst>
                                  <p:childTnLst>
                                    <p:animEffect transition="out" filter="circle(in)">
                                      <p:cBhvr>
                                        <p:cTn id="64" dur="10"/>
                                        <p:tgtEl>
                                          <p:spTgt spid="16498"/>
                                        </p:tgtEl>
                                      </p:cBhvr>
                                    </p:animEffect>
                                    <p:set>
                                      <p:cBhvr>
                                        <p:cTn id="65" dur="1" fill="hold">
                                          <p:stCondLst>
                                            <p:cond delay="9"/>
                                          </p:stCondLst>
                                        </p:cTn>
                                        <p:tgtEl>
                                          <p:spTgt spid="16498"/>
                                        </p:tgtEl>
                                        <p:attrNameLst>
                                          <p:attrName>style.visibility</p:attrName>
                                        </p:attrNameLst>
                                      </p:cBhvr>
                                      <p:to>
                                        <p:strVal val="hidden"/>
                                      </p:to>
                                    </p:set>
                                  </p:childTnLst>
                                </p:cTn>
                              </p:par>
                            </p:childTnLst>
                          </p:cTn>
                        </p:par>
                        <p:par>
                          <p:cTn id="66" fill="hold" nodeType="afterGroup">
                            <p:stCondLst>
                              <p:cond delay="30110"/>
                            </p:stCondLst>
                            <p:childTnLst>
                              <p:par>
                                <p:cTn id="67" presetID="4" presetClass="exit" presetSubtype="16" fill="hold" nodeType="afterEffect">
                                  <p:stCondLst>
                                    <p:cond delay="0"/>
                                  </p:stCondLst>
                                  <p:childTnLst>
                                    <p:animEffect transition="out" filter="box(in)">
                                      <p:cBhvr>
                                        <p:cTn id="68" dur="10"/>
                                        <p:tgtEl>
                                          <p:spTgt spid="16497"/>
                                        </p:tgtEl>
                                      </p:cBhvr>
                                    </p:animEffect>
                                    <p:set>
                                      <p:cBhvr>
                                        <p:cTn id="69" dur="1" fill="hold">
                                          <p:stCondLst>
                                            <p:cond delay="9"/>
                                          </p:stCondLst>
                                        </p:cTn>
                                        <p:tgtEl>
                                          <p:spTgt spid="16497"/>
                                        </p:tgtEl>
                                        <p:attrNameLst>
                                          <p:attrName>style.visibility</p:attrName>
                                        </p:attrNameLst>
                                      </p:cBhvr>
                                      <p:to>
                                        <p:strVal val="hidden"/>
                                      </p:to>
                                    </p:set>
                                  </p:childTnLst>
                                </p:cTn>
                              </p:par>
                            </p:childTnLst>
                          </p:cTn>
                        </p:par>
                        <p:par>
                          <p:cTn id="70" fill="hold" nodeType="afterGroup">
                            <p:stCondLst>
                              <p:cond delay="30120"/>
                            </p:stCondLst>
                            <p:childTnLst>
                              <p:par>
                                <p:cTn id="7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72" dur="5000" fill="hold"/>
                                        <p:tgtEl>
                                          <p:spTgt spid="16496"/>
                                        </p:tgtEl>
                                        <p:attrNameLst>
                                          <p:attrName>ppt_x</p:attrName>
                                          <p:attrName>ppt_y</p:attrName>
                                        </p:attrNameLst>
                                      </p:cBhvr>
                                      <p:rCtr x="7674" y="-26012"/>
                                    </p:animMotion>
                                  </p:childTnLst>
                                </p:cTn>
                              </p:par>
                            </p:childTnLst>
                          </p:cTn>
                        </p:par>
                        <p:par>
                          <p:cTn id="73" fill="hold" nodeType="afterGroup">
                            <p:stCondLst>
                              <p:cond delay="35120"/>
                            </p:stCondLst>
                            <p:childTnLst>
                              <p:par>
                                <p:cTn id="74" presetID="6" presetClass="exit" presetSubtype="16" fill="hold" nodeType="afterEffect">
                                  <p:stCondLst>
                                    <p:cond delay="0"/>
                                  </p:stCondLst>
                                  <p:childTnLst>
                                    <p:animEffect transition="out" filter="circle(in)">
                                      <p:cBhvr>
                                        <p:cTn id="75" dur="10"/>
                                        <p:tgtEl>
                                          <p:spTgt spid="16496"/>
                                        </p:tgtEl>
                                      </p:cBhvr>
                                    </p:animEffect>
                                    <p:set>
                                      <p:cBhvr>
                                        <p:cTn id="76" dur="1" fill="hold">
                                          <p:stCondLst>
                                            <p:cond delay="9"/>
                                          </p:stCondLst>
                                        </p:cTn>
                                        <p:tgtEl>
                                          <p:spTgt spid="16496"/>
                                        </p:tgtEl>
                                        <p:attrNameLst>
                                          <p:attrName>style.visibility</p:attrName>
                                        </p:attrNameLst>
                                      </p:cBhvr>
                                      <p:to>
                                        <p:strVal val="hidden"/>
                                      </p:to>
                                    </p:set>
                                  </p:childTnLst>
                                </p:cTn>
                              </p:par>
                            </p:childTnLst>
                          </p:cTn>
                        </p:par>
                        <p:par>
                          <p:cTn id="77" fill="hold" nodeType="afterGroup">
                            <p:stCondLst>
                              <p:cond delay="35130"/>
                            </p:stCondLst>
                            <p:childTnLst>
                              <p:par>
                                <p:cTn id="78" presetID="4" presetClass="exit" presetSubtype="16" fill="hold" nodeType="afterEffect">
                                  <p:stCondLst>
                                    <p:cond delay="0"/>
                                  </p:stCondLst>
                                  <p:childTnLst>
                                    <p:animEffect transition="out" filter="box(in)">
                                      <p:cBhvr>
                                        <p:cTn id="79" dur="10"/>
                                        <p:tgtEl>
                                          <p:spTgt spid="16495"/>
                                        </p:tgtEl>
                                      </p:cBhvr>
                                    </p:animEffect>
                                    <p:set>
                                      <p:cBhvr>
                                        <p:cTn id="80" dur="1" fill="hold">
                                          <p:stCondLst>
                                            <p:cond delay="9"/>
                                          </p:stCondLst>
                                        </p:cTn>
                                        <p:tgtEl>
                                          <p:spTgt spid="16495"/>
                                        </p:tgtEl>
                                        <p:attrNameLst>
                                          <p:attrName>style.visibility</p:attrName>
                                        </p:attrNameLst>
                                      </p:cBhvr>
                                      <p:to>
                                        <p:strVal val="hidden"/>
                                      </p:to>
                                    </p:set>
                                  </p:childTnLst>
                                </p:cTn>
                              </p:par>
                            </p:childTnLst>
                          </p:cTn>
                        </p:par>
                        <p:par>
                          <p:cTn id="81" fill="hold" nodeType="afterGroup">
                            <p:stCondLst>
                              <p:cond delay="35140"/>
                            </p:stCondLst>
                            <p:childTnLst>
                              <p:par>
                                <p:cTn id="8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83" dur="5000" fill="hold"/>
                                        <p:tgtEl>
                                          <p:spTgt spid="16494"/>
                                        </p:tgtEl>
                                        <p:attrNameLst>
                                          <p:attrName>ppt_x</p:attrName>
                                          <p:attrName>ppt_y</p:attrName>
                                        </p:attrNameLst>
                                      </p:cBhvr>
                                      <p:rCtr x="-27083" y="-3029"/>
                                    </p:animMotion>
                                  </p:childTnLst>
                                </p:cTn>
                              </p:par>
                            </p:childTnLst>
                          </p:cTn>
                        </p:par>
                        <p:par>
                          <p:cTn id="84" fill="hold" nodeType="afterGroup">
                            <p:stCondLst>
                              <p:cond delay="40140"/>
                            </p:stCondLst>
                            <p:childTnLst>
                              <p:par>
                                <p:cTn id="85" presetID="6" presetClass="exit" presetSubtype="16" fill="hold" nodeType="afterEffect">
                                  <p:stCondLst>
                                    <p:cond delay="0"/>
                                  </p:stCondLst>
                                  <p:childTnLst>
                                    <p:animEffect transition="out" filter="circle(in)">
                                      <p:cBhvr>
                                        <p:cTn id="86" dur="10"/>
                                        <p:tgtEl>
                                          <p:spTgt spid="16494"/>
                                        </p:tgtEl>
                                      </p:cBhvr>
                                    </p:animEffect>
                                    <p:set>
                                      <p:cBhvr>
                                        <p:cTn id="87" dur="1" fill="hold">
                                          <p:stCondLst>
                                            <p:cond delay="9"/>
                                          </p:stCondLst>
                                        </p:cTn>
                                        <p:tgtEl>
                                          <p:spTgt spid="16494"/>
                                        </p:tgtEl>
                                        <p:attrNameLst>
                                          <p:attrName>style.visibility</p:attrName>
                                        </p:attrNameLst>
                                      </p:cBhvr>
                                      <p:to>
                                        <p:strVal val="hidden"/>
                                      </p:to>
                                    </p:set>
                                  </p:childTnLst>
                                </p:cTn>
                              </p:par>
                            </p:childTnLst>
                          </p:cTn>
                        </p:par>
                        <p:par>
                          <p:cTn id="88" fill="hold" nodeType="afterGroup">
                            <p:stCondLst>
                              <p:cond delay="40150"/>
                            </p:stCondLst>
                            <p:childTnLst>
                              <p:par>
                                <p:cTn id="89" presetID="4" presetClass="exit" presetSubtype="16" fill="hold" nodeType="afterEffect">
                                  <p:stCondLst>
                                    <p:cond delay="0"/>
                                  </p:stCondLst>
                                  <p:childTnLst>
                                    <p:animEffect transition="out" filter="box(in)">
                                      <p:cBhvr>
                                        <p:cTn id="90" dur="10"/>
                                        <p:tgtEl>
                                          <p:spTgt spid="16493"/>
                                        </p:tgtEl>
                                      </p:cBhvr>
                                    </p:animEffect>
                                    <p:set>
                                      <p:cBhvr>
                                        <p:cTn id="91" dur="1" fill="hold">
                                          <p:stCondLst>
                                            <p:cond delay="9"/>
                                          </p:stCondLst>
                                        </p:cTn>
                                        <p:tgtEl>
                                          <p:spTgt spid="16493"/>
                                        </p:tgtEl>
                                        <p:attrNameLst>
                                          <p:attrName>style.visibility</p:attrName>
                                        </p:attrNameLst>
                                      </p:cBhvr>
                                      <p:to>
                                        <p:strVal val="hidden"/>
                                      </p:to>
                                    </p:set>
                                  </p:childTnLst>
                                </p:cTn>
                              </p:par>
                            </p:childTnLst>
                          </p:cTn>
                        </p:par>
                        <p:par>
                          <p:cTn id="92" fill="hold" nodeType="afterGroup">
                            <p:stCondLst>
                              <p:cond delay="40160"/>
                            </p:stCondLst>
                            <p:childTnLst>
                              <p:par>
                                <p:cTn id="9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94" dur="5000" fill="hold"/>
                                        <p:tgtEl>
                                          <p:spTgt spid="16492"/>
                                        </p:tgtEl>
                                        <p:attrNameLst>
                                          <p:attrName>ppt_x</p:attrName>
                                          <p:attrName>ppt_y</p:attrName>
                                        </p:attrNameLst>
                                      </p:cBhvr>
                                      <p:rCtr x="-7083" y="25688"/>
                                    </p:animMotion>
                                  </p:childTnLst>
                                </p:cTn>
                              </p:par>
                            </p:childTnLst>
                          </p:cTn>
                        </p:par>
                        <p:par>
                          <p:cTn id="95" fill="hold" nodeType="afterGroup">
                            <p:stCondLst>
                              <p:cond delay="45160"/>
                            </p:stCondLst>
                            <p:childTnLst>
                              <p:par>
                                <p:cTn id="96" presetID="6" presetClass="exit" presetSubtype="16" fill="hold" nodeType="afterEffect">
                                  <p:stCondLst>
                                    <p:cond delay="0"/>
                                  </p:stCondLst>
                                  <p:childTnLst>
                                    <p:animEffect transition="out" filter="circle(in)">
                                      <p:cBhvr>
                                        <p:cTn id="97" dur="10"/>
                                        <p:tgtEl>
                                          <p:spTgt spid="16492"/>
                                        </p:tgtEl>
                                      </p:cBhvr>
                                    </p:animEffect>
                                    <p:set>
                                      <p:cBhvr>
                                        <p:cTn id="98" dur="1" fill="hold">
                                          <p:stCondLst>
                                            <p:cond delay="9"/>
                                          </p:stCondLst>
                                        </p:cTn>
                                        <p:tgtEl>
                                          <p:spTgt spid="16492"/>
                                        </p:tgtEl>
                                        <p:attrNameLst>
                                          <p:attrName>style.visibility</p:attrName>
                                        </p:attrNameLst>
                                      </p:cBhvr>
                                      <p:to>
                                        <p:strVal val="hidden"/>
                                      </p:to>
                                    </p:set>
                                  </p:childTnLst>
                                </p:cTn>
                              </p:par>
                            </p:childTnLst>
                          </p:cTn>
                        </p:par>
                        <p:par>
                          <p:cTn id="99" fill="hold" nodeType="afterGroup">
                            <p:stCondLst>
                              <p:cond delay="45170"/>
                            </p:stCondLst>
                            <p:childTnLst>
                              <p:par>
                                <p:cTn id="100" presetID="4" presetClass="exit" presetSubtype="16" fill="hold" nodeType="afterEffect">
                                  <p:stCondLst>
                                    <p:cond delay="0"/>
                                  </p:stCondLst>
                                  <p:childTnLst>
                                    <p:animEffect transition="out" filter="box(in)">
                                      <p:cBhvr>
                                        <p:cTn id="101" dur="10"/>
                                        <p:tgtEl>
                                          <p:spTgt spid="16491"/>
                                        </p:tgtEl>
                                      </p:cBhvr>
                                    </p:animEffect>
                                    <p:set>
                                      <p:cBhvr>
                                        <p:cTn id="102" dur="1" fill="hold">
                                          <p:stCondLst>
                                            <p:cond delay="9"/>
                                          </p:stCondLst>
                                        </p:cTn>
                                        <p:tgtEl>
                                          <p:spTgt spid="16491"/>
                                        </p:tgtEl>
                                        <p:attrNameLst>
                                          <p:attrName>style.visibility</p:attrName>
                                        </p:attrNameLst>
                                      </p:cBhvr>
                                      <p:to>
                                        <p:strVal val="hidden"/>
                                      </p:to>
                                    </p:set>
                                  </p:childTnLst>
                                </p:cTn>
                              </p:par>
                            </p:childTnLst>
                          </p:cTn>
                        </p:par>
                        <p:par>
                          <p:cTn id="103" fill="hold" nodeType="afterGroup">
                            <p:stCondLst>
                              <p:cond delay="45180"/>
                            </p:stCondLst>
                            <p:childTnLst>
                              <p:par>
                                <p:cTn id="10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05" dur="5000" fill="hold"/>
                                        <p:tgtEl>
                                          <p:spTgt spid="16490"/>
                                        </p:tgtEl>
                                        <p:attrNameLst>
                                          <p:attrName>ppt_x</p:attrName>
                                          <p:attrName>ppt_y</p:attrName>
                                        </p:attrNameLst>
                                      </p:cBhvr>
                                      <p:rCtr x="26875" y="3561"/>
                                    </p:animMotion>
                                  </p:childTnLst>
                                </p:cTn>
                              </p:par>
                            </p:childTnLst>
                          </p:cTn>
                        </p:par>
                        <p:par>
                          <p:cTn id="106" fill="hold" nodeType="afterGroup">
                            <p:stCondLst>
                              <p:cond delay="50180"/>
                            </p:stCondLst>
                            <p:childTnLst>
                              <p:par>
                                <p:cTn id="107" presetID="6" presetClass="exit" presetSubtype="16" fill="hold" nodeType="afterEffect">
                                  <p:stCondLst>
                                    <p:cond delay="0"/>
                                  </p:stCondLst>
                                  <p:childTnLst>
                                    <p:animEffect transition="out" filter="circle(in)">
                                      <p:cBhvr>
                                        <p:cTn id="108" dur="10"/>
                                        <p:tgtEl>
                                          <p:spTgt spid="16490"/>
                                        </p:tgtEl>
                                      </p:cBhvr>
                                    </p:animEffect>
                                    <p:set>
                                      <p:cBhvr>
                                        <p:cTn id="109" dur="1" fill="hold">
                                          <p:stCondLst>
                                            <p:cond delay="9"/>
                                          </p:stCondLst>
                                        </p:cTn>
                                        <p:tgtEl>
                                          <p:spTgt spid="16490"/>
                                        </p:tgtEl>
                                        <p:attrNameLst>
                                          <p:attrName>style.visibility</p:attrName>
                                        </p:attrNameLst>
                                      </p:cBhvr>
                                      <p:to>
                                        <p:strVal val="hidden"/>
                                      </p:to>
                                    </p:set>
                                  </p:childTnLst>
                                </p:cTn>
                              </p:par>
                            </p:childTnLst>
                          </p:cTn>
                        </p:par>
                        <p:par>
                          <p:cTn id="110" fill="hold" nodeType="afterGroup">
                            <p:stCondLst>
                              <p:cond delay="50190"/>
                            </p:stCondLst>
                            <p:childTnLst>
                              <p:par>
                                <p:cTn id="111" presetID="4" presetClass="exit" presetSubtype="16" fill="hold" nodeType="afterEffect">
                                  <p:stCondLst>
                                    <p:cond delay="0"/>
                                  </p:stCondLst>
                                  <p:childTnLst>
                                    <p:animEffect transition="out" filter="box(in)">
                                      <p:cBhvr>
                                        <p:cTn id="112" dur="10"/>
                                        <p:tgtEl>
                                          <p:spTgt spid="16489"/>
                                        </p:tgtEl>
                                      </p:cBhvr>
                                    </p:animEffect>
                                    <p:set>
                                      <p:cBhvr>
                                        <p:cTn id="113" dur="1" fill="hold">
                                          <p:stCondLst>
                                            <p:cond delay="9"/>
                                          </p:stCondLst>
                                        </p:cTn>
                                        <p:tgtEl>
                                          <p:spTgt spid="16489"/>
                                        </p:tgtEl>
                                        <p:attrNameLst>
                                          <p:attrName>style.visibility</p:attrName>
                                        </p:attrNameLst>
                                      </p:cBhvr>
                                      <p:to>
                                        <p:strVal val="hidden"/>
                                      </p:to>
                                    </p:set>
                                  </p:childTnLst>
                                </p:cTn>
                              </p:par>
                            </p:childTnLst>
                          </p:cTn>
                        </p:par>
                        <p:par>
                          <p:cTn id="114" fill="hold" nodeType="afterGroup">
                            <p:stCondLst>
                              <p:cond delay="50200"/>
                            </p:stCondLst>
                            <p:childTnLst>
                              <p:par>
                                <p:cTn id="11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16" dur="5000" fill="hold"/>
                                        <p:tgtEl>
                                          <p:spTgt spid="16488"/>
                                        </p:tgtEl>
                                        <p:attrNameLst>
                                          <p:attrName>ppt_x</p:attrName>
                                          <p:attrName>ppt_y</p:attrName>
                                        </p:attrNameLst>
                                      </p:cBhvr>
                                      <p:rCtr x="7674" y="-26012"/>
                                    </p:animMotion>
                                  </p:childTnLst>
                                </p:cTn>
                              </p:par>
                            </p:childTnLst>
                          </p:cTn>
                        </p:par>
                        <p:par>
                          <p:cTn id="117" fill="hold" nodeType="afterGroup">
                            <p:stCondLst>
                              <p:cond delay="55200"/>
                            </p:stCondLst>
                            <p:childTnLst>
                              <p:par>
                                <p:cTn id="118" presetID="6" presetClass="exit" presetSubtype="16" fill="hold" nodeType="afterEffect">
                                  <p:stCondLst>
                                    <p:cond delay="0"/>
                                  </p:stCondLst>
                                  <p:childTnLst>
                                    <p:animEffect transition="out" filter="circle(in)">
                                      <p:cBhvr>
                                        <p:cTn id="119" dur="10"/>
                                        <p:tgtEl>
                                          <p:spTgt spid="16488"/>
                                        </p:tgtEl>
                                      </p:cBhvr>
                                    </p:animEffect>
                                    <p:set>
                                      <p:cBhvr>
                                        <p:cTn id="120" dur="1" fill="hold">
                                          <p:stCondLst>
                                            <p:cond delay="9"/>
                                          </p:stCondLst>
                                        </p:cTn>
                                        <p:tgtEl>
                                          <p:spTgt spid="16488"/>
                                        </p:tgtEl>
                                        <p:attrNameLst>
                                          <p:attrName>style.visibility</p:attrName>
                                        </p:attrNameLst>
                                      </p:cBhvr>
                                      <p:to>
                                        <p:strVal val="hidden"/>
                                      </p:to>
                                    </p:set>
                                  </p:childTnLst>
                                </p:cTn>
                              </p:par>
                            </p:childTnLst>
                          </p:cTn>
                        </p:par>
                        <p:par>
                          <p:cTn id="121" fill="hold" nodeType="afterGroup">
                            <p:stCondLst>
                              <p:cond delay="55210"/>
                            </p:stCondLst>
                            <p:childTnLst>
                              <p:par>
                                <p:cTn id="122" presetID="4" presetClass="exit" presetSubtype="16" fill="hold" nodeType="afterEffect">
                                  <p:stCondLst>
                                    <p:cond delay="0"/>
                                  </p:stCondLst>
                                  <p:childTnLst>
                                    <p:animEffect transition="out" filter="box(in)">
                                      <p:cBhvr>
                                        <p:cTn id="123" dur="10"/>
                                        <p:tgtEl>
                                          <p:spTgt spid="16487"/>
                                        </p:tgtEl>
                                      </p:cBhvr>
                                    </p:animEffect>
                                    <p:set>
                                      <p:cBhvr>
                                        <p:cTn id="124" dur="1" fill="hold">
                                          <p:stCondLst>
                                            <p:cond delay="9"/>
                                          </p:stCondLst>
                                        </p:cTn>
                                        <p:tgtEl>
                                          <p:spTgt spid="16487"/>
                                        </p:tgtEl>
                                        <p:attrNameLst>
                                          <p:attrName>style.visibility</p:attrName>
                                        </p:attrNameLst>
                                      </p:cBhvr>
                                      <p:to>
                                        <p:strVal val="hidden"/>
                                      </p:to>
                                    </p:set>
                                  </p:childTnLst>
                                </p:cTn>
                              </p:par>
                            </p:childTnLst>
                          </p:cTn>
                        </p:par>
                        <p:par>
                          <p:cTn id="125" fill="hold" nodeType="afterGroup">
                            <p:stCondLst>
                              <p:cond delay="55220"/>
                            </p:stCondLst>
                            <p:childTnLst>
                              <p:par>
                                <p:cTn id="12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27" dur="5000" fill="hold"/>
                                        <p:tgtEl>
                                          <p:spTgt spid="16486"/>
                                        </p:tgtEl>
                                        <p:attrNameLst>
                                          <p:attrName>ppt_x</p:attrName>
                                          <p:attrName>ppt_y</p:attrName>
                                        </p:attrNameLst>
                                      </p:cBhvr>
                                      <p:rCtr x="-27083" y="-3029"/>
                                    </p:animMotion>
                                  </p:childTnLst>
                                </p:cTn>
                              </p:par>
                            </p:childTnLst>
                          </p:cTn>
                        </p:par>
                        <p:par>
                          <p:cTn id="128" fill="hold" nodeType="afterGroup">
                            <p:stCondLst>
                              <p:cond delay="60220"/>
                            </p:stCondLst>
                            <p:childTnLst>
                              <p:par>
                                <p:cTn id="129" presetID="6" presetClass="exit" presetSubtype="16" fill="hold" nodeType="afterEffect">
                                  <p:stCondLst>
                                    <p:cond delay="0"/>
                                  </p:stCondLst>
                                  <p:childTnLst>
                                    <p:animEffect transition="out" filter="circle(in)">
                                      <p:cBhvr>
                                        <p:cTn id="130" dur="10"/>
                                        <p:tgtEl>
                                          <p:spTgt spid="16486"/>
                                        </p:tgtEl>
                                      </p:cBhvr>
                                    </p:animEffect>
                                    <p:set>
                                      <p:cBhvr>
                                        <p:cTn id="131" dur="1" fill="hold">
                                          <p:stCondLst>
                                            <p:cond delay="9"/>
                                          </p:stCondLst>
                                        </p:cTn>
                                        <p:tgtEl>
                                          <p:spTgt spid="16486"/>
                                        </p:tgtEl>
                                        <p:attrNameLst>
                                          <p:attrName>style.visibility</p:attrName>
                                        </p:attrNameLst>
                                      </p:cBhvr>
                                      <p:to>
                                        <p:strVal val="hidden"/>
                                      </p:to>
                                    </p:set>
                                  </p:childTnLst>
                                </p:cTn>
                              </p:par>
                            </p:childTnLst>
                          </p:cTn>
                        </p:par>
                        <p:par>
                          <p:cTn id="132" fill="hold" nodeType="afterGroup">
                            <p:stCondLst>
                              <p:cond delay="60230"/>
                            </p:stCondLst>
                            <p:childTnLst>
                              <p:par>
                                <p:cTn id="133" presetID="4" presetClass="exit" presetSubtype="16" fill="hold" nodeType="afterEffect">
                                  <p:stCondLst>
                                    <p:cond delay="0"/>
                                  </p:stCondLst>
                                  <p:childTnLst>
                                    <p:animEffect transition="out" filter="box(in)">
                                      <p:cBhvr>
                                        <p:cTn id="134" dur="10"/>
                                        <p:tgtEl>
                                          <p:spTgt spid="16485"/>
                                        </p:tgtEl>
                                      </p:cBhvr>
                                    </p:animEffect>
                                    <p:set>
                                      <p:cBhvr>
                                        <p:cTn id="135" dur="1" fill="hold">
                                          <p:stCondLst>
                                            <p:cond delay="9"/>
                                          </p:stCondLst>
                                        </p:cTn>
                                        <p:tgtEl>
                                          <p:spTgt spid="16485"/>
                                        </p:tgtEl>
                                        <p:attrNameLst>
                                          <p:attrName>style.visibility</p:attrName>
                                        </p:attrNameLst>
                                      </p:cBhvr>
                                      <p:to>
                                        <p:strVal val="hidden"/>
                                      </p:to>
                                    </p:set>
                                  </p:childTnLst>
                                </p:cTn>
                              </p:par>
                            </p:childTnLst>
                          </p:cTn>
                        </p:par>
                        <p:par>
                          <p:cTn id="136" fill="hold" nodeType="afterGroup">
                            <p:stCondLst>
                              <p:cond delay="60240"/>
                            </p:stCondLst>
                            <p:childTnLst>
                              <p:par>
                                <p:cTn id="13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38" dur="5000" fill="hold"/>
                                        <p:tgtEl>
                                          <p:spTgt spid="16484"/>
                                        </p:tgtEl>
                                        <p:attrNameLst>
                                          <p:attrName>ppt_x</p:attrName>
                                          <p:attrName>ppt_y</p:attrName>
                                        </p:attrNameLst>
                                      </p:cBhvr>
                                      <p:rCtr x="-7083" y="25688"/>
                                    </p:animMotion>
                                  </p:childTnLst>
                                </p:cTn>
                              </p:par>
                            </p:childTnLst>
                          </p:cTn>
                        </p:par>
                        <p:par>
                          <p:cTn id="139" fill="hold" nodeType="afterGroup">
                            <p:stCondLst>
                              <p:cond delay="65240"/>
                            </p:stCondLst>
                            <p:childTnLst>
                              <p:par>
                                <p:cTn id="140" presetID="6" presetClass="exit" presetSubtype="16" fill="hold" nodeType="afterEffect">
                                  <p:stCondLst>
                                    <p:cond delay="0"/>
                                  </p:stCondLst>
                                  <p:childTnLst>
                                    <p:animEffect transition="out" filter="circle(in)">
                                      <p:cBhvr>
                                        <p:cTn id="141" dur="10"/>
                                        <p:tgtEl>
                                          <p:spTgt spid="16484"/>
                                        </p:tgtEl>
                                      </p:cBhvr>
                                    </p:animEffect>
                                    <p:set>
                                      <p:cBhvr>
                                        <p:cTn id="142" dur="1" fill="hold">
                                          <p:stCondLst>
                                            <p:cond delay="9"/>
                                          </p:stCondLst>
                                        </p:cTn>
                                        <p:tgtEl>
                                          <p:spTgt spid="16484"/>
                                        </p:tgtEl>
                                        <p:attrNameLst>
                                          <p:attrName>style.visibility</p:attrName>
                                        </p:attrNameLst>
                                      </p:cBhvr>
                                      <p:to>
                                        <p:strVal val="hidden"/>
                                      </p:to>
                                    </p:set>
                                  </p:childTnLst>
                                </p:cTn>
                              </p:par>
                            </p:childTnLst>
                          </p:cTn>
                        </p:par>
                        <p:par>
                          <p:cTn id="143" fill="hold" nodeType="afterGroup">
                            <p:stCondLst>
                              <p:cond delay="65250"/>
                            </p:stCondLst>
                            <p:childTnLst>
                              <p:par>
                                <p:cTn id="144" presetID="4" presetClass="exit" presetSubtype="16" fill="hold" nodeType="afterEffect">
                                  <p:stCondLst>
                                    <p:cond delay="0"/>
                                  </p:stCondLst>
                                  <p:childTnLst>
                                    <p:animEffect transition="out" filter="box(in)">
                                      <p:cBhvr>
                                        <p:cTn id="145" dur="10"/>
                                        <p:tgtEl>
                                          <p:spTgt spid="16483"/>
                                        </p:tgtEl>
                                      </p:cBhvr>
                                    </p:animEffect>
                                    <p:set>
                                      <p:cBhvr>
                                        <p:cTn id="146" dur="1" fill="hold">
                                          <p:stCondLst>
                                            <p:cond delay="9"/>
                                          </p:stCondLst>
                                        </p:cTn>
                                        <p:tgtEl>
                                          <p:spTgt spid="16483"/>
                                        </p:tgtEl>
                                        <p:attrNameLst>
                                          <p:attrName>style.visibility</p:attrName>
                                        </p:attrNameLst>
                                      </p:cBhvr>
                                      <p:to>
                                        <p:strVal val="hidden"/>
                                      </p:to>
                                    </p:set>
                                  </p:childTnLst>
                                </p:cTn>
                              </p:par>
                            </p:childTnLst>
                          </p:cTn>
                        </p:par>
                        <p:par>
                          <p:cTn id="147" fill="hold" nodeType="afterGroup">
                            <p:stCondLst>
                              <p:cond delay="65260"/>
                            </p:stCondLst>
                            <p:childTnLst>
                              <p:par>
                                <p:cTn id="14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49" dur="5000" fill="hold"/>
                                        <p:tgtEl>
                                          <p:spTgt spid="16482"/>
                                        </p:tgtEl>
                                        <p:attrNameLst>
                                          <p:attrName>ppt_x</p:attrName>
                                          <p:attrName>ppt_y</p:attrName>
                                        </p:attrNameLst>
                                      </p:cBhvr>
                                      <p:rCtr x="26875" y="3561"/>
                                    </p:animMotion>
                                  </p:childTnLst>
                                </p:cTn>
                              </p:par>
                            </p:childTnLst>
                          </p:cTn>
                        </p:par>
                        <p:par>
                          <p:cTn id="150" fill="hold" nodeType="afterGroup">
                            <p:stCondLst>
                              <p:cond delay="70260"/>
                            </p:stCondLst>
                            <p:childTnLst>
                              <p:par>
                                <p:cTn id="151" presetID="6" presetClass="exit" presetSubtype="16" fill="hold" nodeType="afterEffect">
                                  <p:stCondLst>
                                    <p:cond delay="0"/>
                                  </p:stCondLst>
                                  <p:childTnLst>
                                    <p:animEffect transition="out" filter="circle(in)">
                                      <p:cBhvr>
                                        <p:cTn id="152" dur="10"/>
                                        <p:tgtEl>
                                          <p:spTgt spid="16482"/>
                                        </p:tgtEl>
                                      </p:cBhvr>
                                    </p:animEffect>
                                    <p:set>
                                      <p:cBhvr>
                                        <p:cTn id="153" dur="1" fill="hold">
                                          <p:stCondLst>
                                            <p:cond delay="9"/>
                                          </p:stCondLst>
                                        </p:cTn>
                                        <p:tgtEl>
                                          <p:spTgt spid="16482"/>
                                        </p:tgtEl>
                                        <p:attrNameLst>
                                          <p:attrName>style.visibility</p:attrName>
                                        </p:attrNameLst>
                                      </p:cBhvr>
                                      <p:to>
                                        <p:strVal val="hidden"/>
                                      </p:to>
                                    </p:set>
                                  </p:childTnLst>
                                </p:cTn>
                              </p:par>
                            </p:childTnLst>
                          </p:cTn>
                        </p:par>
                        <p:par>
                          <p:cTn id="154" fill="hold" nodeType="afterGroup">
                            <p:stCondLst>
                              <p:cond delay="70270"/>
                            </p:stCondLst>
                            <p:childTnLst>
                              <p:par>
                                <p:cTn id="155" presetID="4" presetClass="exit" presetSubtype="16" fill="hold" nodeType="afterEffect">
                                  <p:stCondLst>
                                    <p:cond delay="0"/>
                                  </p:stCondLst>
                                  <p:childTnLst>
                                    <p:animEffect transition="out" filter="box(in)">
                                      <p:cBhvr>
                                        <p:cTn id="156" dur="10"/>
                                        <p:tgtEl>
                                          <p:spTgt spid="16481"/>
                                        </p:tgtEl>
                                      </p:cBhvr>
                                    </p:animEffect>
                                    <p:set>
                                      <p:cBhvr>
                                        <p:cTn id="157" dur="1" fill="hold">
                                          <p:stCondLst>
                                            <p:cond delay="9"/>
                                          </p:stCondLst>
                                        </p:cTn>
                                        <p:tgtEl>
                                          <p:spTgt spid="16481"/>
                                        </p:tgtEl>
                                        <p:attrNameLst>
                                          <p:attrName>style.visibility</p:attrName>
                                        </p:attrNameLst>
                                      </p:cBhvr>
                                      <p:to>
                                        <p:strVal val="hidden"/>
                                      </p:to>
                                    </p:set>
                                  </p:childTnLst>
                                </p:cTn>
                              </p:par>
                            </p:childTnLst>
                          </p:cTn>
                        </p:par>
                        <p:par>
                          <p:cTn id="158" fill="hold" nodeType="afterGroup">
                            <p:stCondLst>
                              <p:cond delay="70280"/>
                            </p:stCondLst>
                            <p:childTnLst>
                              <p:par>
                                <p:cTn id="15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60" dur="5000" fill="hold"/>
                                        <p:tgtEl>
                                          <p:spTgt spid="16480"/>
                                        </p:tgtEl>
                                        <p:attrNameLst>
                                          <p:attrName>ppt_x</p:attrName>
                                          <p:attrName>ppt_y</p:attrName>
                                        </p:attrNameLst>
                                      </p:cBhvr>
                                      <p:rCtr x="7674" y="-26012"/>
                                    </p:animMotion>
                                  </p:childTnLst>
                                </p:cTn>
                              </p:par>
                            </p:childTnLst>
                          </p:cTn>
                        </p:par>
                        <p:par>
                          <p:cTn id="161" fill="hold" nodeType="afterGroup">
                            <p:stCondLst>
                              <p:cond delay="75280"/>
                            </p:stCondLst>
                            <p:childTnLst>
                              <p:par>
                                <p:cTn id="162" presetID="6" presetClass="exit" presetSubtype="16" fill="hold" nodeType="afterEffect">
                                  <p:stCondLst>
                                    <p:cond delay="0"/>
                                  </p:stCondLst>
                                  <p:childTnLst>
                                    <p:animEffect transition="out" filter="circle(in)">
                                      <p:cBhvr>
                                        <p:cTn id="163" dur="10"/>
                                        <p:tgtEl>
                                          <p:spTgt spid="16480"/>
                                        </p:tgtEl>
                                      </p:cBhvr>
                                    </p:animEffect>
                                    <p:set>
                                      <p:cBhvr>
                                        <p:cTn id="164" dur="1" fill="hold">
                                          <p:stCondLst>
                                            <p:cond delay="9"/>
                                          </p:stCondLst>
                                        </p:cTn>
                                        <p:tgtEl>
                                          <p:spTgt spid="16480"/>
                                        </p:tgtEl>
                                        <p:attrNameLst>
                                          <p:attrName>style.visibility</p:attrName>
                                        </p:attrNameLst>
                                      </p:cBhvr>
                                      <p:to>
                                        <p:strVal val="hidden"/>
                                      </p:to>
                                    </p:set>
                                  </p:childTnLst>
                                </p:cTn>
                              </p:par>
                            </p:childTnLst>
                          </p:cTn>
                        </p:par>
                        <p:par>
                          <p:cTn id="165" fill="hold" nodeType="afterGroup">
                            <p:stCondLst>
                              <p:cond delay="75290"/>
                            </p:stCondLst>
                            <p:childTnLst>
                              <p:par>
                                <p:cTn id="166" presetID="4" presetClass="exit" presetSubtype="16" fill="hold" nodeType="afterEffect">
                                  <p:stCondLst>
                                    <p:cond delay="0"/>
                                  </p:stCondLst>
                                  <p:childTnLst>
                                    <p:animEffect transition="out" filter="box(in)">
                                      <p:cBhvr>
                                        <p:cTn id="167" dur="10"/>
                                        <p:tgtEl>
                                          <p:spTgt spid="16479"/>
                                        </p:tgtEl>
                                      </p:cBhvr>
                                    </p:animEffect>
                                    <p:set>
                                      <p:cBhvr>
                                        <p:cTn id="168" dur="1" fill="hold">
                                          <p:stCondLst>
                                            <p:cond delay="9"/>
                                          </p:stCondLst>
                                        </p:cTn>
                                        <p:tgtEl>
                                          <p:spTgt spid="16479"/>
                                        </p:tgtEl>
                                        <p:attrNameLst>
                                          <p:attrName>style.visibility</p:attrName>
                                        </p:attrNameLst>
                                      </p:cBhvr>
                                      <p:to>
                                        <p:strVal val="hidden"/>
                                      </p:to>
                                    </p:set>
                                  </p:childTnLst>
                                </p:cTn>
                              </p:par>
                            </p:childTnLst>
                          </p:cTn>
                        </p:par>
                        <p:par>
                          <p:cTn id="169" fill="hold" nodeType="afterGroup">
                            <p:stCondLst>
                              <p:cond delay="75300"/>
                            </p:stCondLst>
                            <p:childTnLst>
                              <p:par>
                                <p:cTn id="17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71" dur="5000" fill="hold"/>
                                        <p:tgtEl>
                                          <p:spTgt spid="16478"/>
                                        </p:tgtEl>
                                        <p:attrNameLst>
                                          <p:attrName>ppt_x</p:attrName>
                                          <p:attrName>ppt_y</p:attrName>
                                        </p:attrNameLst>
                                      </p:cBhvr>
                                      <p:rCtr x="-27083" y="-3029"/>
                                    </p:animMotion>
                                  </p:childTnLst>
                                </p:cTn>
                              </p:par>
                            </p:childTnLst>
                          </p:cTn>
                        </p:par>
                        <p:par>
                          <p:cTn id="172" fill="hold" nodeType="afterGroup">
                            <p:stCondLst>
                              <p:cond delay="80300"/>
                            </p:stCondLst>
                            <p:childTnLst>
                              <p:par>
                                <p:cTn id="173" presetID="6" presetClass="exit" presetSubtype="16" fill="hold" nodeType="afterEffect">
                                  <p:stCondLst>
                                    <p:cond delay="0"/>
                                  </p:stCondLst>
                                  <p:childTnLst>
                                    <p:animEffect transition="out" filter="circle(in)">
                                      <p:cBhvr>
                                        <p:cTn id="174" dur="10"/>
                                        <p:tgtEl>
                                          <p:spTgt spid="16478"/>
                                        </p:tgtEl>
                                      </p:cBhvr>
                                    </p:animEffect>
                                    <p:set>
                                      <p:cBhvr>
                                        <p:cTn id="175" dur="1" fill="hold">
                                          <p:stCondLst>
                                            <p:cond delay="9"/>
                                          </p:stCondLst>
                                        </p:cTn>
                                        <p:tgtEl>
                                          <p:spTgt spid="16478"/>
                                        </p:tgtEl>
                                        <p:attrNameLst>
                                          <p:attrName>style.visibility</p:attrName>
                                        </p:attrNameLst>
                                      </p:cBhvr>
                                      <p:to>
                                        <p:strVal val="hidden"/>
                                      </p:to>
                                    </p:set>
                                  </p:childTnLst>
                                </p:cTn>
                              </p:par>
                            </p:childTnLst>
                          </p:cTn>
                        </p:par>
                        <p:par>
                          <p:cTn id="176" fill="hold" nodeType="afterGroup">
                            <p:stCondLst>
                              <p:cond delay="80310"/>
                            </p:stCondLst>
                            <p:childTnLst>
                              <p:par>
                                <p:cTn id="177" presetID="4" presetClass="exit" presetSubtype="16" fill="hold" nodeType="afterEffect">
                                  <p:stCondLst>
                                    <p:cond delay="0"/>
                                  </p:stCondLst>
                                  <p:childTnLst>
                                    <p:animEffect transition="out" filter="box(in)">
                                      <p:cBhvr>
                                        <p:cTn id="178" dur="10"/>
                                        <p:tgtEl>
                                          <p:spTgt spid="16477"/>
                                        </p:tgtEl>
                                      </p:cBhvr>
                                    </p:animEffect>
                                    <p:set>
                                      <p:cBhvr>
                                        <p:cTn id="179" dur="1" fill="hold">
                                          <p:stCondLst>
                                            <p:cond delay="9"/>
                                          </p:stCondLst>
                                        </p:cTn>
                                        <p:tgtEl>
                                          <p:spTgt spid="16477"/>
                                        </p:tgtEl>
                                        <p:attrNameLst>
                                          <p:attrName>style.visibility</p:attrName>
                                        </p:attrNameLst>
                                      </p:cBhvr>
                                      <p:to>
                                        <p:strVal val="hidden"/>
                                      </p:to>
                                    </p:set>
                                  </p:childTnLst>
                                </p:cTn>
                              </p:par>
                            </p:childTnLst>
                          </p:cTn>
                        </p:par>
                        <p:par>
                          <p:cTn id="180" fill="hold" nodeType="afterGroup">
                            <p:stCondLst>
                              <p:cond delay="80320"/>
                            </p:stCondLst>
                            <p:childTnLst>
                              <p:par>
                                <p:cTn id="18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82" dur="5000" fill="hold"/>
                                        <p:tgtEl>
                                          <p:spTgt spid="16476"/>
                                        </p:tgtEl>
                                        <p:attrNameLst>
                                          <p:attrName>ppt_x</p:attrName>
                                          <p:attrName>ppt_y</p:attrName>
                                        </p:attrNameLst>
                                      </p:cBhvr>
                                      <p:rCtr x="-7083" y="25688"/>
                                    </p:animMotion>
                                  </p:childTnLst>
                                </p:cTn>
                              </p:par>
                            </p:childTnLst>
                          </p:cTn>
                        </p:par>
                        <p:par>
                          <p:cTn id="183" fill="hold" nodeType="afterGroup">
                            <p:stCondLst>
                              <p:cond delay="85320"/>
                            </p:stCondLst>
                            <p:childTnLst>
                              <p:par>
                                <p:cTn id="184" presetID="6" presetClass="exit" presetSubtype="16" fill="hold" nodeType="afterEffect">
                                  <p:stCondLst>
                                    <p:cond delay="0"/>
                                  </p:stCondLst>
                                  <p:childTnLst>
                                    <p:animEffect transition="out" filter="circle(in)">
                                      <p:cBhvr>
                                        <p:cTn id="185" dur="10"/>
                                        <p:tgtEl>
                                          <p:spTgt spid="16476"/>
                                        </p:tgtEl>
                                      </p:cBhvr>
                                    </p:animEffect>
                                    <p:set>
                                      <p:cBhvr>
                                        <p:cTn id="186" dur="1" fill="hold">
                                          <p:stCondLst>
                                            <p:cond delay="9"/>
                                          </p:stCondLst>
                                        </p:cTn>
                                        <p:tgtEl>
                                          <p:spTgt spid="16476"/>
                                        </p:tgtEl>
                                        <p:attrNameLst>
                                          <p:attrName>style.visibility</p:attrName>
                                        </p:attrNameLst>
                                      </p:cBhvr>
                                      <p:to>
                                        <p:strVal val="hidden"/>
                                      </p:to>
                                    </p:set>
                                  </p:childTnLst>
                                </p:cTn>
                              </p:par>
                            </p:childTnLst>
                          </p:cTn>
                        </p:par>
                        <p:par>
                          <p:cTn id="187" fill="hold" nodeType="afterGroup">
                            <p:stCondLst>
                              <p:cond delay="85330"/>
                            </p:stCondLst>
                            <p:childTnLst>
                              <p:par>
                                <p:cTn id="188" presetID="4" presetClass="exit" presetSubtype="16" fill="hold" nodeType="afterEffect">
                                  <p:stCondLst>
                                    <p:cond delay="0"/>
                                  </p:stCondLst>
                                  <p:childTnLst>
                                    <p:animEffect transition="out" filter="box(in)">
                                      <p:cBhvr>
                                        <p:cTn id="189" dur="10"/>
                                        <p:tgtEl>
                                          <p:spTgt spid="16475"/>
                                        </p:tgtEl>
                                      </p:cBhvr>
                                    </p:animEffect>
                                    <p:set>
                                      <p:cBhvr>
                                        <p:cTn id="190" dur="1" fill="hold">
                                          <p:stCondLst>
                                            <p:cond delay="9"/>
                                          </p:stCondLst>
                                        </p:cTn>
                                        <p:tgtEl>
                                          <p:spTgt spid="16475"/>
                                        </p:tgtEl>
                                        <p:attrNameLst>
                                          <p:attrName>style.visibility</p:attrName>
                                        </p:attrNameLst>
                                      </p:cBhvr>
                                      <p:to>
                                        <p:strVal val="hidden"/>
                                      </p:to>
                                    </p:set>
                                  </p:childTnLst>
                                </p:cTn>
                              </p:par>
                            </p:childTnLst>
                          </p:cTn>
                        </p:par>
                        <p:par>
                          <p:cTn id="191" fill="hold" nodeType="afterGroup">
                            <p:stCondLst>
                              <p:cond delay="85340"/>
                            </p:stCondLst>
                            <p:childTnLst>
                              <p:par>
                                <p:cTn id="19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93" dur="5000" fill="hold"/>
                                        <p:tgtEl>
                                          <p:spTgt spid="16474"/>
                                        </p:tgtEl>
                                        <p:attrNameLst>
                                          <p:attrName>ppt_x</p:attrName>
                                          <p:attrName>ppt_y</p:attrName>
                                        </p:attrNameLst>
                                      </p:cBhvr>
                                      <p:rCtr x="26875" y="3561"/>
                                    </p:animMotion>
                                  </p:childTnLst>
                                </p:cTn>
                              </p:par>
                            </p:childTnLst>
                          </p:cTn>
                        </p:par>
                        <p:par>
                          <p:cTn id="194" fill="hold" nodeType="afterGroup">
                            <p:stCondLst>
                              <p:cond delay="90340"/>
                            </p:stCondLst>
                            <p:childTnLst>
                              <p:par>
                                <p:cTn id="195" presetID="6" presetClass="exit" presetSubtype="16" fill="hold" nodeType="afterEffect">
                                  <p:stCondLst>
                                    <p:cond delay="0"/>
                                  </p:stCondLst>
                                  <p:childTnLst>
                                    <p:animEffect transition="out" filter="circle(in)">
                                      <p:cBhvr>
                                        <p:cTn id="196" dur="10"/>
                                        <p:tgtEl>
                                          <p:spTgt spid="16474"/>
                                        </p:tgtEl>
                                      </p:cBhvr>
                                    </p:animEffect>
                                    <p:set>
                                      <p:cBhvr>
                                        <p:cTn id="197" dur="1" fill="hold">
                                          <p:stCondLst>
                                            <p:cond delay="9"/>
                                          </p:stCondLst>
                                        </p:cTn>
                                        <p:tgtEl>
                                          <p:spTgt spid="16474"/>
                                        </p:tgtEl>
                                        <p:attrNameLst>
                                          <p:attrName>style.visibility</p:attrName>
                                        </p:attrNameLst>
                                      </p:cBhvr>
                                      <p:to>
                                        <p:strVal val="hidden"/>
                                      </p:to>
                                    </p:set>
                                  </p:childTnLst>
                                </p:cTn>
                              </p:par>
                            </p:childTnLst>
                          </p:cTn>
                        </p:par>
                        <p:par>
                          <p:cTn id="198" fill="hold" nodeType="afterGroup">
                            <p:stCondLst>
                              <p:cond delay="90350"/>
                            </p:stCondLst>
                            <p:childTnLst>
                              <p:par>
                                <p:cTn id="199" presetID="4" presetClass="exit" presetSubtype="16" fill="hold" nodeType="afterEffect">
                                  <p:stCondLst>
                                    <p:cond delay="0"/>
                                  </p:stCondLst>
                                  <p:childTnLst>
                                    <p:animEffect transition="out" filter="box(in)">
                                      <p:cBhvr>
                                        <p:cTn id="200" dur="10"/>
                                        <p:tgtEl>
                                          <p:spTgt spid="16473"/>
                                        </p:tgtEl>
                                      </p:cBhvr>
                                    </p:animEffect>
                                    <p:set>
                                      <p:cBhvr>
                                        <p:cTn id="201" dur="1" fill="hold">
                                          <p:stCondLst>
                                            <p:cond delay="9"/>
                                          </p:stCondLst>
                                        </p:cTn>
                                        <p:tgtEl>
                                          <p:spTgt spid="16473"/>
                                        </p:tgtEl>
                                        <p:attrNameLst>
                                          <p:attrName>style.visibility</p:attrName>
                                        </p:attrNameLst>
                                      </p:cBhvr>
                                      <p:to>
                                        <p:strVal val="hidden"/>
                                      </p:to>
                                    </p:set>
                                  </p:childTnLst>
                                </p:cTn>
                              </p:par>
                            </p:childTnLst>
                          </p:cTn>
                        </p:par>
                        <p:par>
                          <p:cTn id="202" fill="hold" nodeType="afterGroup">
                            <p:stCondLst>
                              <p:cond delay="90360"/>
                            </p:stCondLst>
                            <p:childTnLst>
                              <p:par>
                                <p:cTn id="20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04" dur="5000" fill="hold"/>
                                        <p:tgtEl>
                                          <p:spTgt spid="16472"/>
                                        </p:tgtEl>
                                        <p:attrNameLst>
                                          <p:attrName>ppt_x</p:attrName>
                                          <p:attrName>ppt_y</p:attrName>
                                        </p:attrNameLst>
                                      </p:cBhvr>
                                      <p:rCtr x="7674" y="-26012"/>
                                    </p:animMotion>
                                  </p:childTnLst>
                                </p:cTn>
                              </p:par>
                            </p:childTnLst>
                          </p:cTn>
                        </p:par>
                        <p:par>
                          <p:cTn id="205" fill="hold" nodeType="afterGroup">
                            <p:stCondLst>
                              <p:cond delay="95360"/>
                            </p:stCondLst>
                            <p:childTnLst>
                              <p:par>
                                <p:cTn id="206" presetID="6" presetClass="exit" presetSubtype="16" fill="hold" nodeType="afterEffect">
                                  <p:stCondLst>
                                    <p:cond delay="0"/>
                                  </p:stCondLst>
                                  <p:childTnLst>
                                    <p:animEffect transition="out" filter="circle(in)">
                                      <p:cBhvr>
                                        <p:cTn id="207" dur="10"/>
                                        <p:tgtEl>
                                          <p:spTgt spid="16472"/>
                                        </p:tgtEl>
                                      </p:cBhvr>
                                    </p:animEffect>
                                    <p:set>
                                      <p:cBhvr>
                                        <p:cTn id="208" dur="1" fill="hold">
                                          <p:stCondLst>
                                            <p:cond delay="9"/>
                                          </p:stCondLst>
                                        </p:cTn>
                                        <p:tgtEl>
                                          <p:spTgt spid="16472"/>
                                        </p:tgtEl>
                                        <p:attrNameLst>
                                          <p:attrName>style.visibility</p:attrName>
                                        </p:attrNameLst>
                                      </p:cBhvr>
                                      <p:to>
                                        <p:strVal val="hidden"/>
                                      </p:to>
                                    </p:set>
                                  </p:childTnLst>
                                </p:cTn>
                              </p:par>
                            </p:childTnLst>
                          </p:cTn>
                        </p:par>
                        <p:par>
                          <p:cTn id="209" fill="hold" nodeType="afterGroup">
                            <p:stCondLst>
                              <p:cond delay="95370"/>
                            </p:stCondLst>
                            <p:childTnLst>
                              <p:par>
                                <p:cTn id="210" presetID="4" presetClass="exit" presetSubtype="16" fill="hold" nodeType="afterEffect">
                                  <p:stCondLst>
                                    <p:cond delay="0"/>
                                  </p:stCondLst>
                                  <p:childTnLst>
                                    <p:animEffect transition="out" filter="box(in)">
                                      <p:cBhvr>
                                        <p:cTn id="211" dur="10"/>
                                        <p:tgtEl>
                                          <p:spTgt spid="16471"/>
                                        </p:tgtEl>
                                      </p:cBhvr>
                                    </p:animEffect>
                                    <p:set>
                                      <p:cBhvr>
                                        <p:cTn id="212" dur="1" fill="hold">
                                          <p:stCondLst>
                                            <p:cond delay="9"/>
                                          </p:stCondLst>
                                        </p:cTn>
                                        <p:tgtEl>
                                          <p:spTgt spid="16471"/>
                                        </p:tgtEl>
                                        <p:attrNameLst>
                                          <p:attrName>style.visibility</p:attrName>
                                        </p:attrNameLst>
                                      </p:cBhvr>
                                      <p:to>
                                        <p:strVal val="hidden"/>
                                      </p:to>
                                    </p:set>
                                  </p:childTnLst>
                                </p:cTn>
                              </p:par>
                            </p:childTnLst>
                          </p:cTn>
                        </p:par>
                        <p:par>
                          <p:cTn id="213" fill="hold" nodeType="afterGroup">
                            <p:stCondLst>
                              <p:cond delay="95380"/>
                            </p:stCondLst>
                            <p:childTnLst>
                              <p:par>
                                <p:cTn id="21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15" dur="5000" fill="hold"/>
                                        <p:tgtEl>
                                          <p:spTgt spid="16470"/>
                                        </p:tgtEl>
                                        <p:attrNameLst>
                                          <p:attrName>ppt_x</p:attrName>
                                          <p:attrName>ppt_y</p:attrName>
                                        </p:attrNameLst>
                                      </p:cBhvr>
                                      <p:rCtr x="-27083" y="-3029"/>
                                    </p:animMotion>
                                  </p:childTnLst>
                                </p:cTn>
                              </p:par>
                            </p:childTnLst>
                          </p:cTn>
                        </p:par>
                        <p:par>
                          <p:cTn id="216" fill="hold" nodeType="afterGroup">
                            <p:stCondLst>
                              <p:cond delay="100380"/>
                            </p:stCondLst>
                            <p:childTnLst>
                              <p:par>
                                <p:cTn id="217" presetID="6" presetClass="exit" presetSubtype="16" fill="hold" nodeType="afterEffect">
                                  <p:stCondLst>
                                    <p:cond delay="0"/>
                                  </p:stCondLst>
                                  <p:childTnLst>
                                    <p:animEffect transition="out" filter="circle(in)">
                                      <p:cBhvr>
                                        <p:cTn id="218" dur="10"/>
                                        <p:tgtEl>
                                          <p:spTgt spid="16470"/>
                                        </p:tgtEl>
                                      </p:cBhvr>
                                    </p:animEffect>
                                    <p:set>
                                      <p:cBhvr>
                                        <p:cTn id="219" dur="1" fill="hold">
                                          <p:stCondLst>
                                            <p:cond delay="9"/>
                                          </p:stCondLst>
                                        </p:cTn>
                                        <p:tgtEl>
                                          <p:spTgt spid="16470"/>
                                        </p:tgtEl>
                                        <p:attrNameLst>
                                          <p:attrName>style.visibility</p:attrName>
                                        </p:attrNameLst>
                                      </p:cBhvr>
                                      <p:to>
                                        <p:strVal val="hidden"/>
                                      </p:to>
                                    </p:set>
                                  </p:childTnLst>
                                </p:cTn>
                              </p:par>
                            </p:childTnLst>
                          </p:cTn>
                        </p:par>
                        <p:par>
                          <p:cTn id="220" fill="hold" nodeType="afterGroup">
                            <p:stCondLst>
                              <p:cond delay="100390"/>
                            </p:stCondLst>
                            <p:childTnLst>
                              <p:par>
                                <p:cTn id="221" presetID="4" presetClass="exit" presetSubtype="16" fill="hold" nodeType="afterEffect">
                                  <p:stCondLst>
                                    <p:cond delay="0"/>
                                  </p:stCondLst>
                                  <p:childTnLst>
                                    <p:animEffect transition="out" filter="box(in)">
                                      <p:cBhvr>
                                        <p:cTn id="222" dur="10"/>
                                        <p:tgtEl>
                                          <p:spTgt spid="16469"/>
                                        </p:tgtEl>
                                      </p:cBhvr>
                                    </p:animEffect>
                                    <p:set>
                                      <p:cBhvr>
                                        <p:cTn id="223" dur="1" fill="hold">
                                          <p:stCondLst>
                                            <p:cond delay="9"/>
                                          </p:stCondLst>
                                        </p:cTn>
                                        <p:tgtEl>
                                          <p:spTgt spid="16469"/>
                                        </p:tgtEl>
                                        <p:attrNameLst>
                                          <p:attrName>style.visibility</p:attrName>
                                        </p:attrNameLst>
                                      </p:cBhvr>
                                      <p:to>
                                        <p:strVal val="hidden"/>
                                      </p:to>
                                    </p:set>
                                  </p:childTnLst>
                                </p:cTn>
                              </p:par>
                            </p:childTnLst>
                          </p:cTn>
                        </p:par>
                        <p:par>
                          <p:cTn id="224" fill="hold" nodeType="afterGroup">
                            <p:stCondLst>
                              <p:cond delay="100400"/>
                            </p:stCondLst>
                            <p:childTnLst>
                              <p:par>
                                <p:cTn id="22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26" dur="5000" fill="hold"/>
                                        <p:tgtEl>
                                          <p:spTgt spid="16468"/>
                                        </p:tgtEl>
                                        <p:attrNameLst>
                                          <p:attrName>ppt_x</p:attrName>
                                          <p:attrName>ppt_y</p:attrName>
                                        </p:attrNameLst>
                                      </p:cBhvr>
                                      <p:rCtr x="-7083" y="25688"/>
                                    </p:animMotion>
                                  </p:childTnLst>
                                </p:cTn>
                              </p:par>
                            </p:childTnLst>
                          </p:cTn>
                        </p:par>
                        <p:par>
                          <p:cTn id="227" fill="hold" nodeType="afterGroup">
                            <p:stCondLst>
                              <p:cond delay="105400"/>
                            </p:stCondLst>
                            <p:childTnLst>
                              <p:par>
                                <p:cTn id="228" presetID="6" presetClass="exit" presetSubtype="16" fill="hold" nodeType="afterEffect">
                                  <p:stCondLst>
                                    <p:cond delay="0"/>
                                  </p:stCondLst>
                                  <p:childTnLst>
                                    <p:animEffect transition="out" filter="circle(in)">
                                      <p:cBhvr>
                                        <p:cTn id="229" dur="10"/>
                                        <p:tgtEl>
                                          <p:spTgt spid="16468"/>
                                        </p:tgtEl>
                                      </p:cBhvr>
                                    </p:animEffect>
                                    <p:set>
                                      <p:cBhvr>
                                        <p:cTn id="230" dur="1" fill="hold">
                                          <p:stCondLst>
                                            <p:cond delay="9"/>
                                          </p:stCondLst>
                                        </p:cTn>
                                        <p:tgtEl>
                                          <p:spTgt spid="16468"/>
                                        </p:tgtEl>
                                        <p:attrNameLst>
                                          <p:attrName>style.visibility</p:attrName>
                                        </p:attrNameLst>
                                      </p:cBhvr>
                                      <p:to>
                                        <p:strVal val="hidden"/>
                                      </p:to>
                                    </p:set>
                                  </p:childTnLst>
                                </p:cTn>
                              </p:par>
                            </p:childTnLst>
                          </p:cTn>
                        </p:par>
                        <p:par>
                          <p:cTn id="231" fill="hold" nodeType="afterGroup">
                            <p:stCondLst>
                              <p:cond delay="105410"/>
                            </p:stCondLst>
                            <p:childTnLst>
                              <p:par>
                                <p:cTn id="232" presetID="4" presetClass="exit" presetSubtype="16" fill="hold" nodeType="afterEffect">
                                  <p:stCondLst>
                                    <p:cond delay="0"/>
                                  </p:stCondLst>
                                  <p:childTnLst>
                                    <p:animEffect transition="out" filter="box(in)">
                                      <p:cBhvr>
                                        <p:cTn id="233" dur="10"/>
                                        <p:tgtEl>
                                          <p:spTgt spid="16467"/>
                                        </p:tgtEl>
                                      </p:cBhvr>
                                    </p:animEffect>
                                    <p:set>
                                      <p:cBhvr>
                                        <p:cTn id="234" dur="1" fill="hold">
                                          <p:stCondLst>
                                            <p:cond delay="9"/>
                                          </p:stCondLst>
                                        </p:cTn>
                                        <p:tgtEl>
                                          <p:spTgt spid="16467"/>
                                        </p:tgtEl>
                                        <p:attrNameLst>
                                          <p:attrName>style.visibility</p:attrName>
                                        </p:attrNameLst>
                                      </p:cBhvr>
                                      <p:to>
                                        <p:strVal val="hidden"/>
                                      </p:to>
                                    </p:set>
                                  </p:childTnLst>
                                </p:cTn>
                              </p:par>
                            </p:childTnLst>
                          </p:cTn>
                        </p:par>
                        <p:par>
                          <p:cTn id="235" fill="hold" nodeType="afterGroup">
                            <p:stCondLst>
                              <p:cond delay="105420"/>
                            </p:stCondLst>
                            <p:childTnLst>
                              <p:par>
                                <p:cTn id="23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37" dur="5000" fill="hold"/>
                                        <p:tgtEl>
                                          <p:spTgt spid="16466"/>
                                        </p:tgtEl>
                                        <p:attrNameLst>
                                          <p:attrName>ppt_x</p:attrName>
                                          <p:attrName>ppt_y</p:attrName>
                                        </p:attrNameLst>
                                      </p:cBhvr>
                                      <p:rCtr x="26875" y="3561"/>
                                    </p:animMotion>
                                  </p:childTnLst>
                                </p:cTn>
                              </p:par>
                            </p:childTnLst>
                          </p:cTn>
                        </p:par>
                        <p:par>
                          <p:cTn id="238" fill="hold" nodeType="afterGroup">
                            <p:stCondLst>
                              <p:cond delay="110420"/>
                            </p:stCondLst>
                            <p:childTnLst>
                              <p:par>
                                <p:cTn id="239" presetID="6" presetClass="exit" presetSubtype="16" fill="hold" nodeType="afterEffect">
                                  <p:stCondLst>
                                    <p:cond delay="0"/>
                                  </p:stCondLst>
                                  <p:childTnLst>
                                    <p:animEffect transition="out" filter="circle(in)">
                                      <p:cBhvr>
                                        <p:cTn id="240" dur="10"/>
                                        <p:tgtEl>
                                          <p:spTgt spid="16466"/>
                                        </p:tgtEl>
                                      </p:cBhvr>
                                    </p:animEffect>
                                    <p:set>
                                      <p:cBhvr>
                                        <p:cTn id="241" dur="1" fill="hold">
                                          <p:stCondLst>
                                            <p:cond delay="9"/>
                                          </p:stCondLst>
                                        </p:cTn>
                                        <p:tgtEl>
                                          <p:spTgt spid="16466"/>
                                        </p:tgtEl>
                                        <p:attrNameLst>
                                          <p:attrName>style.visibility</p:attrName>
                                        </p:attrNameLst>
                                      </p:cBhvr>
                                      <p:to>
                                        <p:strVal val="hidden"/>
                                      </p:to>
                                    </p:set>
                                  </p:childTnLst>
                                </p:cTn>
                              </p:par>
                            </p:childTnLst>
                          </p:cTn>
                        </p:par>
                        <p:par>
                          <p:cTn id="242" fill="hold" nodeType="afterGroup">
                            <p:stCondLst>
                              <p:cond delay="110430"/>
                            </p:stCondLst>
                            <p:childTnLst>
                              <p:par>
                                <p:cTn id="243" presetID="4" presetClass="exit" presetSubtype="16" fill="hold" nodeType="afterEffect">
                                  <p:stCondLst>
                                    <p:cond delay="0"/>
                                  </p:stCondLst>
                                  <p:childTnLst>
                                    <p:animEffect transition="out" filter="box(in)">
                                      <p:cBhvr>
                                        <p:cTn id="244" dur="10"/>
                                        <p:tgtEl>
                                          <p:spTgt spid="16465"/>
                                        </p:tgtEl>
                                      </p:cBhvr>
                                    </p:animEffect>
                                    <p:set>
                                      <p:cBhvr>
                                        <p:cTn id="245" dur="1" fill="hold">
                                          <p:stCondLst>
                                            <p:cond delay="9"/>
                                          </p:stCondLst>
                                        </p:cTn>
                                        <p:tgtEl>
                                          <p:spTgt spid="16465"/>
                                        </p:tgtEl>
                                        <p:attrNameLst>
                                          <p:attrName>style.visibility</p:attrName>
                                        </p:attrNameLst>
                                      </p:cBhvr>
                                      <p:to>
                                        <p:strVal val="hidden"/>
                                      </p:to>
                                    </p:set>
                                  </p:childTnLst>
                                </p:cTn>
                              </p:par>
                            </p:childTnLst>
                          </p:cTn>
                        </p:par>
                        <p:par>
                          <p:cTn id="246" fill="hold" nodeType="afterGroup">
                            <p:stCondLst>
                              <p:cond delay="110440"/>
                            </p:stCondLst>
                            <p:childTnLst>
                              <p:par>
                                <p:cTn id="24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48" dur="5000" fill="hold"/>
                                        <p:tgtEl>
                                          <p:spTgt spid="16464"/>
                                        </p:tgtEl>
                                        <p:attrNameLst>
                                          <p:attrName>ppt_x</p:attrName>
                                          <p:attrName>ppt_y</p:attrName>
                                        </p:attrNameLst>
                                      </p:cBhvr>
                                      <p:rCtr x="7674" y="-26012"/>
                                    </p:animMotion>
                                  </p:childTnLst>
                                </p:cTn>
                              </p:par>
                            </p:childTnLst>
                          </p:cTn>
                        </p:par>
                        <p:par>
                          <p:cTn id="249" fill="hold" nodeType="afterGroup">
                            <p:stCondLst>
                              <p:cond delay="115440"/>
                            </p:stCondLst>
                            <p:childTnLst>
                              <p:par>
                                <p:cTn id="250" presetID="6" presetClass="exit" presetSubtype="16" fill="hold" nodeType="afterEffect">
                                  <p:stCondLst>
                                    <p:cond delay="0"/>
                                  </p:stCondLst>
                                  <p:childTnLst>
                                    <p:animEffect transition="out" filter="circle(in)">
                                      <p:cBhvr>
                                        <p:cTn id="251" dur="10"/>
                                        <p:tgtEl>
                                          <p:spTgt spid="16464"/>
                                        </p:tgtEl>
                                      </p:cBhvr>
                                    </p:animEffect>
                                    <p:set>
                                      <p:cBhvr>
                                        <p:cTn id="252" dur="1" fill="hold">
                                          <p:stCondLst>
                                            <p:cond delay="9"/>
                                          </p:stCondLst>
                                        </p:cTn>
                                        <p:tgtEl>
                                          <p:spTgt spid="16464"/>
                                        </p:tgtEl>
                                        <p:attrNameLst>
                                          <p:attrName>style.visibility</p:attrName>
                                        </p:attrNameLst>
                                      </p:cBhvr>
                                      <p:to>
                                        <p:strVal val="hidden"/>
                                      </p:to>
                                    </p:set>
                                  </p:childTnLst>
                                </p:cTn>
                              </p:par>
                            </p:childTnLst>
                          </p:cTn>
                        </p:par>
                        <p:par>
                          <p:cTn id="253" fill="hold" nodeType="afterGroup">
                            <p:stCondLst>
                              <p:cond delay="115450"/>
                            </p:stCondLst>
                            <p:childTnLst>
                              <p:par>
                                <p:cTn id="254" presetID="4" presetClass="exit" presetSubtype="16" fill="hold" nodeType="afterEffect">
                                  <p:stCondLst>
                                    <p:cond delay="0"/>
                                  </p:stCondLst>
                                  <p:childTnLst>
                                    <p:animEffect transition="out" filter="box(in)">
                                      <p:cBhvr>
                                        <p:cTn id="255" dur="10"/>
                                        <p:tgtEl>
                                          <p:spTgt spid="16463"/>
                                        </p:tgtEl>
                                      </p:cBhvr>
                                    </p:animEffect>
                                    <p:set>
                                      <p:cBhvr>
                                        <p:cTn id="256" dur="1" fill="hold">
                                          <p:stCondLst>
                                            <p:cond delay="9"/>
                                          </p:stCondLst>
                                        </p:cTn>
                                        <p:tgtEl>
                                          <p:spTgt spid="16463"/>
                                        </p:tgtEl>
                                        <p:attrNameLst>
                                          <p:attrName>style.visibility</p:attrName>
                                        </p:attrNameLst>
                                      </p:cBhvr>
                                      <p:to>
                                        <p:strVal val="hidden"/>
                                      </p:to>
                                    </p:set>
                                  </p:childTnLst>
                                </p:cTn>
                              </p:par>
                            </p:childTnLst>
                          </p:cTn>
                        </p:par>
                        <p:par>
                          <p:cTn id="257" fill="hold" nodeType="afterGroup">
                            <p:stCondLst>
                              <p:cond delay="115460"/>
                            </p:stCondLst>
                            <p:childTnLst>
                              <p:par>
                                <p:cTn id="25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59" dur="5000" fill="hold"/>
                                        <p:tgtEl>
                                          <p:spTgt spid="16462"/>
                                        </p:tgtEl>
                                        <p:attrNameLst>
                                          <p:attrName>ppt_x</p:attrName>
                                          <p:attrName>ppt_y</p:attrName>
                                        </p:attrNameLst>
                                      </p:cBhvr>
                                      <p:rCtr x="-27083" y="-3029"/>
                                    </p:animMotion>
                                  </p:childTnLst>
                                </p:cTn>
                              </p:par>
                            </p:childTnLst>
                          </p:cTn>
                        </p:par>
                        <p:par>
                          <p:cTn id="260" fill="hold" nodeType="afterGroup">
                            <p:stCondLst>
                              <p:cond delay="120460"/>
                            </p:stCondLst>
                            <p:childTnLst>
                              <p:par>
                                <p:cTn id="261" presetID="6" presetClass="exit" presetSubtype="16" fill="hold" nodeType="afterEffect">
                                  <p:stCondLst>
                                    <p:cond delay="0"/>
                                  </p:stCondLst>
                                  <p:childTnLst>
                                    <p:animEffect transition="out" filter="circle(in)">
                                      <p:cBhvr>
                                        <p:cTn id="262" dur="10"/>
                                        <p:tgtEl>
                                          <p:spTgt spid="16462"/>
                                        </p:tgtEl>
                                      </p:cBhvr>
                                    </p:animEffect>
                                    <p:set>
                                      <p:cBhvr>
                                        <p:cTn id="263" dur="1" fill="hold">
                                          <p:stCondLst>
                                            <p:cond delay="9"/>
                                          </p:stCondLst>
                                        </p:cTn>
                                        <p:tgtEl>
                                          <p:spTgt spid="16462"/>
                                        </p:tgtEl>
                                        <p:attrNameLst>
                                          <p:attrName>style.visibility</p:attrName>
                                        </p:attrNameLst>
                                      </p:cBhvr>
                                      <p:to>
                                        <p:strVal val="hidden"/>
                                      </p:to>
                                    </p:set>
                                  </p:childTnLst>
                                </p:cTn>
                              </p:par>
                            </p:childTnLst>
                          </p:cTn>
                        </p:par>
                        <p:par>
                          <p:cTn id="264" fill="hold" nodeType="afterGroup">
                            <p:stCondLst>
                              <p:cond delay="120470"/>
                            </p:stCondLst>
                            <p:childTnLst>
                              <p:par>
                                <p:cTn id="265" presetID="4" presetClass="exit" presetSubtype="16" fill="hold" nodeType="afterEffect">
                                  <p:stCondLst>
                                    <p:cond delay="0"/>
                                  </p:stCondLst>
                                  <p:childTnLst>
                                    <p:animEffect transition="out" filter="box(in)">
                                      <p:cBhvr>
                                        <p:cTn id="266" dur="10"/>
                                        <p:tgtEl>
                                          <p:spTgt spid="16461"/>
                                        </p:tgtEl>
                                      </p:cBhvr>
                                    </p:animEffect>
                                    <p:set>
                                      <p:cBhvr>
                                        <p:cTn id="267" dur="1" fill="hold">
                                          <p:stCondLst>
                                            <p:cond delay="9"/>
                                          </p:stCondLst>
                                        </p:cTn>
                                        <p:tgtEl>
                                          <p:spTgt spid="16461"/>
                                        </p:tgtEl>
                                        <p:attrNameLst>
                                          <p:attrName>style.visibility</p:attrName>
                                        </p:attrNameLst>
                                      </p:cBhvr>
                                      <p:to>
                                        <p:strVal val="hidden"/>
                                      </p:to>
                                    </p:set>
                                  </p:childTnLst>
                                </p:cTn>
                              </p:par>
                            </p:childTnLst>
                          </p:cTn>
                        </p:par>
                        <p:par>
                          <p:cTn id="268" fill="hold" nodeType="afterGroup">
                            <p:stCondLst>
                              <p:cond delay="120480"/>
                            </p:stCondLst>
                            <p:childTnLst>
                              <p:par>
                                <p:cTn id="26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70" dur="5000" fill="hold"/>
                                        <p:tgtEl>
                                          <p:spTgt spid="16460"/>
                                        </p:tgtEl>
                                        <p:attrNameLst>
                                          <p:attrName>ppt_x</p:attrName>
                                          <p:attrName>ppt_y</p:attrName>
                                        </p:attrNameLst>
                                      </p:cBhvr>
                                      <p:rCtr x="-7083" y="25688"/>
                                    </p:animMotion>
                                  </p:childTnLst>
                                </p:cTn>
                              </p:par>
                            </p:childTnLst>
                          </p:cTn>
                        </p:par>
                        <p:par>
                          <p:cTn id="271" fill="hold" nodeType="afterGroup">
                            <p:stCondLst>
                              <p:cond delay="125480"/>
                            </p:stCondLst>
                            <p:childTnLst>
                              <p:par>
                                <p:cTn id="272" presetID="6" presetClass="exit" presetSubtype="16" fill="hold" nodeType="afterEffect">
                                  <p:stCondLst>
                                    <p:cond delay="0"/>
                                  </p:stCondLst>
                                  <p:childTnLst>
                                    <p:animEffect transition="out" filter="circle(in)">
                                      <p:cBhvr>
                                        <p:cTn id="273" dur="10"/>
                                        <p:tgtEl>
                                          <p:spTgt spid="16460"/>
                                        </p:tgtEl>
                                      </p:cBhvr>
                                    </p:animEffect>
                                    <p:set>
                                      <p:cBhvr>
                                        <p:cTn id="274" dur="1" fill="hold">
                                          <p:stCondLst>
                                            <p:cond delay="9"/>
                                          </p:stCondLst>
                                        </p:cTn>
                                        <p:tgtEl>
                                          <p:spTgt spid="16460"/>
                                        </p:tgtEl>
                                        <p:attrNameLst>
                                          <p:attrName>style.visibility</p:attrName>
                                        </p:attrNameLst>
                                      </p:cBhvr>
                                      <p:to>
                                        <p:strVal val="hidden"/>
                                      </p:to>
                                    </p:set>
                                  </p:childTnLst>
                                </p:cTn>
                              </p:par>
                            </p:childTnLst>
                          </p:cTn>
                        </p:par>
                        <p:par>
                          <p:cTn id="275" fill="hold" nodeType="afterGroup">
                            <p:stCondLst>
                              <p:cond delay="125490"/>
                            </p:stCondLst>
                            <p:childTnLst>
                              <p:par>
                                <p:cTn id="276" presetID="4" presetClass="exit" presetSubtype="16" fill="hold" nodeType="afterEffect">
                                  <p:stCondLst>
                                    <p:cond delay="0"/>
                                  </p:stCondLst>
                                  <p:childTnLst>
                                    <p:animEffect transition="out" filter="box(in)">
                                      <p:cBhvr>
                                        <p:cTn id="277" dur="10"/>
                                        <p:tgtEl>
                                          <p:spTgt spid="16459"/>
                                        </p:tgtEl>
                                      </p:cBhvr>
                                    </p:animEffect>
                                    <p:set>
                                      <p:cBhvr>
                                        <p:cTn id="278" dur="1" fill="hold">
                                          <p:stCondLst>
                                            <p:cond delay="9"/>
                                          </p:stCondLst>
                                        </p:cTn>
                                        <p:tgtEl>
                                          <p:spTgt spid="16459"/>
                                        </p:tgtEl>
                                        <p:attrNameLst>
                                          <p:attrName>style.visibility</p:attrName>
                                        </p:attrNameLst>
                                      </p:cBhvr>
                                      <p:to>
                                        <p:strVal val="hidden"/>
                                      </p:to>
                                    </p:set>
                                  </p:childTnLst>
                                </p:cTn>
                              </p:par>
                            </p:childTnLst>
                          </p:cTn>
                        </p:par>
                        <p:par>
                          <p:cTn id="279" fill="hold" nodeType="afterGroup">
                            <p:stCondLst>
                              <p:cond delay="125500"/>
                            </p:stCondLst>
                            <p:childTnLst>
                              <p:par>
                                <p:cTn id="28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81" dur="5000" fill="hold"/>
                                        <p:tgtEl>
                                          <p:spTgt spid="16458"/>
                                        </p:tgtEl>
                                        <p:attrNameLst>
                                          <p:attrName>ppt_x</p:attrName>
                                          <p:attrName>ppt_y</p:attrName>
                                        </p:attrNameLst>
                                      </p:cBhvr>
                                      <p:rCtr x="26875" y="3561"/>
                                    </p:animMotion>
                                  </p:childTnLst>
                                </p:cTn>
                              </p:par>
                            </p:childTnLst>
                          </p:cTn>
                        </p:par>
                        <p:par>
                          <p:cTn id="282" fill="hold" nodeType="afterGroup">
                            <p:stCondLst>
                              <p:cond delay="130500"/>
                            </p:stCondLst>
                            <p:childTnLst>
                              <p:par>
                                <p:cTn id="283" presetID="6" presetClass="exit" presetSubtype="16" fill="hold" nodeType="afterEffect">
                                  <p:stCondLst>
                                    <p:cond delay="0"/>
                                  </p:stCondLst>
                                  <p:childTnLst>
                                    <p:animEffect transition="out" filter="circle(in)">
                                      <p:cBhvr>
                                        <p:cTn id="284" dur="10"/>
                                        <p:tgtEl>
                                          <p:spTgt spid="16458"/>
                                        </p:tgtEl>
                                      </p:cBhvr>
                                    </p:animEffect>
                                    <p:set>
                                      <p:cBhvr>
                                        <p:cTn id="285" dur="1" fill="hold">
                                          <p:stCondLst>
                                            <p:cond delay="9"/>
                                          </p:stCondLst>
                                        </p:cTn>
                                        <p:tgtEl>
                                          <p:spTgt spid="16458"/>
                                        </p:tgtEl>
                                        <p:attrNameLst>
                                          <p:attrName>style.visibility</p:attrName>
                                        </p:attrNameLst>
                                      </p:cBhvr>
                                      <p:to>
                                        <p:strVal val="hidden"/>
                                      </p:to>
                                    </p:set>
                                  </p:childTnLst>
                                </p:cTn>
                              </p:par>
                            </p:childTnLst>
                          </p:cTn>
                        </p:par>
                        <p:par>
                          <p:cTn id="286" fill="hold" nodeType="afterGroup">
                            <p:stCondLst>
                              <p:cond delay="130510"/>
                            </p:stCondLst>
                            <p:childTnLst>
                              <p:par>
                                <p:cTn id="287" presetID="4" presetClass="exit" presetSubtype="16" fill="hold" nodeType="afterEffect">
                                  <p:stCondLst>
                                    <p:cond delay="0"/>
                                  </p:stCondLst>
                                  <p:childTnLst>
                                    <p:animEffect transition="out" filter="box(in)">
                                      <p:cBhvr>
                                        <p:cTn id="288" dur="10"/>
                                        <p:tgtEl>
                                          <p:spTgt spid="16457"/>
                                        </p:tgtEl>
                                      </p:cBhvr>
                                    </p:animEffect>
                                    <p:set>
                                      <p:cBhvr>
                                        <p:cTn id="289" dur="1" fill="hold">
                                          <p:stCondLst>
                                            <p:cond delay="9"/>
                                          </p:stCondLst>
                                        </p:cTn>
                                        <p:tgtEl>
                                          <p:spTgt spid="16457"/>
                                        </p:tgtEl>
                                        <p:attrNameLst>
                                          <p:attrName>style.visibility</p:attrName>
                                        </p:attrNameLst>
                                      </p:cBhvr>
                                      <p:to>
                                        <p:strVal val="hidden"/>
                                      </p:to>
                                    </p:set>
                                  </p:childTnLst>
                                </p:cTn>
                              </p:par>
                            </p:childTnLst>
                          </p:cTn>
                        </p:par>
                        <p:par>
                          <p:cTn id="290" fill="hold" nodeType="afterGroup">
                            <p:stCondLst>
                              <p:cond delay="130520"/>
                            </p:stCondLst>
                            <p:childTnLst>
                              <p:par>
                                <p:cTn id="29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92" dur="5000" fill="hold"/>
                                        <p:tgtEl>
                                          <p:spTgt spid="16456"/>
                                        </p:tgtEl>
                                        <p:attrNameLst>
                                          <p:attrName>ppt_x</p:attrName>
                                          <p:attrName>ppt_y</p:attrName>
                                        </p:attrNameLst>
                                      </p:cBhvr>
                                      <p:rCtr x="7674" y="-26012"/>
                                    </p:animMotion>
                                  </p:childTnLst>
                                </p:cTn>
                              </p:par>
                            </p:childTnLst>
                          </p:cTn>
                        </p:par>
                        <p:par>
                          <p:cTn id="293" fill="hold" nodeType="afterGroup">
                            <p:stCondLst>
                              <p:cond delay="135520"/>
                            </p:stCondLst>
                            <p:childTnLst>
                              <p:par>
                                <p:cTn id="294" presetID="6" presetClass="exit" presetSubtype="16" fill="hold" nodeType="afterEffect">
                                  <p:stCondLst>
                                    <p:cond delay="0"/>
                                  </p:stCondLst>
                                  <p:childTnLst>
                                    <p:animEffect transition="out" filter="circle(in)">
                                      <p:cBhvr>
                                        <p:cTn id="295" dur="10"/>
                                        <p:tgtEl>
                                          <p:spTgt spid="16456"/>
                                        </p:tgtEl>
                                      </p:cBhvr>
                                    </p:animEffect>
                                    <p:set>
                                      <p:cBhvr>
                                        <p:cTn id="296" dur="1" fill="hold">
                                          <p:stCondLst>
                                            <p:cond delay="9"/>
                                          </p:stCondLst>
                                        </p:cTn>
                                        <p:tgtEl>
                                          <p:spTgt spid="16456"/>
                                        </p:tgtEl>
                                        <p:attrNameLst>
                                          <p:attrName>style.visibility</p:attrName>
                                        </p:attrNameLst>
                                      </p:cBhvr>
                                      <p:to>
                                        <p:strVal val="hidden"/>
                                      </p:to>
                                    </p:set>
                                  </p:childTnLst>
                                </p:cTn>
                              </p:par>
                            </p:childTnLst>
                          </p:cTn>
                        </p:par>
                        <p:par>
                          <p:cTn id="297" fill="hold" nodeType="afterGroup">
                            <p:stCondLst>
                              <p:cond delay="135530"/>
                            </p:stCondLst>
                            <p:childTnLst>
                              <p:par>
                                <p:cTn id="298" presetID="4" presetClass="exit" presetSubtype="16" fill="hold" nodeType="afterEffect">
                                  <p:stCondLst>
                                    <p:cond delay="0"/>
                                  </p:stCondLst>
                                  <p:childTnLst>
                                    <p:animEffect transition="out" filter="box(in)">
                                      <p:cBhvr>
                                        <p:cTn id="299" dur="10"/>
                                        <p:tgtEl>
                                          <p:spTgt spid="16455"/>
                                        </p:tgtEl>
                                      </p:cBhvr>
                                    </p:animEffect>
                                    <p:set>
                                      <p:cBhvr>
                                        <p:cTn id="300" dur="1" fill="hold">
                                          <p:stCondLst>
                                            <p:cond delay="9"/>
                                          </p:stCondLst>
                                        </p:cTn>
                                        <p:tgtEl>
                                          <p:spTgt spid="16455"/>
                                        </p:tgtEl>
                                        <p:attrNameLst>
                                          <p:attrName>style.visibility</p:attrName>
                                        </p:attrNameLst>
                                      </p:cBhvr>
                                      <p:to>
                                        <p:strVal val="hidden"/>
                                      </p:to>
                                    </p:set>
                                  </p:childTnLst>
                                </p:cTn>
                              </p:par>
                            </p:childTnLst>
                          </p:cTn>
                        </p:par>
                        <p:par>
                          <p:cTn id="301" fill="hold" nodeType="afterGroup">
                            <p:stCondLst>
                              <p:cond delay="135540"/>
                            </p:stCondLst>
                            <p:childTnLst>
                              <p:par>
                                <p:cTn id="30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03" dur="5000" fill="hold"/>
                                        <p:tgtEl>
                                          <p:spTgt spid="16454"/>
                                        </p:tgtEl>
                                        <p:attrNameLst>
                                          <p:attrName>ppt_x</p:attrName>
                                          <p:attrName>ppt_y</p:attrName>
                                        </p:attrNameLst>
                                      </p:cBhvr>
                                      <p:rCtr x="-27083" y="-3029"/>
                                    </p:animMotion>
                                  </p:childTnLst>
                                </p:cTn>
                              </p:par>
                            </p:childTnLst>
                          </p:cTn>
                        </p:par>
                        <p:par>
                          <p:cTn id="304" fill="hold" nodeType="afterGroup">
                            <p:stCondLst>
                              <p:cond delay="140540"/>
                            </p:stCondLst>
                            <p:childTnLst>
                              <p:par>
                                <p:cTn id="305" presetID="6" presetClass="exit" presetSubtype="16" fill="hold" nodeType="afterEffect">
                                  <p:stCondLst>
                                    <p:cond delay="0"/>
                                  </p:stCondLst>
                                  <p:childTnLst>
                                    <p:animEffect transition="out" filter="circle(in)">
                                      <p:cBhvr>
                                        <p:cTn id="306" dur="10"/>
                                        <p:tgtEl>
                                          <p:spTgt spid="16454"/>
                                        </p:tgtEl>
                                      </p:cBhvr>
                                    </p:animEffect>
                                    <p:set>
                                      <p:cBhvr>
                                        <p:cTn id="307" dur="1" fill="hold">
                                          <p:stCondLst>
                                            <p:cond delay="9"/>
                                          </p:stCondLst>
                                        </p:cTn>
                                        <p:tgtEl>
                                          <p:spTgt spid="16454"/>
                                        </p:tgtEl>
                                        <p:attrNameLst>
                                          <p:attrName>style.visibility</p:attrName>
                                        </p:attrNameLst>
                                      </p:cBhvr>
                                      <p:to>
                                        <p:strVal val="hidden"/>
                                      </p:to>
                                    </p:set>
                                  </p:childTnLst>
                                </p:cTn>
                              </p:par>
                            </p:childTnLst>
                          </p:cTn>
                        </p:par>
                        <p:par>
                          <p:cTn id="308" fill="hold" nodeType="afterGroup">
                            <p:stCondLst>
                              <p:cond delay="140550"/>
                            </p:stCondLst>
                            <p:childTnLst>
                              <p:par>
                                <p:cTn id="309" presetID="4" presetClass="exit" presetSubtype="16" fill="hold" nodeType="afterEffect">
                                  <p:stCondLst>
                                    <p:cond delay="0"/>
                                  </p:stCondLst>
                                  <p:childTnLst>
                                    <p:animEffect transition="out" filter="box(in)">
                                      <p:cBhvr>
                                        <p:cTn id="310" dur="10"/>
                                        <p:tgtEl>
                                          <p:spTgt spid="16453"/>
                                        </p:tgtEl>
                                      </p:cBhvr>
                                    </p:animEffect>
                                    <p:set>
                                      <p:cBhvr>
                                        <p:cTn id="311" dur="1" fill="hold">
                                          <p:stCondLst>
                                            <p:cond delay="9"/>
                                          </p:stCondLst>
                                        </p:cTn>
                                        <p:tgtEl>
                                          <p:spTgt spid="16453"/>
                                        </p:tgtEl>
                                        <p:attrNameLst>
                                          <p:attrName>style.visibility</p:attrName>
                                        </p:attrNameLst>
                                      </p:cBhvr>
                                      <p:to>
                                        <p:strVal val="hidden"/>
                                      </p:to>
                                    </p:set>
                                  </p:childTnLst>
                                </p:cTn>
                              </p:par>
                            </p:childTnLst>
                          </p:cTn>
                        </p:par>
                        <p:par>
                          <p:cTn id="312" fill="hold" nodeType="afterGroup">
                            <p:stCondLst>
                              <p:cond delay="140560"/>
                            </p:stCondLst>
                            <p:childTnLst>
                              <p:par>
                                <p:cTn id="31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14" dur="5000" fill="hold"/>
                                        <p:tgtEl>
                                          <p:spTgt spid="16452"/>
                                        </p:tgtEl>
                                        <p:attrNameLst>
                                          <p:attrName>ppt_x</p:attrName>
                                          <p:attrName>ppt_y</p:attrName>
                                        </p:attrNameLst>
                                      </p:cBhvr>
                                      <p:rCtr x="-7083" y="25688"/>
                                    </p:animMotion>
                                  </p:childTnLst>
                                </p:cTn>
                              </p:par>
                            </p:childTnLst>
                          </p:cTn>
                        </p:par>
                        <p:par>
                          <p:cTn id="315" fill="hold" nodeType="afterGroup">
                            <p:stCondLst>
                              <p:cond delay="145560"/>
                            </p:stCondLst>
                            <p:childTnLst>
                              <p:par>
                                <p:cTn id="316" presetID="6" presetClass="exit" presetSubtype="16" fill="hold" nodeType="afterEffect">
                                  <p:stCondLst>
                                    <p:cond delay="0"/>
                                  </p:stCondLst>
                                  <p:childTnLst>
                                    <p:animEffect transition="out" filter="circle(in)">
                                      <p:cBhvr>
                                        <p:cTn id="317" dur="10"/>
                                        <p:tgtEl>
                                          <p:spTgt spid="16452"/>
                                        </p:tgtEl>
                                      </p:cBhvr>
                                    </p:animEffect>
                                    <p:set>
                                      <p:cBhvr>
                                        <p:cTn id="318" dur="1" fill="hold">
                                          <p:stCondLst>
                                            <p:cond delay="9"/>
                                          </p:stCondLst>
                                        </p:cTn>
                                        <p:tgtEl>
                                          <p:spTgt spid="16452"/>
                                        </p:tgtEl>
                                        <p:attrNameLst>
                                          <p:attrName>style.visibility</p:attrName>
                                        </p:attrNameLst>
                                      </p:cBhvr>
                                      <p:to>
                                        <p:strVal val="hidden"/>
                                      </p:to>
                                    </p:set>
                                  </p:childTnLst>
                                </p:cTn>
                              </p:par>
                            </p:childTnLst>
                          </p:cTn>
                        </p:par>
                        <p:par>
                          <p:cTn id="319" fill="hold" nodeType="afterGroup">
                            <p:stCondLst>
                              <p:cond delay="145570"/>
                            </p:stCondLst>
                            <p:childTnLst>
                              <p:par>
                                <p:cTn id="320" presetID="4" presetClass="exit" presetSubtype="16" fill="hold" nodeType="afterEffect">
                                  <p:stCondLst>
                                    <p:cond delay="0"/>
                                  </p:stCondLst>
                                  <p:childTnLst>
                                    <p:animEffect transition="out" filter="box(in)">
                                      <p:cBhvr>
                                        <p:cTn id="321" dur="10"/>
                                        <p:tgtEl>
                                          <p:spTgt spid="16451"/>
                                        </p:tgtEl>
                                      </p:cBhvr>
                                    </p:animEffect>
                                    <p:set>
                                      <p:cBhvr>
                                        <p:cTn id="322" dur="1" fill="hold">
                                          <p:stCondLst>
                                            <p:cond delay="9"/>
                                          </p:stCondLst>
                                        </p:cTn>
                                        <p:tgtEl>
                                          <p:spTgt spid="16451"/>
                                        </p:tgtEl>
                                        <p:attrNameLst>
                                          <p:attrName>style.visibility</p:attrName>
                                        </p:attrNameLst>
                                      </p:cBhvr>
                                      <p:to>
                                        <p:strVal val="hidden"/>
                                      </p:to>
                                    </p:set>
                                  </p:childTnLst>
                                </p:cTn>
                              </p:par>
                            </p:childTnLst>
                          </p:cTn>
                        </p:par>
                        <p:par>
                          <p:cTn id="323" fill="hold" nodeType="afterGroup">
                            <p:stCondLst>
                              <p:cond delay="145580"/>
                            </p:stCondLst>
                            <p:childTnLst>
                              <p:par>
                                <p:cTn id="32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25" dur="5000" fill="hold"/>
                                        <p:tgtEl>
                                          <p:spTgt spid="16450"/>
                                        </p:tgtEl>
                                        <p:attrNameLst>
                                          <p:attrName>ppt_x</p:attrName>
                                          <p:attrName>ppt_y</p:attrName>
                                        </p:attrNameLst>
                                      </p:cBhvr>
                                      <p:rCtr x="26875" y="3561"/>
                                    </p:animMotion>
                                  </p:childTnLst>
                                </p:cTn>
                              </p:par>
                            </p:childTnLst>
                          </p:cTn>
                        </p:par>
                        <p:par>
                          <p:cTn id="326" fill="hold" nodeType="afterGroup">
                            <p:stCondLst>
                              <p:cond delay="150580"/>
                            </p:stCondLst>
                            <p:childTnLst>
                              <p:par>
                                <p:cTn id="327" presetID="6" presetClass="exit" presetSubtype="16" fill="hold" nodeType="afterEffect">
                                  <p:stCondLst>
                                    <p:cond delay="0"/>
                                  </p:stCondLst>
                                  <p:childTnLst>
                                    <p:animEffect transition="out" filter="circle(in)">
                                      <p:cBhvr>
                                        <p:cTn id="328" dur="10"/>
                                        <p:tgtEl>
                                          <p:spTgt spid="16450"/>
                                        </p:tgtEl>
                                      </p:cBhvr>
                                    </p:animEffect>
                                    <p:set>
                                      <p:cBhvr>
                                        <p:cTn id="329" dur="1" fill="hold">
                                          <p:stCondLst>
                                            <p:cond delay="9"/>
                                          </p:stCondLst>
                                        </p:cTn>
                                        <p:tgtEl>
                                          <p:spTgt spid="16450"/>
                                        </p:tgtEl>
                                        <p:attrNameLst>
                                          <p:attrName>style.visibility</p:attrName>
                                        </p:attrNameLst>
                                      </p:cBhvr>
                                      <p:to>
                                        <p:strVal val="hidden"/>
                                      </p:to>
                                    </p:set>
                                  </p:childTnLst>
                                </p:cTn>
                              </p:par>
                            </p:childTnLst>
                          </p:cTn>
                        </p:par>
                        <p:par>
                          <p:cTn id="330" fill="hold" nodeType="afterGroup">
                            <p:stCondLst>
                              <p:cond delay="150590"/>
                            </p:stCondLst>
                            <p:childTnLst>
                              <p:par>
                                <p:cTn id="331" presetID="4" presetClass="exit" presetSubtype="16" fill="hold" nodeType="afterEffect">
                                  <p:stCondLst>
                                    <p:cond delay="0"/>
                                  </p:stCondLst>
                                  <p:childTnLst>
                                    <p:animEffect transition="out" filter="box(in)">
                                      <p:cBhvr>
                                        <p:cTn id="332" dur="10"/>
                                        <p:tgtEl>
                                          <p:spTgt spid="16449"/>
                                        </p:tgtEl>
                                      </p:cBhvr>
                                    </p:animEffect>
                                    <p:set>
                                      <p:cBhvr>
                                        <p:cTn id="333" dur="1" fill="hold">
                                          <p:stCondLst>
                                            <p:cond delay="9"/>
                                          </p:stCondLst>
                                        </p:cTn>
                                        <p:tgtEl>
                                          <p:spTgt spid="16449"/>
                                        </p:tgtEl>
                                        <p:attrNameLst>
                                          <p:attrName>style.visibility</p:attrName>
                                        </p:attrNameLst>
                                      </p:cBhvr>
                                      <p:to>
                                        <p:strVal val="hidden"/>
                                      </p:to>
                                    </p:set>
                                  </p:childTnLst>
                                </p:cTn>
                              </p:par>
                            </p:childTnLst>
                          </p:cTn>
                        </p:par>
                        <p:par>
                          <p:cTn id="334" fill="hold" nodeType="afterGroup">
                            <p:stCondLst>
                              <p:cond delay="150600"/>
                            </p:stCondLst>
                            <p:childTnLst>
                              <p:par>
                                <p:cTn id="33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36" dur="5000" fill="hold"/>
                                        <p:tgtEl>
                                          <p:spTgt spid="16448"/>
                                        </p:tgtEl>
                                        <p:attrNameLst>
                                          <p:attrName>ppt_x</p:attrName>
                                          <p:attrName>ppt_y</p:attrName>
                                        </p:attrNameLst>
                                      </p:cBhvr>
                                      <p:rCtr x="7674" y="-26012"/>
                                    </p:animMotion>
                                  </p:childTnLst>
                                </p:cTn>
                              </p:par>
                            </p:childTnLst>
                          </p:cTn>
                        </p:par>
                        <p:par>
                          <p:cTn id="337" fill="hold" nodeType="afterGroup">
                            <p:stCondLst>
                              <p:cond delay="155600"/>
                            </p:stCondLst>
                            <p:childTnLst>
                              <p:par>
                                <p:cTn id="338" presetID="6" presetClass="exit" presetSubtype="16" fill="hold" nodeType="afterEffect">
                                  <p:stCondLst>
                                    <p:cond delay="0"/>
                                  </p:stCondLst>
                                  <p:childTnLst>
                                    <p:animEffect transition="out" filter="circle(in)">
                                      <p:cBhvr>
                                        <p:cTn id="339" dur="10"/>
                                        <p:tgtEl>
                                          <p:spTgt spid="16448"/>
                                        </p:tgtEl>
                                      </p:cBhvr>
                                    </p:animEffect>
                                    <p:set>
                                      <p:cBhvr>
                                        <p:cTn id="340" dur="1" fill="hold">
                                          <p:stCondLst>
                                            <p:cond delay="9"/>
                                          </p:stCondLst>
                                        </p:cTn>
                                        <p:tgtEl>
                                          <p:spTgt spid="16448"/>
                                        </p:tgtEl>
                                        <p:attrNameLst>
                                          <p:attrName>style.visibility</p:attrName>
                                        </p:attrNameLst>
                                      </p:cBhvr>
                                      <p:to>
                                        <p:strVal val="hidden"/>
                                      </p:to>
                                    </p:set>
                                  </p:childTnLst>
                                </p:cTn>
                              </p:par>
                            </p:childTnLst>
                          </p:cTn>
                        </p:par>
                        <p:par>
                          <p:cTn id="341" fill="hold" nodeType="afterGroup">
                            <p:stCondLst>
                              <p:cond delay="155610"/>
                            </p:stCondLst>
                            <p:childTnLst>
                              <p:par>
                                <p:cTn id="342" presetID="4" presetClass="exit" presetSubtype="16" fill="hold" nodeType="afterEffect">
                                  <p:stCondLst>
                                    <p:cond delay="0"/>
                                  </p:stCondLst>
                                  <p:childTnLst>
                                    <p:animEffect transition="out" filter="box(in)">
                                      <p:cBhvr>
                                        <p:cTn id="343" dur="10"/>
                                        <p:tgtEl>
                                          <p:spTgt spid="16447"/>
                                        </p:tgtEl>
                                      </p:cBhvr>
                                    </p:animEffect>
                                    <p:set>
                                      <p:cBhvr>
                                        <p:cTn id="344" dur="1" fill="hold">
                                          <p:stCondLst>
                                            <p:cond delay="9"/>
                                          </p:stCondLst>
                                        </p:cTn>
                                        <p:tgtEl>
                                          <p:spTgt spid="16447"/>
                                        </p:tgtEl>
                                        <p:attrNameLst>
                                          <p:attrName>style.visibility</p:attrName>
                                        </p:attrNameLst>
                                      </p:cBhvr>
                                      <p:to>
                                        <p:strVal val="hidden"/>
                                      </p:to>
                                    </p:set>
                                  </p:childTnLst>
                                </p:cTn>
                              </p:par>
                            </p:childTnLst>
                          </p:cTn>
                        </p:par>
                        <p:par>
                          <p:cTn id="345" fill="hold" nodeType="afterGroup">
                            <p:stCondLst>
                              <p:cond delay="155620"/>
                            </p:stCondLst>
                            <p:childTnLst>
                              <p:par>
                                <p:cTn id="34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47" dur="5000" fill="hold"/>
                                        <p:tgtEl>
                                          <p:spTgt spid="16446"/>
                                        </p:tgtEl>
                                        <p:attrNameLst>
                                          <p:attrName>ppt_x</p:attrName>
                                          <p:attrName>ppt_y</p:attrName>
                                        </p:attrNameLst>
                                      </p:cBhvr>
                                      <p:rCtr x="-27083" y="-3029"/>
                                    </p:animMotion>
                                  </p:childTnLst>
                                </p:cTn>
                              </p:par>
                            </p:childTnLst>
                          </p:cTn>
                        </p:par>
                        <p:par>
                          <p:cTn id="348" fill="hold" nodeType="afterGroup">
                            <p:stCondLst>
                              <p:cond delay="160620"/>
                            </p:stCondLst>
                            <p:childTnLst>
                              <p:par>
                                <p:cTn id="349" presetID="6" presetClass="exit" presetSubtype="16" fill="hold" nodeType="afterEffect">
                                  <p:stCondLst>
                                    <p:cond delay="0"/>
                                  </p:stCondLst>
                                  <p:childTnLst>
                                    <p:animEffect transition="out" filter="circle(in)">
                                      <p:cBhvr>
                                        <p:cTn id="350" dur="10"/>
                                        <p:tgtEl>
                                          <p:spTgt spid="16446"/>
                                        </p:tgtEl>
                                      </p:cBhvr>
                                    </p:animEffect>
                                    <p:set>
                                      <p:cBhvr>
                                        <p:cTn id="351" dur="1" fill="hold">
                                          <p:stCondLst>
                                            <p:cond delay="9"/>
                                          </p:stCondLst>
                                        </p:cTn>
                                        <p:tgtEl>
                                          <p:spTgt spid="16446"/>
                                        </p:tgtEl>
                                        <p:attrNameLst>
                                          <p:attrName>style.visibility</p:attrName>
                                        </p:attrNameLst>
                                      </p:cBhvr>
                                      <p:to>
                                        <p:strVal val="hidden"/>
                                      </p:to>
                                    </p:set>
                                  </p:childTnLst>
                                </p:cTn>
                              </p:par>
                            </p:childTnLst>
                          </p:cTn>
                        </p:par>
                        <p:par>
                          <p:cTn id="352" fill="hold" nodeType="afterGroup">
                            <p:stCondLst>
                              <p:cond delay="160630"/>
                            </p:stCondLst>
                            <p:childTnLst>
                              <p:par>
                                <p:cTn id="353" presetID="4" presetClass="exit" presetSubtype="16" fill="hold" nodeType="afterEffect">
                                  <p:stCondLst>
                                    <p:cond delay="0"/>
                                  </p:stCondLst>
                                  <p:childTnLst>
                                    <p:animEffect transition="out" filter="box(in)">
                                      <p:cBhvr>
                                        <p:cTn id="354" dur="10"/>
                                        <p:tgtEl>
                                          <p:spTgt spid="16445"/>
                                        </p:tgtEl>
                                      </p:cBhvr>
                                    </p:animEffect>
                                    <p:set>
                                      <p:cBhvr>
                                        <p:cTn id="355" dur="1" fill="hold">
                                          <p:stCondLst>
                                            <p:cond delay="9"/>
                                          </p:stCondLst>
                                        </p:cTn>
                                        <p:tgtEl>
                                          <p:spTgt spid="16445"/>
                                        </p:tgtEl>
                                        <p:attrNameLst>
                                          <p:attrName>style.visibility</p:attrName>
                                        </p:attrNameLst>
                                      </p:cBhvr>
                                      <p:to>
                                        <p:strVal val="hidden"/>
                                      </p:to>
                                    </p:set>
                                  </p:childTnLst>
                                </p:cTn>
                              </p:par>
                            </p:childTnLst>
                          </p:cTn>
                        </p:par>
                        <p:par>
                          <p:cTn id="356" fill="hold" nodeType="afterGroup">
                            <p:stCondLst>
                              <p:cond delay="160640"/>
                            </p:stCondLst>
                            <p:childTnLst>
                              <p:par>
                                <p:cTn id="35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58" dur="5000" fill="hold"/>
                                        <p:tgtEl>
                                          <p:spTgt spid="16444"/>
                                        </p:tgtEl>
                                        <p:attrNameLst>
                                          <p:attrName>ppt_x</p:attrName>
                                          <p:attrName>ppt_y</p:attrName>
                                        </p:attrNameLst>
                                      </p:cBhvr>
                                      <p:rCtr x="-7083" y="25688"/>
                                    </p:animMotion>
                                  </p:childTnLst>
                                </p:cTn>
                              </p:par>
                            </p:childTnLst>
                          </p:cTn>
                        </p:par>
                        <p:par>
                          <p:cTn id="359" fill="hold" nodeType="afterGroup">
                            <p:stCondLst>
                              <p:cond delay="165640"/>
                            </p:stCondLst>
                            <p:childTnLst>
                              <p:par>
                                <p:cTn id="360" presetID="6" presetClass="exit" presetSubtype="16" fill="hold" nodeType="afterEffect">
                                  <p:stCondLst>
                                    <p:cond delay="0"/>
                                  </p:stCondLst>
                                  <p:childTnLst>
                                    <p:animEffect transition="out" filter="circle(in)">
                                      <p:cBhvr>
                                        <p:cTn id="361" dur="10"/>
                                        <p:tgtEl>
                                          <p:spTgt spid="16444"/>
                                        </p:tgtEl>
                                      </p:cBhvr>
                                    </p:animEffect>
                                    <p:set>
                                      <p:cBhvr>
                                        <p:cTn id="362" dur="1" fill="hold">
                                          <p:stCondLst>
                                            <p:cond delay="9"/>
                                          </p:stCondLst>
                                        </p:cTn>
                                        <p:tgtEl>
                                          <p:spTgt spid="16444"/>
                                        </p:tgtEl>
                                        <p:attrNameLst>
                                          <p:attrName>style.visibility</p:attrName>
                                        </p:attrNameLst>
                                      </p:cBhvr>
                                      <p:to>
                                        <p:strVal val="hidden"/>
                                      </p:to>
                                    </p:set>
                                  </p:childTnLst>
                                </p:cTn>
                              </p:par>
                            </p:childTnLst>
                          </p:cTn>
                        </p:par>
                        <p:par>
                          <p:cTn id="363" fill="hold" nodeType="afterGroup">
                            <p:stCondLst>
                              <p:cond delay="165650"/>
                            </p:stCondLst>
                            <p:childTnLst>
                              <p:par>
                                <p:cTn id="364" presetID="4" presetClass="exit" presetSubtype="16" fill="hold" nodeType="afterEffect">
                                  <p:stCondLst>
                                    <p:cond delay="0"/>
                                  </p:stCondLst>
                                  <p:childTnLst>
                                    <p:animEffect transition="out" filter="box(in)">
                                      <p:cBhvr>
                                        <p:cTn id="365" dur="10"/>
                                        <p:tgtEl>
                                          <p:spTgt spid="16443"/>
                                        </p:tgtEl>
                                      </p:cBhvr>
                                    </p:animEffect>
                                    <p:set>
                                      <p:cBhvr>
                                        <p:cTn id="366" dur="1" fill="hold">
                                          <p:stCondLst>
                                            <p:cond delay="9"/>
                                          </p:stCondLst>
                                        </p:cTn>
                                        <p:tgtEl>
                                          <p:spTgt spid="16443"/>
                                        </p:tgtEl>
                                        <p:attrNameLst>
                                          <p:attrName>style.visibility</p:attrName>
                                        </p:attrNameLst>
                                      </p:cBhvr>
                                      <p:to>
                                        <p:strVal val="hidden"/>
                                      </p:to>
                                    </p:set>
                                  </p:childTnLst>
                                </p:cTn>
                              </p:par>
                            </p:childTnLst>
                          </p:cTn>
                        </p:par>
                        <p:par>
                          <p:cTn id="367" fill="hold" nodeType="afterGroup">
                            <p:stCondLst>
                              <p:cond delay="165660"/>
                            </p:stCondLst>
                            <p:childTnLst>
                              <p:par>
                                <p:cTn id="36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69" dur="5000" fill="hold"/>
                                        <p:tgtEl>
                                          <p:spTgt spid="16442"/>
                                        </p:tgtEl>
                                        <p:attrNameLst>
                                          <p:attrName>ppt_x</p:attrName>
                                          <p:attrName>ppt_y</p:attrName>
                                        </p:attrNameLst>
                                      </p:cBhvr>
                                      <p:rCtr x="26875" y="3561"/>
                                    </p:animMotion>
                                  </p:childTnLst>
                                </p:cTn>
                              </p:par>
                            </p:childTnLst>
                          </p:cTn>
                        </p:par>
                        <p:par>
                          <p:cTn id="370" fill="hold" nodeType="afterGroup">
                            <p:stCondLst>
                              <p:cond delay="170660"/>
                            </p:stCondLst>
                            <p:childTnLst>
                              <p:par>
                                <p:cTn id="371" presetID="6" presetClass="exit" presetSubtype="16" fill="hold" nodeType="afterEffect">
                                  <p:stCondLst>
                                    <p:cond delay="0"/>
                                  </p:stCondLst>
                                  <p:childTnLst>
                                    <p:animEffect transition="out" filter="circle(in)">
                                      <p:cBhvr>
                                        <p:cTn id="372" dur="10"/>
                                        <p:tgtEl>
                                          <p:spTgt spid="16442"/>
                                        </p:tgtEl>
                                      </p:cBhvr>
                                    </p:animEffect>
                                    <p:set>
                                      <p:cBhvr>
                                        <p:cTn id="373" dur="1" fill="hold">
                                          <p:stCondLst>
                                            <p:cond delay="9"/>
                                          </p:stCondLst>
                                        </p:cTn>
                                        <p:tgtEl>
                                          <p:spTgt spid="16442"/>
                                        </p:tgtEl>
                                        <p:attrNameLst>
                                          <p:attrName>style.visibility</p:attrName>
                                        </p:attrNameLst>
                                      </p:cBhvr>
                                      <p:to>
                                        <p:strVal val="hidden"/>
                                      </p:to>
                                    </p:set>
                                  </p:childTnLst>
                                </p:cTn>
                              </p:par>
                            </p:childTnLst>
                          </p:cTn>
                        </p:par>
                        <p:par>
                          <p:cTn id="374" fill="hold" nodeType="afterGroup">
                            <p:stCondLst>
                              <p:cond delay="170670"/>
                            </p:stCondLst>
                            <p:childTnLst>
                              <p:par>
                                <p:cTn id="375" presetID="4" presetClass="exit" presetSubtype="16" fill="hold" nodeType="afterEffect">
                                  <p:stCondLst>
                                    <p:cond delay="0"/>
                                  </p:stCondLst>
                                  <p:childTnLst>
                                    <p:animEffect transition="out" filter="box(in)">
                                      <p:cBhvr>
                                        <p:cTn id="376" dur="10"/>
                                        <p:tgtEl>
                                          <p:spTgt spid="16441"/>
                                        </p:tgtEl>
                                      </p:cBhvr>
                                    </p:animEffect>
                                    <p:set>
                                      <p:cBhvr>
                                        <p:cTn id="377" dur="1" fill="hold">
                                          <p:stCondLst>
                                            <p:cond delay="9"/>
                                          </p:stCondLst>
                                        </p:cTn>
                                        <p:tgtEl>
                                          <p:spTgt spid="16441"/>
                                        </p:tgtEl>
                                        <p:attrNameLst>
                                          <p:attrName>style.visibility</p:attrName>
                                        </p:attrNameLst>
                                      </p:cBhvr>
                                      <p:to>
                                        <p:strVal val="hidden"/>
                                      </p:to>
                                    </p:set>
                                  </p:childTnLst>
                                </p:cTn>
                              </p:par>
                            </p:childTnLst>
                          </p:cTn>
                        </p:par>
                        <p:par>
                          <p:cTn id="378" fill="hold" nodeType="afterGroup">
                            <p:stCondLst>
                              <p:cond delay="170680"/>
                            </p:stCondLst>
                            <p:childTnLst>
                              <p:par>
                                <p:cTn id="37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80" dur="5000" fill="hold"/>
                                        <p:tgtEl>
                                          <p:spTgt spid="16440"/>
                                        </p:tgtEl>
                                        <p:attrNameLst>
                                          <p:attrName>ppt_x</p:attrName>
                                          <p:attrName>ppt_y</p:attrName>
                                        </p:attrNameLst>
                                      </p:cBhvr>
                                      <p:rCtr x="7674" y="-26012"/>
                                    </p:animMotion>
                                  </p:childTnLst>
                                </p:cTn>
                              </p:par>
                            </p:childTnLst>
                          </p:cTn>
                        </p:par>
                        <p:par>
                          <p:cTn id="381" fill="hold" nodeType="afterGroup">
                            <p:stCondLst>
                              <p:cond delay="175680"/>
                            </p:stCondLst>
                            <p:childTnLst>
                              <p:par>
                                <p:cTn id="382" presetID="6" presetClass="exit" presetSubtype="16" fill="hold" nodeType="afterEffect">
                                  <p:stCondLst>
                                    <p:cond delay="0"/>
                                  </p:stCondLst>
                                  <p:childTnLst>
                                    <p:animEffect transition="out" filter="circle(in)">
                                      <p:cBhvr>
                                        <p:cTn id="383" dur="10"/>
                                        <p:tgtEl>
                                          <p:spTgt spid="16440"/>
                                        </p:tgtEl>
                                      </p:cBhvr>
                                    </p:animEffect>
                                    <p:set>
                                      <p:cBhvr>
                                        <p:cTn id="384" dur="1" fill="hold">
                                          <p:stCondLst>
                                            <p:cond delay="9"/>
                                          </p:stCondLst>
                                        </p:cTn>
                                        <p:tgtEl>
                                          <p:spTgt spid="16440"/>
                                        </p:tgtEl>
                                        <p:attrNameLst>
                                          <p:attrName>style.visibility</p:attrName>
                                        </p:attrNameLst>
                                      </p:cBhvr>
                                      <p:to>
                                        <p:strVal val="hidden"/>
                                      </p:to>
                                    </p:set>
                                  </p:childTnLst>
                                </p:cTn>
                              </p:par>
                            </p:childTnLst>
                          </p:cTn>
                        </p:par>
                        <p:par>
                          <p:cTn id="385" fill="hold" nodeType="afterGroup">
                            <p:stCondLst>
                              <p:cond delay="175690"/>
                            </p:stCondLst>
                            <p:childTnLst>
                              <p:par>
                                <p:cTn id="386" presetID="4" presetClass="exit" presetSubtype="16" fill="hold" nodeType="afterEffect">
                                  <p:stCondLst>
                                    <p:cond delay="0"/>
                                  </p:stCondLst>
                                  <p:childTnLst>
                                    <p:animEffect transition="out" filter="box(in)">
                                      <p:cBhvr>
                                        <p:cTn id="387" dur="10"/>
                                        <p:tgtEl>
                                          <p:spTgt spid="16439"/>
                                        </p:tgtEl>
                                      </p:cBhvr>
                                    </p:animEffect>
                                    <p:set>
                                      <p:cBhvr>
                                        <p:cTn id="388" dur="1" fill="hold">
                                          <p:stCondLst>
                                            <p:cond delay="9"/>
                                          </p:stCondLst>
                                        </p:cTn>
                                        <p:tgtEl>
                                          <p:spTgt spid="16439"/>
                                        </p:tgtEl>
                                        <p:attrNameLst>
                                          <p:attrName>style.visibility</p:attrName>
                                        </p:attrNameLst>
                                      </p:cBhvr>
                                      <p:to>
                                        <p:strVal val="hidden"/>
                                      </p:to>
                                    </p:set>
                                  </p:childTnLst>
                                </p:cTn>
                              </p:par>
                            </p:childTnLst>
                          </p:cTn>
                        </p:par>
                        <p:par>
                          <p:cTn id="389" fill="hold" nodeType="afterGroup">
                            <p:stCondLst>
                              <p:cond delay="175700"/>
                            </p:stCondLst>
                            <p:childTnLst>
                              <p:par>
                                <p:cTn id="39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1" dur="5000" fill="hold"/>
                                        <p:tgtEl>
                                          <p:spTgt spid="16438"/>
                                        </p:tgtEl>
                                        <p:attrNameLst>
                                          <p:attrName>ppt_x</p:attrName>
                                          <p:attrName>ppt_y</p:attrName>
                                        </p:attrNameLst>
                                      </p:cBhvr>
                                      <p:rCtr x="-27083" y="-3029"/>
                                    </p:animMotion>
                                  </p:childTnLst>
                                </p:cTn>
                              </p:par>
                            </p:childTnLst>
                          </p:cTn>
                        </p:par>
                        <p:par>
                          <p:cTn id="392" fill="hold" nodeType="afterGroup">
                            <p:stCondLst>
                              <p:cond delay="180700"/>
                            </p:stCondLst>
                            <p:childTnLst>
                              <p:par>
                                <p:cTn id="393" presetID="6" presetClass="exit" presetSubtype="16" fill="hold" nodeType="afterEffect">
                                  <p:stCondLst>
                                    <p:cond delay="0"/>
                                  </p:stCondLst>
                                  <p:childTnLst>
                                    <p:animEffect transition="out" filter="circle(in)">
                                      <p:cBhvr>
                                        <p:cTn id="394" dur="10"/>
                                        <p:tgtEl>
                                          <p:spTgt spid="16438"/>
                                        </p:tgtEl>
                                      </p:cBhvr>
                                    </p:animEffect>
                                    <p:set>
                                      <p:cBhvr>
                                        <p:cTn id="395" dur="1" fill="hold">
                                          <p:stCondLst>
                                            <p:cond delay="9"/>
                                          </p:stCondLst>
                                        </p:cTn>
                                        <p:tgtEl>
                                          <p:spTgt spid="16438"/>
                                        </p:tgtEl>
                                        <p:attrNameLst>
                                          <p:attrName>style.visibility</p:attrName>
                                        </p:attrNameLst>
                                      </p:cBhvr>
                                      <p:to>
                                        <p:strVal val="hidden"/>
                                      </p:to>
                                    </p:set>
                                  </p:childTnLst>
                                </p:cTn>
                              </p:par>
                            </p:childTnLst>
                          </p:cTn>
                        </p:par>
                        <p:par>
                          <p:cTn id="396" fill="hold" nodeType="afterGroup">
                            <p:stCondLst>
                              <p:cond delay="180710"/>
                            </p:stCondLst>
                            <p:childTnLst>
                              <p:par>
                                <p:cTn id="397" presetID="4" presetClass="exit" presetSubtype="16" fill="hold" nodeType="afterEffect">
                                  <p:stCondLst>
                                    <p:cond delay="0"/>
                                  </p:stCondLst>
                                  <p:childTnLst>
                                    <p:animEffect transition="out" filter="box(in)">
                                      <p:cBhvr>
                                        <p:cTn id="398" dur="10"/>
                                        <p:tgtEl>
                                          <p:spTgt spid="16437"/>
                                        </p:tgtEl>
                                      </p:cBhvr>
                                    </p:animEffect>
                                    <p:set>
                                      <p:cBhvr>
                                        <p:cTn id="399" dur="1" fill="hold">
                                          <p:stCondLst>
                                            <p:cond delay="9"/>
                                          </p:stCondLst>
                                        </p:cTn>
                                        <p:tgtEl>
                                          <p:spTgt spid="16437"/>
                                        </p:tgtEl>
                                        <p:attrNameLst>
                                          <p:attrName>style.visibility</p:attrName>
                                        </p:attrNameLst>
                                      </p:cBhvr>
                                      <p:to>
                                        <p:strVal val="hidden"/>
                                      </p:to>
                                    </p:set>
                                  </p:childTnLst>
                                </p:cTn>
                              </p:par>
                            </p:childTnLst>
                          </p:cTn>
                        </p:par>
                        <p:par>
                          <p:cTn id="400" fill="hold" nodeType="afterGroup">
                            <p:stCondLst>
                              <p:cond delay="180720"/>
                            </p:stCondLst>
                            <p:childTnLst>
                              <p:par>
                                <p:cTn id="40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02" dur="5000" fill="hold"/>
                                        <p:tgtEl>
                                          <p:spTgt spid="16436"/>
                                        </p:tgtEl>
                                        <p:attrNameLst>
                                          <p:attrName>ppt_x</p:attrName>
                                          <p:attrName>ppt_y</p:attrName>
                                        </p:attrNameLst>
                                      </p:cBhvr>
                                      <p:rCtr x="-7083" y="25688"/>
                                    </p:animMotion>
                                  </p:childTnLst>
                                </p:cTn>
                              </p:par>
                            </p:childTnLst>
                          </p:cTn>
                        </p:par>
                        <p:par>
                          <p:cTn id="403" fill="hold" nodeType="afterGroup">
                            <p:stCondLst>
                              <p:cond delay="185720"/>
                            </p:stCondLst>
                            <p:childTnLst>
                              <p:par>
                                <p:cTn id="404" presetID="6" presetClass="exit" presetSubtype="16" fill="hold" nodeType="afterEffect">
                                  <p:stCondLst>
                                    <p:cond delay="0"/>
                                  </p:stCondLst>
                                  <p:childTnLst>
                                    <p:animEffect transition="out" filter="circle(in)">
                                      <p:cBhvr>
                                        <p:cTn id="405" dur="10"/>
                                        <p:tgtEl>
                                          <p:spTgt spid="16436"/>
                                        </p:tgtEl>
                                      </p:cBhvr>
                                    </p:animEffect>
                                    <p:set>
                                      <p:cBhvr>
                                        <p:cTn id="406" dur="1" fill="hold">
                                          <p:stCondLst>
                                            <p:cond delay="9"/>
                                          </p:stCondLst>
                                        </p:cTn>
                                        <p:tgtEl>
                                          <p:spTgt spid="16436"/>
                                        </p:tgtEl>
                                        <p:attrNameLst>
                                          <p:attrName>style.visibility</p:attrName>
                                        </p:attrNameLst>
                                      </p:cBhvr>
                                      <p:to>
                                        <p:strVal val="hidden"/>
                                      </p:to>
                                    </p:set>
                                  </p:childTnLst>
                                </p:cTn>
                              </p:par>
                            </p:childTnLst>
                          </p:cTn>
                        </p:par>
                        <p:par>
                          <p:cTn id="407" fill="hold" nodeType="afterGroup">
                            <p:stCondLst>
                              <p:cond delay="185730"/>
                            </p:stCondLst>
                            <p:childTnLst>
                              <p:par>
                                <p:cTn id="408" presetID="4" presetClass="exit" presetSubtype="16" fill="hold" nodeType="afterEffect">
                                  <p:stCondLst>
                                    <p:cond delay="0"/>
                                  </p:stCondLst>
                                  <p:childTnLst>
                                    <p:animEffect transition="out" filter="box(in)">
                                      <p:cBhvr>
                                        <p:cTn id="409" dur="10"/>
                                        <p:tgtEl>
                                          <p:spTgt spid="16435"/>
                                        </p:tgtEl>
                                      </p:cBhvr>
                                    </p:animEffect>
                                    <p:set>
                                      <p:cBhvr>
                                        <p:cTn id="410" dur="1" fill="hold">
                                          <p:stCondLst>
                                            <p:cond delay="9"/>
                                          </p:stCondLst>
                                        </p:cTn>
                                        <p:tgtEl>
                                          <p:spTgt spid="16435"/>
                                        </p:tgtEl>
                                        <p:attrNameLst>
                                          <p:attrName>style.visibility</p:attrName>
                                        </p:attrNameLst>
                                      </p:cBhvr>
                                      <p:to>
                                        <p:strVal val="hidden"/>
                                      </p:to>
                                    </p:set>
                                  </p:childTnLst>
                                </p:cTn>
                              </p:par>
                            </p:childTnLst>
                          </p:cTn>
                        </p:par>
                        <p:par>
                          <p:cTn id="411" fill="hold" nodeType="afterGroup">
                            <p:stCondLst>
                              <p:cond delay="185740"/>
                            </p:stCondLst>
                            <p:childTnLst>
                              <p:par>
                                <p:cTn id="41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13" dur="5000" fill="hold"/>
                                        <p:tgtEl>
                                          <p:spTgt spid="16434"/>
                                        </p:tgtEl>
                                        <p:attrNameLst>
                                          <p:attrName>ppt_x</p:attrName>
                                          <p:attrName>ppt_y</p:attrName>
                                        </p:attrNameLst>
                                      </p:cBhvr>
                                      <p:rCtr x="26875" y="3561"/>
                                    </p:animMotion>
                                  </p:childTnLst>
                                </p:cTn>
                              </p:par>
                            </p:childTnLst>
                          </p:cTn>
                        </p:par>
                        <p:par>
                          <p:cTn id="414" fill="hold" nodeType="afterGroup">
                            <p:stCondLst>
                              <p:cond delay="190740"/>
                            </p:stCondLst>
                            <p:childTnLst>
                              <p:par>
                                <p:cTn id="415" presetID="6" presetClass="exit" presetSubtype="16" fill="hold" nodeType="afterEffect">
                                  <p:stCondLst>
                                    <p:cond delay="0"/>
                                  </p:stCondLst>
                                  <p:childTnLst>
                                    <p:animEffect transition="out" filter="circle(in)">
                                      <p:cBhvr>
                                        <p:cTn id="416" dur="10"/>
                                        <p:tgtEl>
                                          <p:spTgt spid="16434"/>
                                        </p:tgtEl>
                                      </p:cBhvr>
                                    </p:animEffect>
                                    <p:set>
                                      <p:cBhvr>
                                        <p:cTn id="417" dur="1" fill="hold">
                                          <p:stCondLst>
                                            <p:cond delay="9"/>
                                          </p:stCondLst>
                                        </p:cTn>
                                        <p:tgtEl>
                                          <p:spTgt spid="16434"/>
                                        </p:tgtEl>
                                        <p:attrNameLst>
                                          <p:attrName>style.visibility</p:attrName>
                                        </p:attrNameLst>
                                      </p:cBhvr>
                                      <p:to>
                                        <p:strVal val="hidden"/>
                                      </p:to>
                                    </p:set>
                                  </p:childTnLst>
                                </p:cTn>
                              </p:par>
                            </p:childTnLst>
                          </p:cTn>
                        </p:par>
                        <p:par>
                          <p:cTn id="418" fill="hold" nodeType="afterGroup">
                            <p:stCondLst>
                              <p:cond delay="190750"/>
                            </p:stCondLst>
                            <p:childTnLst>
                              <p:par>
                                <p:cTn id="419" presetID="4" presetClass="exit" presetSubtype="16" fill="hold" nodeType="afterEffect">
                                  <p:stCondLst>
                                    <p:cond delay="0"/>
                                  </p:stCondLst>
                                  <p:childTnLst>
                                    <p:animEffect transition="out" filter="box(in)">
                                      <p:cBhvr>
                                        <p:cTn id="420" dur="10"/>
                                        <p:tgtEl>
                                          <p:spTgt spid="16433"/>
                                        </p:tgtEl>
                                      </p:cBhvr>
                                    </p:animEffect>
                                    <p:set>
                                      <p:cBhvr>
                                        <p:cTn id="421" dur="1" fill="hold">
                                          <p:stCondLst>
                                            <p:cond delay="9"/>
                                          </p:stCondLst>
                                        </p:cTn>
                                        <p:tgtEl>
                                          <p:spTgt spid="16433"/>
                                        </p:tgtEl>
                                        <p:attrNameLst>
                                          <p:attrName>style.visibility</p:attrName>
                                        </p:attrNameLst>
                                      </p:cBhvr>
                                      <p:to>
                                        <p:strVal val="hidden"/>
                                      </p:to>
                                    </p:set>
                                  </p:childTnLst>
                                </p:cTn>
                              </p:par>
                            </p:childTnLst>
                          </p:cTn>
                        </p:par>
                        <p:par>
                          <p:cTn id="422" fill="hold" nodeType="afterGroup">
                            <p:stCondLst>
                              <p:cond delay="190760"/>
                            </p:stCondLst>
                            <p:childTnLst>
                              <p:par>
                                <p:cTn id="42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24" dur="5000" fill="hold"/>
                                        <p:tgtEl>
                                          <p:spTgt spid="16432"/>
                                        </p:tgtEl>
                                        <p:attrNameLst>
                                          <p:attrName>ppt_x</p:attrName>
                                          <p:attrName>ppt_y</p:attrName>
                                        </p:attrNameLst>
                                      </p:cBhvr>
                                      <p:rCtr x="7674" y="-26012"/>
                                    </p:animMotion>
                                  </p:childTnLst>
                                </p:cTn>
                              </p:par>
                            </p:childTnLst>
                          </p:cTn>
                        </p:par>
                        <p:par>
                          <p:cTn id="425" fill="hold" nodeType="afterGroup">
                            <p:stCondLst>
                              <p:cond delay="195760"/>
                            </p:stCondLst>
                            <p:childTnLst>
                              <p:par>
                                <p:cTn id="426" presetID="6" presetClass="exit" presetSubtype="16" fill="hold" nodeType="afterEffect">
                                  <p:stCondLst>
                                    <p:cond delay="0"/>
                                  </p:stCondLst>
                                  <p:childTnLst>
                                    <p:animEffect transition="out" filter="circle(in)">
                                      <p:cBhvr>
                                        <p:cTn id="427" dur="10"/>
                                        <p:tgtEl>
                                          <p:spTgt spid="16432"/>
                                        </p:tgtEl>
                                      </p:cBhvr>
                                    </p:animEffect>
                                    <p:set>
                                      <p:cBhvr>
                                        <p:cTn id="428" dur="1" fill="hold">
                                          <p:stCondLst>
                                            <p:cond delay="9"/>
                                          </p:stCondLst>
                                        </p:cTn>
                                        <p:tgtEl>
                                          <p:spTgt spid="16432"/>
                                        </p:tgtEl>
                                        <p:attrNameLst>
                                          <p:attrName>style.visibility</p:attrName>
                                        </p:attrNameLst>
                                      </p:cBhvr>
                                      <p:to>
                                        <p:strVal val="hidden"/>
                                      </p:to>
                                    </p:set>
                                  </p:childTnLst>
                                </p:cTn>
                              </p:par>
                            </p:childTnLst>
                          </p:cTn>
                        </p:par>
                        <p:par>
                          <p:cTn id="429" fill="hold" nodeType="afterGroup">
                            <p:stCondLst>
                              <p:cond delay="195770"/>
                            </p:stCondLst>
                            <p:childTnLst>
                              <p:par>
                                <p:cTn id="430" presetID="4" presetClass="exit" presetSubtype="16" fill="hold" nodeType="afterEffect">
                                  <p:stCondLst>
                                    <p:cond delay="0"/>
                                  </p:stCondLst>
                                  <p:childTnLst>
                                    <p:animEffect transition="out" filter="box(in)">
                                      <p:cBhvr>
                                        <p:cTn id="431" dur="10"/>
                                        <p:tgtEl>
                                          <p:spTgt spid="16431"/>
                                        </p:tgtEl>
                                      </p:cBhvr>
                                    </p:animEffect>
                                    <p:set>
                                      <p:cBhvr>
                                        <p:cTn id="432" dur="1" fill="hold">
                                          <p:stCondLst>
                                            <p:cond delay="9"/>
                                          </p:stCondLst>
                                        </p:cTn>
                                        <p:tgtEl>
                                          <p:spTgt spid="16431"/>
                                        </p:tgtEl>
                                        <p:attrNameLst>
                                          <p:attrName>style.visibility</p:attrName>
                                        </p:attrNameLst>
                                      </p:cBhvr>
                                      <p:to>
                                        <p:strVal val="hidden"/>
                                      </p:to>
                                    </p:set>
                                  </p:childTnLst>
                                </p:cTn>
                              </p:par>
                            </p:childTnLst>
                          </p:cTn>
                        </p:par>
                        <p:par>
                          <p:cTn id="433" fill="hold" nodeType="afterGroup">
                            <p:stCondLst>
                              <p:cond delay="195780"/>
                            </p:stCondLst>
                            <p:childTnLst>
                              <p:par>
                                <p:cTn id="43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35" dur="5000" fill="hold"/>
                                        <p:tgtEl>
                                          <p:spTgt spid="16430"/>
                                        </p:tgtEl>
                                        <p:attrNameLst>
                                          <p:attrName>ppt_x</p:attrName>
                                          <p:attrName>ppt_y</p:attrName>
                                        </p:attrNameLst>
                                      </p:cBhvr>
                                      <p:rCtr x="-27083" y="-3029"/>
                                    </p:animMotion>
                                  </p:childTnLst>
                                </p:cTn>
                              </p:par>
                            </p:childTnLst>
                          </p:cTn>
                        </p:par>
                        <p:par>
                          <p:cTn id="436" fill="hold" nodeType="afterGroup">
                            <p:stCondLst>
                              <p:cond delay="200780"/>
                            </p:stCondLst>
                            <p:childTnLst>
                              <p:par>
                                <p:cTn id="437" presetID="6" presetClass="exit" presetSubtype="16" fill="hold" nodeType="afterEffect">
                                  <p:stCondLst>
                                    <p:cond delay="0"/>
                                  </p:stCondLst>
                                  <p:childTnLst>
                                    <p:animEffect transition="out" filter="circle(in)">
                                      <p:cBhvr>
                                        <p:cTn id="438" dur="10"/>
                                        <p:tgtEl>
                                          <p:spTgt spid="16430"/>
                                        </p:tgtEl>
                                      </p:cBhvr>
                                    </p:animEffect>
                                    <p:set>
                                      <p:cBhvr>
                                        <p:cTn id="439" dur="1" fill="hold">
                                          <p:stCondLst>
                                            <p:cond delay="9"/>
                                          </p:stCondLst>
                                        </p:cTn>
                                        <p:tgtEl>
                                          <p:spTgt spid="16430"/>
                                        </p:tgtEl>
                                        <p:attrNameLst>
                                          <p:attrName>style.visibility</p:attrName>
                                        </p:attrNameLst>
                                      </p:cBhvr>
                                      <p:to>
                                        <p:strVal val="hidden"/>
                                      </p:to>
                                    </p:set>
                                  </p:childTnLst>
                                </p:cTn>
                              </p:par>
                            </p:childTnLst>
                          </p:cTn>
                        </p:par>
                        <p:par>
                          <p:cTn id="440" fill="hold" nodeType="afterGroup">
                            <p:stCondLst>
                              <p:cond delay="200790"/>
                            </p:stCondLst>
                            <p:childTnLst>
                              <p:par>
                                <p:cTn id="441" presetID="4" presetClass="exit" presetSubtype="16" fill="hold" nodeType="afterEffect">
                                  <p:stCondLst>
                                    <p:cond delay="0"/>
                                  </p:stCondLst>
                                  <p:childTnLst>
                                    <p:animEffect transition="out" filter="box(in)">
                                      <p:cBhvr>
                                        <p:cTn id="442" dur="10"/>
                                        <p:tgtEl>
                                          <p:spTgt spid="16429"/>
                                        </p:tgtEl>
                                      </p:cBhvr>
                                    </p:animEffect>
                                    <p:set>
                                      <p:cBhvr>
                                        <p:cTn id="443" dur="1" fill="hold">
                                          <p:stCondLst>
                                            <p:cond delay="9"/>
                                          </p:stCondLst>
                                        </p:cTn>
                                        <p:tgtEl>
                                          <p:spTgt spid="16429"/>
                                        </p:tgtEl>
                                        <p:attrNameLst>
                                          <p:attrName>style.visibility</p:attrName>
                                        </p:attrNameLst>
                                      </p:cBhvr>
                                      <p:to>
                                        <p:strVal val="hidden"/>
                                      </p:to>
                                    </p:set>
                                  </p:childTnLst>
                                </p:cTn>
                              </p:par>
                            </p:childTnLst>
                          </p:cTn>
                        </p:par>
                        <p:par>
                          <p:cTn id="444" fill="hold" nodeType="afterGroup">
                            <p:stCondLst>
                              <p:cond delay="200800"/>
                            </p:stCondLst>
                            <p:childTnLst>
                              <p:par>
                                <p:cTn id="44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46" dur="5000" fill="hold"/>
                                        <p:tgtEl>
                                          <p:spTgt spid="16428"/>
                                        </p:tgtEl>
                                        <p:attrNameLst>
                                          <p:attrName>ppt_x</p:attrName>
                                          <p:attrName>ppt_y</p:attrName>
                                        </p:attrNameLst>
                                      </p:cBhvr>
                                      <p:rCtr x="-7083" y="25688"/>
                                    </p:animMotion>
                                  </p:childTnLst>
                                </p:cTn>
                              </p:par>
                            </p:childTnLst>
                          </p:cTn>
                        </p:par>
                        <p:par>
                          <p:cTn id="447" fill="hold" nodeType="afterGroup">
                            <p:stCondLst>
                              <p:cond delay="205800"/>
                            </p:stCondLst>
                            <p:childTnLst>
                              <p:par>
                                <p:cTn id="448" presetID="6" presetClass="exit" presetSubtype="16" fill="hold" nodeType="afterEffect">
                                  <p:stCondLst>
                                    <p:cond delay="0"/>
                                  </p:stCondLst>
                                  <p:childTnLst>
                                    <p:animEffect transition="out" filter="circle(in)">
                                      <p:cBhvr>
                                        <p:cTn id="449" dur="10"/>
                                        <p:tgtEl>
                                          <p:spTgt spid="16428"/>
                                        </p:tgtEl>
                                      </p:cBhvr>
                                    </p:animEffect>
                                    <p:set>
                                      <p:cBhvr>
                                        <p:cTn id="450" dur="1" fill="hold">
                                          <p:stCondLst>
                                            <p:cond delay="9"/>
                                          </p:stCondLst>
                                        </p:cTn>
                                        <p:tgtEl>
                                          <p:spTgt spid="16428"/>
                                        </p:tgtEl>
                                        <p:attrNameLst>
                                          <p:attrName>style.visibility</p:attrName>
                                        </p:attrNameLst>
                                      </p:cBhvr>
                                      <p:to>
                                        <p:strVal val="hidden"/>
                                      </p:to>
                                    </p:set>
                                  </p:childTnLst>
                                </p:cTn>
                              </p:par>
                            </p:childTnLst>
                          </p:cTn>
                        </p:par>
                        <p:par>
                          <p:cTn id="451" fill="hold" nodeType="afterGroup">
                            <p:stCondLst>
                              <p:cond delay="205810"/>
                            </p:stCondLst>
                            <p:childTnLst>
                              <p:par>
                                <p:cTn id="452" presetID="4" presetClass="exit" presetSubtype="16" fill="hold" nodeType="afterEffect">
                                  <p:stCondLst>
                                    <p:cond delay="0"/>
                                  </p:stCondLst>
                                  <p:childTnLst>
                                    <p:animEffect transition="out" filter="box(in)">
                                      <p:cBhvr>
                                        <p:cTn id="453" dur="10"/>
                                        <p:tgtEl>
                                          <p:spTgt spid="16427"/>
                                        </p:tgtEl>
                                      </p:cBhvr>
                                    </p:animEffect>
                                    <p:set>
                                      <p:cBhvr>
                                        <p:cTn id="454" dur="1" fill="hold">
                                          <p:stCondLst>
                                            <p:cond delay="9"/>
                                          </p:stCondLst>
                                        </p:cTn>
                                        <p:tgtEl>
                                          <p:spTgt spid="16427"/>
                                        </p:tgtEl>
                                        <p:attrNameLst>
                                          <p:attrName>style.visibility</p:attrName>
                                        </p:attrNameLst>
                                      </p:cBhvr>
                                      <p:to>
                                        <p:strVal val="hidden"/>
                                      </p:to>
                                    </p:set>
                                  </p:childTnLst>
                                </p:cTn>
                              </p:par>
                            </p:childTnLst>
                          </p:cTn>
                        </p:par>
                        <p:par>
                          <p:cTn id="455" fill="hold" nodeType="afterGroup">
                            <p:stCondLst>
                              <p:cond delay="205820"/>
                            </p:stCondLst>
                            <p:childTnLst>
                              <p:par>
                                <p:cTn id="45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57" dur="5000" fill="hold"/>
                                        <p:tgtEl>
                                          <p:spTgt spid="16426"/>
                                        </p:tgtEl>
                                        <p:attrNameLst>
                                          <p:attrName>ppt_x</p:attrName>
                                          <p:attrName>ppt_y</p:attrName>
                                        </p:attrNameLst>
                                      </p:cBhvr>
                                      <p:rCtr x="26875" y="3561"/>
                                    </p:animMotion>
                                  </p:childTnLst>
                                </p:cTn>
                              </p:par>
                            </p:childTnLst>
                          </p:cTn>
                        </p:par>
                        <p:par>
                          <p:cTn id="458" fill="hold" nodeType="afterGroup">
                            <p:stCondLst>
                              <p:cond delay="210820"/>
                            </p:stCondLst>
                            <p:childTnLst>
                              <p:par>
                                <p:cTn id="459" presetID="6" presetClass="exit" presetSubtype="16" fill="hold" nodeType="afterEffect">
                                  <p:stCondLst>
                                    <p:cond delay="0"/>
                                  </p:stCondLst>
                                  <p:childTnLst>
                                    <p:animEffect transition="out" filter="circle(in)">
                                      <p:cBhvr>
                                        <p:cTn id="460" dur="10"/>
                                        <p:tgtEl>
                                          <p:spTgt spid="16426"/>
                                        </p:tgtEl>
                                      </p:cBhvr>
                                    </p:animEffect>
                                    <p:set>
                                      <p:cBhvr>
                                        <p:cTn id="461" dur="1" fill="hold">
                                          <p:stCondLst>
                                            <p:cond delay="9"/>
                                          </p:stCondLst>
                                        </p:cTn>
                                        <p:tgtEl>
                                          <p:spTgt spid="16426"/>
                                        </p:tgtEl>
                                        <p:attrNameLst>
                                          <p:attrName>style.visibility</p:attrName>
                                        </p:attrNameLst>
                                      </p:cBhvr>
                                      <p:to>
                                        <p:strVal val="hidden"/>
                                      </p:to>
                                    </p:set>
                                  </p:childTnLst>
                                </p:cTn>
                              </p:par>
                            </p:childTnLst>
                          </p:cTn>
                        </p:par>
                        <p:par>
                          <p:cTn id="462" fill="hold" nodeType="afterGroup">
                            <p:stCondLst>
                              <p:cond delay="210830"/>
                            </p:stCondLst>
                            <p:childTnLst>
                              <p:par>
                                <p:cTn id="463" presetID="4" presetClass="exit" presetSubtype="16" fill="hold" nodeType="afterEffect">
                                  <p:stCondLst>
                                    <p:cond delay="0"/>
                                  </p:stCondLst>
                                  <p:childTnLst>
                                    <p:animEffect transition="out" filter="box(in)">
                                      <p:cBhvr>
                                        <p:cTn id="464" dur="10"/>
                                        <p:tgtEl>
                                          <p:spTgt spid="16425"/>
                                        </p:tgtEl>
                                      </p:cBhvr>
                                    </p:animEffect>
                                    <p:set>
                                      <p:cBhvr>
                                        <p:cTn id="465" dur="1" fill="hold">
                                          <p:stCondLst>
                                            <p:cond delay="9"/>
                                          </p:stCondLst>
                                        </p:cTn>
                                        <p:tgtEl>
                                          <p:spTgt spid="16425"/>
                                        </p:tgtEl>
                                        <p:attrNameLst>
                                          <p:attrName>style.visibility</p:attrName>
                                        </p:attrNameLst>
                                      </p:cBhvr>
                                      <p:to>
                                        <p:strVal val="hidden"/>
                                      </p:to>
                                    </p:set>
                                  </p:childTnLst>
                                </p:cTn>
                              </p:par>
                            </p:childTnLst>
                          </p:cTn>
                        </p:par>
                        <p:par>
                          <p:cTn id="466" fill="hold" nodeType="afterGroup">
                            <p:stCondLst>
                              <p:cond delay="210840"/>
                            </p:stCondLst>
                            <p:childTnLst>
                              <p:par>
                                <p:cTn id="46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68" dur="5000" fill="hold"/>
                                        <p:tgtEl>
                                          <p:spTgt spid="16424"/>
                                        </p:tgtEl>
                                        <p:attrNameLst>
                                          <p:attrName>ppt_x</p:attrName>
                                          <p:attrName>ppt_y</p:attrName>
                                        </p:attrNameLst>
                                      </p:cBhvr>
                                      <p:rCtr x="7674" y="-26012"/>
                                    </p:animMotion>
                                  </p:childTnLst>
                                </p:cTn>
                              </p:par>
                            </p:childTnLst>
                          </p:cTn>
                        </p:par>
                        <p:par>
                          <p:cTn id="469" fill="hold" nodeType="afterGroup">
                            <p:stCondLst>
                              <p:cond delay="215840"/>
                            </p:stCondLst>
                            <p:childTnLst>
                              <p:par>
                                <p:cTn id="470" presetID="6" presetClass="exit" presetSubtype="16" fill="hold" nodeType="afterEffect">
                                  <p:stCondLst>
                                    <p:cond delay="0"/>
                                  </p:stCondLst>
                                  <p:childTnLst>
                                    <p:animEffect transition="out" filter="circle(in)">
                                      <p:cBhvr>
                                        <p:cTn id="471" dur="10"/>
                                        <p:tgtEl>
                                          <p:spTgt spid="16424"/>
                                        </p:tgtEl>
                                      </p:cBhvr>
                                    </p:animEffect>
                                    <p:set>
                                      <p:cBhvr>
                                        <p:cTn id="472" dur="1" fill="hold">
                                          <p:stCondLst>
                                            <p:cond delay="9"/>
                                          </p:stCondLst>
                                        </p:cTn>
                                        <p:tgtEl>
                                          <p:spTgt spid="16424"/>
                                        </p:tgtEl>
                                        <p:attrNameLst>
                                          <p:attrName>style.visibility</p:attrName>
                                        </p:attrNameLst>
                                      </p:cBhvr>
                                      <p:to>
                                        <p:strVal val="hidden"/>
                                      </p:to>
                                    </p:set>
                                  </p:childTnLst>
                                </p:cTn>
                              </p:par>
                            </p:childTnLst>
                          </p:cTn>
                        </p:par>
                        <p:par>
                          <p:cTn id="473" fill="hold" nodeType="afterGroup">
                            <p:stCondLst>
                              <p:cond delay="215850"/>
                            </p:stCondLst>
                            <p:childTnLst>
                              <p:par>
                                <p:cTn id="474" presetID="4" presetClass="exit" presetSubtype="16" fill="hold" nodeType="afterEffect">
                                  <p:stCondLst>
                                    <p:cond delay="0"/>
                                  </p:stCondLst>
                                  <p:childTnLst>
                                    <p:animEffect transition="out" filter="box(in)">
                                      <p:cBhvr>
                                        <p:cTn id="475" dur="10"/>
                                        <p:tgtEl>
                                          <p:spTgt spid="16423"/>
                                        </p:tgtEl>
                                      </p:cBhvr>
                                    </p:animEffect>
                                    <p:set>
                                      <p:cBhvr>
                                        <p:cTn id="476" dur="1" fill="hold">
                                          <p:stCondLst>
                                            <p:cond delay="9"/>
                                          </p:stCondLst>
                                        </p:cTn>
                                        <p:tgtEl>
                                          <p:spTgt spid="16423"/>
                                        </p:tgtEl>
                                        <p:attrNameLst>
                                          <p:attrName>style.visibility</p:attrName>
                                        </p:attrNameLst>
                                      </p:cBhvr>
                                      <p:to>
                                        <p:strVal val="hidden"/>
                                      </p:to>
                                    </p:set>
                                  </p:childTnLst>
                                </p:cTn>
                              </p:par>
                            </p:childTnLst>
                          </p:cTn>
                        </p:par>
                        <p:par>
                          <p:cTn id="477" fill="hold" nodeType="afterGroup">
                            <p:stCondLst>
                              <p:cond delay="215860"/>
                            </p:stCondLst>
                            <p:childTnLst>
                              <p:par>
                                <p:cTn id="47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79" dur="5000" fill="hold"/>
                                        <p:tgtEl>
                                          <p:spTgt spid="16422"/>
                                        </p:tgtEl>
                                        <p:attrNameLst>
                                          <p:attrName>ppt_x</p:attrName>
                                          <p:attrName>ppt_y</p:attrName>
                                        </p:attrNameLst>
                                      </p:cBhvr>
                                      <p:rCtr x="-27083" y="-3029"/>
                                    </p:animMotion>
                                  </p:childTnLst>
                                </p:cTn>
                              </p:par>
                            </p:childTnLst>
                          </p:cTn>
                        </p:par>
                        <p:par>
                          <p:cTn id="480" fill="hold" nodeType="afterGroup">
                            <p:stCondLst>
                              <p:cond delay="220860"/>
                            </p:stCondLst>
                            <p:childTnLst>
                              <p:par>
                                <p:cTn id="481" presetID="6" presetClass="exit" presetSubtype="16" fill="hold" nodeType="afterEffect">
                                  <p:stCondLst>
                                    <p:cond delay="0"/>
                                  </p:stCondLst>
                                  <p:childTnLst>
                                    <p:animEffect transition="out" filter="circle(in)">
                                      <p:cBhvr>
                                        <p:cTn id="482" dur="10"/>
                                        <p:tgtEl>
                                          <p:spTgt spid="16422"/>
                                        </p:tgtEl>
                                      </p:cBhvr>
                                    </p:animEffect>
                                    <p:set>
                                      <p:cBhvr>
                                        <p:cTn id="483" dur="1" fill="hold">
                                          <p:stCondLst>
                                            <p:cond delay="9"/>
                                          </p:stCondLst>
                                        </p:cTn>
                                        <p:tgtEl>
                                          <p:spTgt spid="16422"/>
                                        </p:tgtEl>
                                        <p:attrNameLst>
                                          <p:attrName>style.visibility</p:attrName>
                                        </p:attrNameLst>
                                      </p:cBhvr>
                                      <p:to>
                                        <p:strVal val="hidden"/>
                                      </p:to>
                                    </p:set>
                                  </p:childTnLst>
                                </p:cTn>
                              </p:par>
                            </p:childTnLst>
                          </p:cTn>
                        </p:par>
                        <p:par>
                          <p:cTn id="484" fill="hold" nodeType="afterGroup">
                            <p:stCondLst>
                              <p:cond delay="220870"/>
                            </p:stCondLst>
                            <p:childTnLst>
                              <p:par>
                                <p:cTn id="485" presetID="4" presetClass="exit" presetSubtype="16" fill="hold" nodeType="afterEffect">
                                  <p:stCondLst>
                                    <p:cond delay="0"/>
                                  </p:stCondLst>
                                  <p:childTnLst>
                                    <p:animEffect transition="out" filter="box(in)">
                                      <p:cBhvr>
                                        <p:cTn id="486" dur="10"/>
                                        <p:tgtEl>
                                          <p:spTgt spid="16421"/>
                                        </p:tgtEl>
                                      </p:cBhvr>
                                    </p:animEffect>
                                    <p:set>
                                      <p:cBhvr>
                                        <p:cTn id="487" dur="1" fill="hold">
                                          <p:stCondLst>
                                            <p:cond delay="9"/>
                                          </p:stCondLst>
                                        </p:cTn>
                                        <p:tgtEl>
                                          <p:spTgt spid="16421"/>
                                        </p:tgtEl>
                                        <p:attrNameLst>
                                          <p:attrName>style.visibility</p:attrName>
                                        </p:attrNameLst>
                                      </p:cBhvr>
                                      <p:to>
                                        <p:strVal val="hidden"/>
                                      </p:to>
                                    </p:set>
                                  </p:childTnLst>
                                </p:cTn>
                              </p:par>
                            </p:childTnLst>
                          </p:cTn>
                        </p:par>
                        <p:par>
                          <p:cTn id="488" fill="hold" nodeType="afterGroup">
                            <p:stCondLst>
                              <p:cond delay="220880"/>
                            </p:stCondLst>
                            <p:childTnLst>
                              <p:par>
                                <p:cTn id="489" presetID="51" presetClass="path" presetSubtype="0" fill="hold" nodeType="afterEffect">
                                  <p:stCondLst>
                                    <p:cond delay="0"/>
                                  </p:stCondLst>
                                  <p:childTnLst>
                                    <p:animMotion origin="layout" path="M -3.05556E-6 0 L -0.10503 0.13727 C -0.12864 0.1662 -0.14166 0.20949 -0.14166 0.2544 C -0.14166 0.30602 -0.12864 0.34676 -0.10503 0.37569 L -3.05556E-6 0.51389 " pathEditMode="relative" rAng="0" ptsTypes="FffFF">
                                      <p:cBhvr>
                                        <p:cTn id="490" dur="5000" fill="hold"/>
                                        <p:tgtEl>
                                          <p:spTgt spid="16420"/>
                                        </p:tgtEl>
                                        <p:attrNameLst>
                                          <p:attrName>ppt_x</p:attrName>
                                          <p:attrName>ppt_y</p:attrName>
                                        </p:attrNameLst>
                                      </p:cBhvr>
                                      <p:rCtr x="-7083" y="25694"/>
                                    </p:animMotion>
                                  </p:childTnLst>
                                </p:cTn>
                              </p:par>
                            </p:childTnLst>
                          </p:cTn>
                        </p:par>
                        <p:par>
                          <p:cTn id="491" fill="hold" nodeType="afterGroup">
                            <p:stCondLst>
                              <p:cond delay="225880"/>
                            </p:stCondLst>
                            <p:childTnLst>
                              <p:par>
                                <p:cTn id="492" presetID="6" presetClass="exit" presetSubtype="16" fill="hold" nodeType="afterEffect">
                                  <p:stCondLst>
                                    <p:cond delay="0"/>
                                  </p:stCondLst>
                                  <p:childTnLst>
                                    <p:animEffect transition="out" filter="circle(in)">
                                      <p:cBhvr>
                                        <p:cTn id="493" dur="10"/>
                                        <p:tgtEl>
                                          <p:spTgt spid="16420"/>
                                        </p:tgtEl>
                                      </p:cBhvr>
                                    </p:animEffect>
                                    <p:set>
                                      <p:cBhvr>
                                        <p:cTn id="494" dur="1" fill="hold">
                                          <p:stCondLst>
                                            <p:cond delay="9"/>
                                          </p:stCondLst>
                                        </p:cTn>
                                        <p:tgtEl>
                                          <p:spTgt spid="16420"/>
                                        </p:tgtEl>
                                        <p:attrNameLst>
                                          <p:attrName>style.visibility</p:attrName>
                                        </p:attrNameLst>
                                      </p:cBhvr>
                                      <p:to>
                                        <p:strVal val="hidden"/>
                                      </p:to>
                                    </p:set>
                                  </p:childTnLst>
                                </p:cTn>
                              </p:par>
                            </p:childTnLst>
                          </p:cTn>
                        </p:par>
                        <p:par>
                          <p:cTn id="495" fill="hold" nodeType="afterGroup">
                            <p:stCondLst>
                              <p:cond delay="225890"/>
                            </p:stCondLst>
                            <p:childTnLst>
                              <p:par>
                                <p:cTn id="496" presetID="4" presetClass="exit" presetSubtype="16" fill="hold" nodeType="afterEffect">
                                  <p:stCondLst>
                                    <p:cond delay="0"/>
                                  </p:stCondLst>
                                  <p:childTnLst>
                                    <p:animEffect transition="out" filter="box(in)">
                                      <p:cBhvr>
                                        <p:cTn id="497" dur="10"/>
                                        <p:tgtEl>
                                          <p:spTgt spid="16419"/>
                                        </p:tgtEl>
                                      </p:cBhvr>
                                    </p:animEffect>
                                    <p:set>
                                      <p:cBhvr>
                                        <p:cTn id="498" dur="1" fill="hold">
                                          <p:stCondLst>
                                            <p:cond delay="9"/>
                                          </p:stCondLst>
                                        </p:cTn>
                                        <p:tgtEl>
                                          <p:spTgt spid="16419"/>
                                        </p:tgtEl>
                                        <p:attrNameLst>
                                          <p:attrName>style.visibility</p:attrName>
                                        </p:attrNameLst>
                                      </p:cBhvr>
                                      <p:to>
                                        <p:strVal val="hidden"/>
                                      </p:to>
                                    </p:set>
                                  </p:childTnLst>
                                </p:cTn>
                              </p:par>
                            </p:childTnLst>
                          </p:cTn>
                        </p:par>
                        <p:par>
                          <p:cTn id="499" fill="hold" nodeType="afterGroup">
                            <p:stCondLst>
                              <p:cond delay="225900"/>
                            </p:stCondLst>
                            <p:childTnLst>
                              <p:par>
                                <p:cTn id="50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501" dur="5000" fill="hold"/>
                                        <p:tgtEl>
                                          <p:spTgt spid="16418"/>
                                        </p:tgtEl>
                                        <p:attrNameLst>
                                          <p:attrName>ppt_x</p:attrName>
                                          <p:attrName>ppt_y</p:attrName>
                                        </p:attrNameLst>
                                      </p:cBhvr>
                                      <p:rCtr x="26875" y="3561"/>
                                    </p:animMotion>
                                  </p:childTnLst>
                                </p:cTn>
                              </p:par>
                            </p:childTnLst>
                          </p:cTn>
                        </p:par>
                        <p:par>
                          <p:cTn id="502" fill="hold" nodeType="afterGroup">
                            <p:stCondLst>
                              <p:cond delay="230900"/>
                            </p:stCondLst>
                            <p:childTnLst>
                              <p:par>
                                <p:cTn id="503" presetID="6" presetClass="exit" presetSubtype="16" fill="hold" nodeType="afterEffect">
                                  <p:stCondLst>
                                    <p:cond delay="0"/>
                                  </p:stCondLst>
                                  <p:childTnLst>
                                    <p:animEffect transition="out" filter="circle(in)">
                                      <p:cBhvr>
                                        <p:cTn id="504" dur="10"/>
                                        <p:tgtEl>
                                          <p:spTgt spid="16418"/>
                                        </p:tgtEl>
                                      </p:cBhvr>
                                    </p:animEffect>
                                    <p:set>
                                      <p:cBhvr>
                                        <p:cTn id="505" dur="1" fill="hold">
                                          <p:stCondLst>
                                            <p:cond delay="9"/>
                                          </p:stCondLst>
                                        </p:cTn>
                                        <p:tgtEl>
                                          <p:spTgt spid="16418"/>
                                        </p:tgtEl>
                                        <p:attrNameLst>
                                          <p:attrName>style.visibility</p:attrName>
                                        </p:attrNameLst>
                                      </p:cBhvr>
                                      <p:to>
                                        <p:strVal val="hidden"/>
                                      </p:to>
                                    </p:set>
                                  </p:childTnLst>
                                </p:cTn>
                              </p:par>
                            </p:childTnLst>
                          </p:cTn>
                        </p:par>
                        <p:par>
                          <p:cTn id="506" fill="hold" nodeType="afterGroup">
                            <p:stCondLst>
                              <p:cond delay="230910"/>
                            </p:stCondLst>
                            <p:childTnLst>
                              <p:par>
                                <p:cTn id="507" presetID="4" presetClass="exit" presetSubtype="16" fill="hold" nodeType="afterEffect">
                                  <p:stCondLst>
                                    <p:cond delay="0"/>
                                  </p:stCondLst>
                                  <p:childTnLst>
                                    <p:animEffect transition="out" filter="box(in)">
                                      <p:cBhvr>
                                        <p:cTn id="508" dur="10"/>
                                        <p:tgtEl>
                                          <p:spTgt spid="16417"/>
                                        </p:tgtEl>
                                      </p:cBhvr>
                                    </p:animEffect>
                                    <p:set>
                                      <p:cBhvr>
                                        <p:cTn id="509" dur="1" fill="hold">
                                          <p:stCondLst>
                                            <p:cond delay="9"/>
                                          </p:stCondLst>
                                        </p:cTn>
                                        <p:tgtEl>
                                          <p:spTgt spid="16417"/>
                                        </p:tgtEl>
                                        <p:attrNameLst>
                                          <p:attrName>style.visibility</p:attrName>
                                        </p:attrNameLst>
                                      </p:cBhvr>
                                      <p:to>
                                        <p:strVal val="hidden"/>
                                      </p:to>
                                    </p:set>
                                  </p:childTnLst>
                                </p:cTn>
                              </p:par>
                            </p:childTnLst>
                          </p:cTn>
                        </p:par>
                        <p:par>
                          <p:cTn id="510" fill="hold" nodeType="afterGroup">
                            <p:stCondLst>
                              <p:cond delay="230920"/>
                            </p:stCondLst>
                            <p:childTnLst>
                              <p:par>
                                <p:cTn id="51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512" dur="5000" fill="hold"/>
                                        <p:tgtEl>
                                          <p:spTgt spid="16416"/>
                                        </p:tgtEl>
                                        <p:attrNameLst>
                                          <p:attrName>ppt_x</p:attrName>
                                          <p:attrName>ppt_y</p:attrName>
                                        </p:attrNameLst>
                                      </p:cBhvr>
                                      <p:rCtr x="7674" y="-26012"/>
                                    </p:animMotion>
                                  </p:childTnLst>
                                </p:cTn>
                              </p:par>
                            </p:childTnLst>
                          </p:cTn>
                        </p:par>
                        <p:par>
                          <p:cTn id="513" fill="hold" nodeType="afterGroup">
                            <p:stCondLst>
                              <p:cond delay="235920"/>
                            </p:stCondLst>
                            <p:childTnLst>
                              <p:par>
                                <p:cTn id="514" presetID="6" presetClass="exit" presetSubtype="16" fill="hold" nodeType="afterEffect">
                                  <p:stCondLst>
                                    <p:cond delay="0"/>
                                  </p:stCondLst>
                                  <p:childTnLst>
                                    <p:animEffect transition="out" filter="circle(in)">
                                      <p:cBhvr>
                                        <p:cTn id="515" dur="10"/>
                                        <p:tgtEl>
                                          <p:spTgt spid="16416"/>
                                        </p:tgtEl>
                                      </p:cBhvr>
                                    </p:animEffect>
                                    <p:set>
                                      <p:cBhvr>
                                        <p:cTn id="516" dur="1" fill="hold">
                                          <p:stCondLst>
                                            <p:cond delay="9"/>
                                          </p:stCondLst>
                                        </p:cTn>
                                        <p:tgtEl>
                                          <p:spTgt spid="16416"/>
                                        </p:tgtEl>
                                        <p:attrNameLst>
                                          <p:attrName>style.visibility</p:attrName>
                                        </p:attrNameLst>
                                      </p:cBhvr>
                                      <p:to>
                                        <p:strVal val="hidden"/>
                                      </p:to>
                                    </p:set>
                                  </p:childTnLst>
                                </p:cTn>
                              </p:par>
                            </p:childTnLst>
                          </p:cTn>
                        </p:par>
                        <p:par>
                          <p:cTn id="517" fill="hold" nodeType="afterGroup">
                            <p:stCondLst>
                              <p:cond delay="235930"/>
                            </p:stCondLst>
                            <p:childTnLst>
                              <p:par>
                                <p:cTn id="518" presetID="4" presetClass="exit" presetSubtype="16" fill="hold" nodeType="afterEffect">
                                  <p:stCondLst>
                                    <p:cond delay="0"/>
                                  </p:stCondLst>
                                  <p:childTnLst>
                                    <p:animEffect transition="out" filter="box(in)">
                                      <p:cBhvr>
                                        <p:cTn id="519" dur="10"/>
                                        <p:tgtEl>
                                          <p:spTgt spid="16415"/>
                                        </p:tgtEl>
                                      </p:cBhvr>
                                    </p:animEffect>
                                    <p:set>
                                      <p:cBhvr>
                                        <p:cTn id="520" dur="1" fill="hold">
                                          <p:stCondLst>
                                            <p:cond delay="9"/>
                                          </p:stCondLst>
                                        </p:cTn>
                                        <p:tgtEl>
                                          <p:spTgt spid="16415"/>
                                        </p:tgtEl>
                                        <p:attrNameLst>
                                          <p:attrName>style.visibility</p:attrName>
                                        </p:attrNameLst>
                                      </p:cBhvr>
                                      <p:to>
                                        <p:strVal val="hidden"/>
                                      </p:to>
                                    </p:set>
                                  </p:childTnLst>
                                </p:cTn>
                              </p:par>
                            </p:childTnLst>
                          </p:cTn>
                        </p:par>
                        <p:par>
                          <p:cTn id="521" fill="hold" nodeType="afterGroup">
                            <p:stCondLst>
                              <p:cond delay="235940"/>
                            </p:stCondLst>
                            <p:childTnLst>
                              <p:par>
                                <p:cTn id="52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523" dur="5000" fill="hold"/>
                                        <p:tgtEl>
                                          <p:spTgt spid="16414"/>
                                        </p:tgtEl>
                                        <p:attrNameLst>
                                          <p:attrName>ppt_x</p:attrName>
                                          <p:attrName>ppt_y</p:attrName>
                                        </p:attrNameLst>
                                      </p:cBhvr>
                                      <p:rCtr x="-27083" y="-3029"/>
                                    </p:animMotion>
                                  </p:childTnLst>
                                </p:cTn>
                              </p:par>
                            </p:childTnLst>
                          </p:cTn>
                        </p:par>
                        <p:par>
                          <p:cTn id="524" fill="hold" nodeType="afterGroup">
                            <p:stCondLst>
                              <p:cond delay="240940"/>
                            </p:stCondLst>
                            <p:childTnLst>
                              <p:par>
                                <p:cTn id="525" presetID="6" presetClass="exit" presetSubtype="16" fill="hold" nodeType="afterEffect">
                                  <p:stCondLst>
                                    <p:cond delay="0"/>
                                  </p:stCondLst>
                                  <p:childTnLst>
                                    <p:animEffect transition="out" filter="circle(in)">
                                      <p:cBhvr>
                                        <p:cTn id="526" dur="10"/>
                                        <p:tgtEl>
                                          <p:spTgt spid="16414"/>
                                        </p:tgtEl>
                                      </p:cBhvr>
                                    </p:animEffect>
                                    <p:set>
                                      <p:cBhvr>
                                        <p:cTn id="527" dur="1" fill="hold">
                                          <p:stCondLst>
                                            <p:cond delay="9"/>
                                          </p:stCondLst>
                                        </p:cTn>
                                        <p:tgtEl>
                                          <p:spTgt spid="16414"/>
                                        </p:tgtEl>
                                        <p:attrNameLst>
                                          <p:attrName>style.visibility</p:attrName>
                                        </p:attrNameLst>
                                      </p:cBhvr>
                                      <p:to>
                                        <p:strVal val="hidden"/>
                                      </p:to>
                                    </p:set>
                                  </p:childTnLst>
                                </p:cTn>
                              </p:par>
                            </p:childTnLst>
                          </p:cTn>
                        </p:par>
                      </p:childTnLst>
                    </p:cTn>
                  </p:par>
                  <p:par>
                    <p:cTn id="528" fill="hold" nodeType="clickPar">
                      <p:stCondLst>
                        <p:cond delay="indefinite"/>
                      </p:stCondLst>
                      <p:childTnLst>
                        <p:par>
                          <p:cTn id="529" fill="hold" nodeType="withGroup">
                            <p:stCondLst>
                              <p:cond delay="0"/>
                            </p:stCondLst>
                            <p:childTnLst>
                              <p:par>
                                <p:cTn id="530" presetID="4" presetClass="entr" presetSubtype="16" fill="hold" grpId="0" nodeType="clickEffect">
                                  <p:stCondLst>
                                    <p:cond delay="0"/>
                                  </p:stCondLst>
                                  <p:childTnLst>
                                    <p:set>
                                      <p:cBhvr>
                                        <p:cTn id="531" dur="1" fill="hold">
                                          <p:stCondLst>
                                            <p:cond delay="0"/>
                                          </p:stCondLst>
                                        </p:cTn>
                                        <p:tgtEl>
                                          <p:spTgt spid="16515"/>
                                        </p:tgtEl>
                                        <p:attrNameLst>
                                          <p:attrName>style.visibility</p:attrName>
                                        </p:attrNameLst>
                                      </p:cBhvr>
                                      <p:to>
                                        <p:strVal val="visible"/>
                                      </p:to>
                                    </p:set>
                                    <p:animEffect transition="in" filter="box(in)">
                                      <p:cBhvr>
                                        <p:cTn id="532" dur="500"/>
                                        <p:tgtEl>
                                          <p:spTgt spid="1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7" grpId="0" animBg="1"/>
      <p:bldP spid="165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42" name="Picture 2" descr="trai dat 6">
            <a:extLst>
              <a:ext uri="{FF2B5EF4-FFF2-40B4-BE49-F238E27FC236}">
                <a16:creationId xmlns:a16="http://schemas.microsoft.com/office/drawing/2014/main" id="{003F32BE-84CF-85E7-098B-D1C89A725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6517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526012CA-9CAB-64A3-3EF7-3129FA410891}"/>
              </a:ext>
            </a:extLst>
          </p:cNvPr>
          <p:cNvSpPr>
            <a:spLocks noChangeArrowheads="1"/>
          </p:cNvSpPr>
          <p:nvPr/>
        </p:nvSpPr>
        <p:spPr bwMode="auto">
          <a:xfrm>
            <a:off x="7724775" y="83820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44" name="Picture 4" descr="trai dat 4">
            <a:extLst>
              <a:ext uri="{FF2B5EF4-FFF2-40B4-BE49-F238E27FC236}">
                <a16:creationId xmlns:a16="http://schemas.microsoft.com/office/drawing/2014/main" id="{E3090585-8F87-A50A-44C8-6CF0F2F5B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513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DA36153F-1EAC-DA9C-F7CE-BE2F012532DF}"/>
              </a:ext>
            </a:extLst>
          </p:cNvPr>
          <p:cNvSpPr>
            <a:spLocks noChangeArrowheads="1"/>
          </p:cNvSpPr>
          <p:nvPr/>
        </p:nvSpPr>
        <p:spPr bwMode="auto">
          <a:xfrm>
            <a:off x="7680325" y="4452939"/>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46" name="Picture 6" descr="trai dat 5">
            <a:extLst>
              <a:ext uri="{FF2B5EF4-FFF2-40B4-BE49-F238E27FC236}">
                <a16:creationId xmlns:a16="http://schemas.microsoft.com/office/drawing/2014/main" id="{8892BE13-40C5-843D-1BF7-1C3CAF6AC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513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7" name="Rectangle 7">
            <a:extLst>
              <a:ext uri="{FF2B5EF4-FFF2-40B4-BE49-F238E27FC236}">
                <a16:creationId xmlns:a16="http://schemas.microsoft.com/office/drawing/2014/main" id="{BF879904-5284-9DF2-8455-709C5A393CB8}"/>
              </a:ext>
            </a:extLst>
          </p:cNvPr>
          <p:cNvSpPr>
            <a:spLocks noChangeArrowheads="1"/>
          </p:cNvSpPr>
          <p:nvPr/>
        </p:nvSpPr>
        <p:spPr bwMode="auto">
          <a:xfrm>
            <a:off x="2841625" y="449580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48" name="Picture 8" descr="trai dat 3">
            <a:extLst>
              <a:ext uri="{FF2B5EF4-FFF2-40B4-BE49-F238E27FC236}">
                <a16:creationId xmlns:a16="http://schemas.microsoft.com/office/drawing/2014/main" id="{D054B9E5-0117-E1CF-A65A-CCC9B52D7A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239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9">
            <a:extLst>
              <a:ext uri="{FF2B5EF4-FFF2-40B4-BE49-F238E27FC236}">
                <a16:creationId xmlns:a16="http://schemas.microsoft.com/office/drawing/2014/main" id="{7D9EB2C6-BA28-251C-0385-0A5BF907B5E7}"/>
              </a:ext>
            </a:extLst>
          </p:cNvPr>
          <p:cNvSpPr>
            <a:spLocks noChangeArrowheads="1"/>
          </p:cNvSpPr>
          <p:nvPr/>
        </p:nvSpPr>
        <p:spPr bwMode="auto">
          <a:xfrm>
            <a:off x="2711450" y="99695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50" name="Picture 10" descr="trai dat 6">
            <a:extLst>
              <a:ext uri="{FF2B5EF4-FFF2-40B4-BE49-F238E27FC236}">
                <a16:creationId xmlns:a16="http://schemas.microsoft.com/office/drawing/2014/main" id="{02CED76D-447F-FB20-F486-45D582746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a:extLst>
              <a:ext uri="{FF2B5EF4-FFF2-40B4-BE49-F238E27FC236}">
                <a16:creationId xmlns:a16="http://schemas.microsoft.com/office/drawing/2014/main" id="{D087E8C0-58CE-B71A-35BE-DF8F9C621C1D}"/>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52" name="Picture 12" descr="trai dat 4">
            <a:extLst>
              <a:ext uri="{FF2B5EF4-FFF2-40B4-BE49-F238E27FC236}">
                <a16:creationId xmlns:a16="http://schemas.microsoft.com/office/drawing/2014/main" id="{AA8EB960-BBCB-F1E2-844C-D7936EA25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13">
            <a:extLst>
              <a:ext uri="{FF2B5EF4-FFF2-40B4-BE49-F238E27FC236}">
                <a16:creationId xmlns:a16="http://schemas.microsoft.com/office/drawing/2014/main" id="{2C8F876E-9369-FA8A-8BAE-DE60183D810B}"/>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54" name="Picture 14" descr="trai dat 5">
            <a:extLst>
              <a:ext uri="{FF2B5EF4-FFF2-40B4-BE49-F238E27FC236}">
                <a16:creationId xmlns:a16="http://schemas.microsoft.com/office/drawing/2014/main" id="{5C68B411-139A-AF35-A08E-79B6158DE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55" name="Rectangle 15">
            <a:extLst>
              <a:ext uri="{FF2B5EF4-FFF2-40B4-BE49-F238E27FC236}">
                <a16:creationId xmlns:a16="http://schemas.microsoft.com/office/drawing/2014/main" id="{A469CCEF-CD6F-745E-8B3D-474F08F4B8CA}"/>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56" name="Picture 16" descr="trai dat 3">
            <a:extLst>
              <a:ext uri="{FF2B5EF4-FFF2-40B4-BE49-F238E27FC236}">
                <a16:creationId xmlns:a16="http://schemas.microsoft.com/office/drawing/2014/main" id="{F4D20346-B097-9FE4-8C68-F7F6534DB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Rectangle 17">
            <a:extLst>
              <a:ext uri="{FF2B5EF4-FFF2-40B4-BE49-F238E27FC236}">
                <a16:creationId xmlns:a16="http://schemas.microsoft.com/office/drawing/2014/main" id="{F75906AE-C85E-04F9-B8D1-F853E6346BB7}"/>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58" name="Picture 18" descr="trai dat 6">
            <a:extLst>
              <a:ext uri="{FF2B5EF4-FFF2-40B4-BE49-F238E27FC236}">
                <a16:creationId xmlns:a16="http://schemas.microsoft.com/office/drawing/2014/main" id="{2724338C-BF7C-C1E8-9BE0-7FB0912B8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Rectangle 19">
            <a:extLst>
              <a:ext uri="{FF2B5EF4-FFF2-40B4-BE49-F238E27FC236}">
                <a16:creationId xmlns:a16="http://schemas.microsoft.com/office/drawing/2014/main" id="{DF9EB41A-48F4-6CBC-39E6-F163953A1E2B}"/>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60" name="Picture 20" descr="trai dat 4">
            <a:extLst>
              <a:ext uri="{FF2B5EF4-FFF2-40B4-BE49-F238E27FC236}">
                <a16:creationId xmlns:a16="http://schemas.microsoft.com/office/drawing/2014/main" id="{421E5E36-8B95-435F-94A0-9F83B032B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Rectangle 21">
            <a:extLst>
              <a:ext uri="{FF2B5EF4-FFF2-40B4-BE49-F238E27FC236}">
                <a16:creationId xmlns:a16="http://schemas.microsoft.com/office/drawing/2014/main" id="{DC4473E8-9710-4A41-2409-34989084CC12}"/>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62" name="Picture 22" descr="trai dat 5">
            <a:extLst>
              <a:ext uri="{FF2B5EF4-FFF2-40B4-BE49-F238E27FC236}">
                <a16:creationId xmlns:a16="http://schemas.microsoft.com/office/drawing/2014/main" id="{56C4B84D-A309-F73D-6357-CCFF1AB88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3" name="Rectangle 23">
            <a:extLst>
              <a:ext uri="{FF2B5EF4-FFF2-40B4-BE49-F238E27FC236}">
                <a16:creationId xmlns:a16="http://schemas.microsoft.com/office/drawing/2014/main" id="{0A483ED7-3787-F2F9-1E10-A10E4E8B92DC}"/>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64" name="Picture 24" descr="trai dat 3">
            <a:extLst>
              <a:ext uri="{FF2B5EF4-FFF2-40B4-BE49-F238E27FC236}">
                <a16:creationId xmlns:a16="http://schemas.microsoft.com/office/drawing/2014/main" id="{8520097A-87CF-EE8F-C5C8-64D74E0A84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5" name="Rectangle 25">
            <a:extLst>
              <a:ext uri="{FF2B5EF4-FFF2-40B4-BE49-F238E27FC236}">
                <a16:creationId xmlns:a16="http://schemas.microsoft.com/office/drawing/2014/main" id="{051B8F43-BF62-BC4F-966D-101CB2F15C1F}"/>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66" name="Picture 26" descr="trai dat 6">
            <a:extLst>
              <a:ext uri="{FF2B5EF4-FFF2-40B4-BE49-F238E27FC236}">
                <a16:creationId xmlns:a16="http://schemas.microsoft.com/office/drawing/2014/main" id="{B556E6AA-89ED-6AD5-01BD-6223A8E35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7" name="Rectangle 27">
            <a:extLst>
              <a:ext uri="{FF2B5EF4-FFF2-40B4-BE49-F238E27FC236}">
                <a16:creationId xmlns:a16="http://schemas.microsoft.com/office/drawing/2014/main" id="{E718FB84-B0AD-C240-BB3D-56BEA46BE559}"/>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68" name="Picture 28" descr="trai dat 4">
            <a:extLst>
              <a:ext uri="{FF2B5EF4-FFF2-40B4-BE49-F238E27FC236}">
                <a16:creationId xmlns:a16="http://schemas.microsoft.com/office/drawing/2014/main" id="{EAE09DC4-DDD9-D723-98B0-81A2E7444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9" name="Rectangle 29">
            <a:extLst>
              <a:ext uri="{FF2B5EF4-FFF2-40B4-BE49-F238E27FC236}">
                <a16:creationId xmlns:a16="http://schemas.microsoft.com/office/drawing/2014/main" id="{B6840A1E-F69E-DA1F-1DFF-EB24B6830E40}"/>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70" name="Picture 30" descr="trai dat 5">
            <a:extLst>
              <a:ext uri="{FF2B5EF4-FFF2-40B4-BE49-F238E27FC236}">
                <a16:creationId xmlns:a16="http://schemas.microsoft.com/office/drawing/2014/main" id="{56CCA5BD-300B-1008-A372-CDDC0F2DF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1" name="Rectangle 31">
            <a:extLst>
              <a:ext uri="{FF2B5EF4-FFF2-40B4-BE49-F238E27FC236}">
                <a16:creationId xmlns:a16="http://schemas.microsoft.com/office/drawing/2014/main" id="{1F60692A-F003-CD05-E6B3-CAF0612D2298}"/>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72" name="Picture 32" descr="trai dat 3">
            <a:extLst>
              <a:ext uri="{FF2B5EF4-FFF2-40B4-BE49-F238E27FC236}">
                <a16:creationId xmlns:a16="http://schemas.microsoft.com/office/drawing/2014/main" id="{AC08FD3A-1F3B-F720-7208-5625253C7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3" name="Rectangle 33">
            <a:extLst>
              <a:ext uri="{FF2B5EF4-FFF2-40B4-BE49-F238E27FC236}">
                <a16:creationId xmlns:a16="http://schemas.microsoft.com/office/drawing/2014/main" id="{F1EBD098-ABE9-D33E-BF80-501914838C48}"/>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74" name="Picture 34" descr="trai dat 6">
            <a:extLst>
              <a:ext uri="{FF2B5EF4-FFF2-40B4-BE49-F238E27FC236}">
                <a16:creationId xmlns:a16="http://schemas.microsoft.com/office/drawing/2014/main" id="{699B1AE5-7CD5-A9F3-6668-D8BB3ECAD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5" name="Rectangle 35">
            <a:extLst>
              <a:ext uri="{FF2B5EF4-FFF2-40B4-BE49-F238E27FC236}">
                <a16:creationId xmlns:a16="http://schemas.microsoft.com/office/drawing/2014/main" id="{D12A545D-EFC9-1A44-216A-87F53D8F2AA2}"/>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76" name="Picture 36" descr="trai dat 4">
            <a:extLst>
              <a:ext uri="{FF2B5EF4-FFF2-40B4-BE49-F238E27FC236}">
                <a16:creationId xmlns:a16="http://schemas.microsoft.com/office/drawing/2014/main" id="{CA485F5E-ED36-D72D-C532-5DB80A5E7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7" name="Rectangle 37">
            <a:extLst>
              <a:ext uri="{FF2B5EF4-FFF2-40B4-BE49-F238E27FC236}">
                <a16:creationId xmlns:a16="http://schemas.microsoft.com/office/drawing/2014/main" id="{F3BDA410-F265-FA5A-91C3-829D8DDB46DC}"/>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78" name="Picture 38" descr="trai dat 5">
            <a:extLst>
              <a:ext uri="{FF2B5EF4-FFF2-40B4-BE49-F238E27FC236}">
                <a16:creationId xmlns:a16="http://schemas.microsoft.com/office/drawing/2014/main" id="{C3AC3BD6-3B76-2B5E-6918-652EBB4C8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9" name="Rectangle 39">
            <a:extLst>
              <a:ext uri="{FF2B5EF4-FFF2-40B4-BE49-F238E27FC236}">
                <a16:creationId xmlns:a16="http://schemas.microsoft.com/office/drawing/2014/main" id="{B7D7F729-6B21-A5AD-86EC-D61744E1D2DD}"/>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80" name="Picture 40" descr="trai dat 3">
            <a:extLst>
              <a:ext uri="{FF2B5EF4-FFF2-40B4-BE49-F238E27FC236}">
                <a16:creationId xmlns:a16="http://schemas.microsoft.com/office/drawing/2014/main" id="{88A14DBA-3216-4BC8-B5A2-FE086CCF7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1" name="Rectangle 41">
            <a:extLst>
              <a:ext uri="{FF2B5EF4-FFF2-40B4-BE49-F238E27FC236}">
                <a16:creationId xmlns:a16="http://schemas.microsoft.com/office/drawing/2014/main" id="{4B4EE52F-12BE-2385-1912-928CE0DC881D}"/>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82" name="Picture 42" descr="trai dat 6">
            <a:extLst>
              <a:ext uri="{FF2B5EF4-FFF2-40B4-BE49-F238E27FC236}">
                <a16:creationId xmlns:a16="http://schemas.microsoft.com/office/drawing/2014/main" id="{2F890057-5F51-8B23-A9B5-098ED86D5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3" name="Rectangle 43">
            <a:extLst>
              <a:ext uri="{FF2B5EF4-FFF2-40B4-BE49-F238E27FC236}">
                <a16:creationId xmlns:a16="http://schemas.microsoft.com/office/drawing/2014/main" id="{61090CB7-0A0F-490E-1F66-CA95C6478DC3}"/>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84" name="Picture 44" descr="trai dat 4">
            <a:extLst>
              <a:ext uri="{FF2B5EF4-FFF2-40B4-BE49-F238E27FC236}">
                <a16:creationId xmlns:a16="http://schemas.microsoft.com/office/drawing/2014/main" id="{D6A5CCD6-C490-8981-2D9E-701ECF99E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5" name="Rectangle 45">
            <a:extLst>
              <a:ext uri="{FF2B5EF4-FFF2-40B4-BE49-F238E27FC236}">
                <a16:creationId xmlns:a16="http://schemas.microsoft.com/office/drawing/2014/main" id="{7E46BFB6-617A-6C77-621C-EB3B889C0D2F}"/>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86" name="Picture 46" descr="trai dat 5">
            <a:extLst>
              <a:ext uri="{FF2B5EF4-FFF2-40B4-BE49-F238E27FC236}">
                <a16:creationId xmlns:a16="http://schemas.microsoft.com/office/drawing/2014/main" id="{5C6DE467-269B-8103-F427-0648AB83F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87" name="Rectangle 47">
            <a:extLst>
              <a:ext uri="{FF2B5EF4-FFF2-40B4-BE49-F238E27FC236}">
                <a16:creationId xmlns:a16="http://schemas.microsoft.com/office/drawing/2014/main" id="{E43CF4F8-1575-2B97-2E1C-85CB51A4CE45}"/>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88" name="Picture 48" descr="trai dat 3">
            <a:extLst>
              <a:ext uri="{FF2B5EF4-FFF2-40B4-BE49-F238E27FC236}">
                <a16:creationId xmlns:a16="http://schemas.microsoft.com/office/drawing/2014/main" id="{A0F0461E-D585-6CAB-2C06-7E25E82E4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9" name="Rectangle 49">
            <a:extLst>
              <a:ext uri="{FF2B5EF4-FFF2-40B4-BE49-F238E27FC236}">
                <a16:creationId xmlns:a16="http://schemas.microsoft.com/office/drawing/2014/main" id="{53EA626D-05F6-898D-ABA7-E7E5120116B8}"/>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90" name="Picture 50" descr="trai dat 6">
            <a:extLst>
              <a:ext uri="{FF2B5EF4-FFF2-40B4-BE49-F238E27FC236}">
                <a16:creationId xmlns:a16="http://schemas.microsoft.com/office/drawing/2014/main" id="{056B7B94-C474-B1D0-3383-E788E37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1" name="Rectangle 51">
            <a:extLst>
              <a:ext uri="{FF2B5EF4-FFF2-40B4-BE49-F238E27FC236}">
                <a16:creationId xmlns:a16="http://schemas.microsoft.com/office/drawing/2014/main" id="{F8DF08FA-1026-9881-2086-7F6EFB359D9D}"/>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92" name="Picture 52" descr="trai dat 4">
            <a:extLst>
              <a:ext uri="{FF2B5EF4-FFF2-40B4-BE49-F238E27FC236}">
                <a16:creationId xmlns:a16="http://schemas.microsoft.com/office/drawing/2014/main" id="{AA53C914-D2B3-32CF-FFD6-A92DBE329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3" name="Rectangle 53">
            <a:extLst>
              <a:ext uri="{FF2B5EF4-FFF2-40B4-BE49-F238E27FC236}">
                <a16:creationId xmlns:a16="http://schemas.microsoft.com/office/drawing/2014/main" id="{3DB40B30-E7D9-30EE-277B-9504A54CE4A8}"/>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94" name="Picture 54" descr="trai dat 5">
            <a:extLst>
              <a:ext uri="{FF2B5EF4-FFF2-40B4-BE49-F238E27FC236}">
                <a16:creationId xmlns:a16="http://schemas.microsoft.com/office/drawing/2014/main" id="{DD0BD0B1-797B-527B-1764-5CF1EDE74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95" name="Rectangle 55">
            <a:extLst>
              <a:ext uri="{FF2B5EF4-FFF2-40B4-BE49-F238E27FC236}">
                <a16:creationId xmlns:a16="http://schemas.microsoft.com/office/drawing/2014/main" id="{B3EAAC5C-D917-6BB0-6D74-752D5DFEF7FB}"/>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96" name="Picture 56" descr="trai dat 3">
            <a:extLst>
              <a:ext uri="{FF2B5EF4-FFF2-40B4-BE49-F238E27FC236}">
                <a16:creationId xmlns:a16="http://schemas.microsoft.com/office/drawing/2014/main" id="{C9DDCACE-C466-F218-A727-0769298D6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7" name="Rectangle 57">
            <a:extLst>
              <a:ext uri="{FF2B5EF4-FFF2-40B4-BE49-F238E27FC236}">
                <a16:creationId xmlns:a16="http://schemas.microsoft.com/office/drawing/2014/main" id="{0F03F06B-791A-6696-07DB-C2D823F91C8B}"/>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298" name="Picture 58" descr="trai dat 6">
            <a:extLst>
              <a:ext uri="{FF2B5EF4-FFF2-40B4-BE49-F238E27FC236}">
                <a16:creationId xmlns:a16="http://schemas.microsoft.com/office/drawing/2014/main" id="{5FD31783-EC5C-E3F0-3414-62BD3517B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9" name="Rectangle 59">
            <a:extLst>
              <a:ext uri="{FF2B5EF4-FFF2-40B4-BE49-F238E27FC236}">
                <a16:creationId xmlns:a16="http://schemas.microsoft.com/office/drawing/2014/main" id="{D166C16E-677F-ECBF-D07C-1F0732F78B5A}"/>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00" name="Picture 60" descr="trai dat 4">
            <a:extLst>
              <a:ext uri="{FF2B5EF4-FFF2-40B4-BE49-F238E27FC236}">
                <a16:creationId xmlns:a16="http://schemas.microsoft.com/office/drawing/2014/main" id="{D161F0E5-61C5-B65B-EA9D-8157EDC67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1" name="Rectangle 61">
            <a:extLst>
              <a:ext uri="{FF2B5EF4-FFF2-40B4-BE49-F238E27FC236}">
                <a16:creationId xmlns:a16="http://schemas.microsoft.com/office/drawing/2014/main" id="{A5041D46-CEF6-CCD3-4D42-E350F00272CF}"/>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02" name="Picture 62" descr="trai dat 5">
            <a:extLst>
              <a:ext uri="{FF2B5EF4-FFF2-40B4-BE49-F238E27FC236}">
                <a16:creationId xmlns:a16="http://schemas.microsoft.com/office/drawing/2014/main" id="{36DBFEE9-8322-D2B2-83F3-A4EACD9B1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03" name="Rectangle 63">
            <a:extLst>
              <a:ext uri="{FF2B5EF4-FFF2-40B4-BE49-F238E27FC236}">
                <a16:creationId xmlns:a16="http://schemas.microsoft.com/office/drawing/2014/main" id="{73E2F5BB-A1E0-DF83-27DE-D06D29BF8CE7}"/>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04" name="Picture 64" descr="trai dat 3">
            <a:extLst>
              <a:ext uri="{FF2B5EF4-FFF2-40B4-BE49-F238E27FC236}">
                <a16:creationId xmlns:a16="http://schemas.microsoft.com/office/drawing/2014/main" id="{207074CC-6829-EC41-6E21-BA301989F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5" name="Rectangle 65">
            <a:extLst>
              <a:ext uri="{FF2B5EF4-FFF2-40B4-BE49-F238E27FC236}">
                <a16:creationId xmlns:a16="http://schemas.microsoft.com/office/drawing/2014/main" id="{4C356095-0FC3-7D20-E7F5-150DCC5B8992}"/>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06" name="Picture 66" descr="trai dat 6">
            <a:extLst>
              <a:ext uri="{FF2B5EF4-FFF2-40B4-BE49-F238E27FC236}">
                <a16:creationId xmlns:a16="http://schemas.microsoft.com/office/drawing/2014/main" id="{025419B9-9796-5E93-4208-4CC0BADD4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7" name="Rectangle 67">
            <a:extLst>
              <a:ext uri="{FF2B5EF4-FFF2-40B4-BE49-F238E27FC236}">
                <a16:creationId xmlns:a16="http://schemas.microsoft.com/office/drawing/2014/main" id="{E20C010D-6455-AB1C-DF67-583E47637179}"/>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08" name="Picture 68" descr="trai dat 4">
            <a:extLst>
              <a:ext uri="{FF2B5EF4-FFF2-40B4-BE49-F238E27FC236}">
                <a16:creationId xmlns:a16="http://schemas.microsoft.com/office/drawing/2014/main" id="{174F17D4-5DB3-2AD5-1F76-B3D765035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9" name="Rectangle 69">
            <a:extLst>
              <a:ext uri="{FF2B5EF4-FFF2-40B4-BE49-F238E27FC236}">
                <a16:creationId xmlns:a16="http://schemas.microsoft.com/office/drawing/2014/main" id="{C7ECC897-2B22-7D0A-3B71-82A588A2357C}"/>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10" name="Picture 70" descr="trai dat 5">
            <a:extLst>
              <a:ext uri="{FF2B5EF4-FFF2-40B4-BE49-F238E27FC236}">
                <a16:creationId xmlns:a16="http://schemas.microsoft.com/office/drawing/2014/main" id="{F014258F-09F1-C550-1A15-B73263AE4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11" name="Rectangle 71">
            <a:extLst>
              <a:ext uri="{FF2B5EF4-FFF2-40B4-BE49-F238E27FC236}">
                <a16:creationId xmlns:a16="http://schemas.microsoft.com/office/drawing/2014/main" id="{704D2DBB-50F8-A249-9A3B-1DEADCF8652C}"/>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12" name="Picture 72" descr="trai dat 3">
            <a:extLst>
              <a:ext uri="{FF2B5EF4-FFF2-40B4-BE49-F238E27FC236}">
                <a16:creationId xmlns:a16="http://schemas.microsoft.com/office/drawing/2014/main" id="{48AC4774-7B21-290B-CCE6-B5FB47962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3" name="Rectangle 73">
            <a:extLst>
              <a:ext uri="{FF2B5EF4-FFF2-40B4-BE49-F238E27FC236}">
                <a16:creationId xmlns:a16="http://schemas.microsoft.com/office/drawing/2014/main" id="{A335480F-E67C-964A-4E3E-F6444374823D}"/>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14" name="Picture 74" descr="trai dat 6">
            <a:extLst>
              <a:ext uri="{FF2B5EF4-FFF2-40B4-BE49-F238E27FC236}">
                <a16:creationId xmlns:a16="http://schemas.microsoft.com/office/drawing/2014/main" id="{3E45ADB1-0AEA-978F-C3D1-273D8031C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5" name="Rectangle 75">
            <a:extLst>
              <a:ext uri="{FF2B5EF4-FFF2-40B4-BE49-F238E27FC236}">
                <a16:creationId xmlns:a16="http://schemas.microsoft.com/office/drawing/2014/main" id="{0278CE30-F798-113F-3BF6-2C55A69BE508}"/>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16" name="Picture 76" descr="trai dat 4">
            <a:extLst>
              <a:ext uri="{FF2B5EF4-FFF2-40B4-BE49-F238E27FC236}">
                <a16:creationId xmlns:a16="http://schemas.microsoft.com/office/drawing/2014/main" id="{03BCE997-ED31-92CC-4728-5B0A2985E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7" name="Rectangle 77">
            <a:extLst>
              <a:ext uri="{FF2B5EF4-FFF2-40B4-BE49-F238E27FC236}">
                <a16:creationId xmlns:a16="http://schemas.microsoft.com/office/drawing/2014/main" id="{9576CC9C-A52D-52A5-1918-536328B31D7D}"/>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18" name="Picture 78" descr="trai dat 5">
            <a:extLst>
              <a:ext uri="{FF2B5EF4-FFF2-40B4-BE49-F238E27FC236}">
                <a16:creationId xmlns:a16="http://schemas.microsoft.com/office/drawing/2014/main" id="{B958112A-2D4E-77CA-BBE2-EBB25E24E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19" name="Rectangle 79">
            <a:extLst>
              <a:ext uri="{FF2B5EF4-FFF2-40B4-BE49-F238E27FC236}">
                <a16:creationId xmlns:a16="http://schemas.microsoft.com/office/drawing/2014/main" id="{C2231141-6758-868B-5E9E-CD5196E459C6}"/>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20" name="Picture 80" descr="trai dat 3">
            <a:extLst>
              <a:ext uri="{FF2B5EF4-FFF2-40B4-BE49-F238E27FC236}">
                <a16:creationId xmlns:a16="http://schemas.microsoft.com/office/drawing/2014/main" id="{D7A4B585-AE4E-40CA-D885-0E9408B01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1" name="Rectangle 81">
            <a:extLst>
              <a:ext uri="{FF2B5EF4-FFF2-40B4-BE49-F238E27FC236}">
                <a16:creationId xmlns:a16="http://schemas.microsoft.com/office/drawing/2014/main" id="{E46839DE-5065-0041-569B-E00D83BD23D0}"/>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22" name="Picture 82" descr="trai dat 6">
            <a:extLst>
              <a:ext uri="{FF2B5EF4-FFF2-40B4-BE49-F238E27FC236}">
                <a16:creationId xmlns:a16="http://schemas.microsoft.com/office/drawing/2014/main" id="{79F870E7-E19C-57A5-A520-B2DF34D0F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3" name="Rectangle 83">
            <a:extLst>
              <a:ext uri="{FF2B5EF4-FFF2-40B4-BE49-F238E27FC236}">
                <a16:creationId xmlns:a16="http://schemas.microsoft.com/office/drawing/2014/main" id="{9B2C668D-BD1A-1D19-FFE3-FE1FDC0173C4}"/>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24" name="Picture 84" descr="trai dat 4">
            <a:extLst>
              <a:ext uri="{FF2B5EF4-FFF2-40B4-BE49-F238E27FC236}">
                <a16:creationId xmlns:a16="http://schemas.microsoft.com/office/drawing/2014/main" id="{050FA8AE-D60B-7883-6B43-AF4656263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5" name="Rectangle 85">
            <a:extLst>
              <a:ext uri="{FF2B5EF4-FFF2-40B4-BE49-F238E27FC236}">
                <a16:creationId xmlns:a16="http://schemas.microsoft.com/office/drawing/2014/main" id="{653EBE52-3A9B-6878-40F6-F5D8CFCDE7A7}"/>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26" name="Picture 86" descr="trai dat 5">
            <a:extLst>
              <a:ext uri="{FF2B5EF4-FFF2-40B4-BE49-F238E27FC236}">
                <a16:creationId xmlns:a16="http://schemas.microsoft.com/office/drawing/2014/main" id="{96A4F0F5-14A4-63F1-93CA-1896DD151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27" name="Rectangle 87">
            <a:extLst>
              <a:ext uri="{FF2B5EF4-FFF2-40B4-BE49-F238E27FC236}">
                <a16:creationId xmlns:a16="http://schemas.microsoft.com/office/drawing/2014/main" id="{00176CE1-5C35-2959-A9AD-4734AB2C4012}"/>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28" name="Picture 88" descr="trai dat 3">
            <a:extLst>
              <a:ext uri="{FF2B5EF4-FFF2-40B4-BE49-F238E27FC236}">
                <a16:creationId xmlns:a16="http://schemas.microsoft.com/office/drawing/2014/main" id="{69E71A68-67A2-7F0A-90C2-9766AA804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9" name="Rectangle 89">
            <a:extLst>
              <a:ext uri="{FF2B5EF4-FFF2-40B4-BE49-F238E27FC236}">
                <a16:creationId xmlns:a16="http://schemas.microsoft.com/office/drawing/2014/main" id="{C6B5785B-0E2C-23F6-0BA5-D66D39077B6D}"/>
              </a:ext>
            </a:extLst>
          </p:cNvPr>
          <p:cNvSpPr>
            <a:spLocks noChangeArrowheads="1"/>
          </p:cNvSpPr>
          <p:nvPr/>
        </p:nvSpPr>
        <p:spPr bwMode="auto">
          <a:xfrm>
            <a:off x="2711450" y="9810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30" name="Picture 90" descr="trai dat 6">
            <a:extLst>
              <a:ext uri="{FF2B5EF4-FFF2-40B4-BE49-F238E27FC236}">
                <a16:creationId xmlns:a16="http://schemas.microsoft.com/office/drawing/2014/main" id="{33CC5781-DB98-56BE-E95E-0AEBC76B4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7493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1" name="Rectangle 91">
            <a:extLst>
              <a:ext uri="{FF2B5EF4-FFF2-40B4-BE49-F238E27FC236}">
                <a16:creationId xmlns:a16="http://schemas.microsoft.com/office/drawing/2014/main" id="{BE01A84D-315B-24CF-1B4C-F9B69EEEAC4E}"/>
              </a:ext>
            </a:extLst>
          </p:cNvPr>
          <p:cNvSpPr>
            <a:spLocks noChangeArrowheads="1"/>
          </p:cNvSpPr>
          <p:nvPr/>
        </p:nvSpPr>
        <p:spPr bwMode="auto">
          <a:xfrm>
            <a:off x="7724775" y="8223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32" name="Picture 92" descr="trai dat 4">
            <a:extLst>
              <a:ext uri="{FF2B5EF4-FFF2-40B4-BE49-F238E27FC236}">
                <a16:creationId xmlns:a16="http://schemas.microsoft.com/office/drawing/2014/main" id="{09D6B821-94E2-69DE-9813-352DE5D88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43354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3" name="Rectangle 93">
            <a:extLst>
              <a:ext uri="{FF2B5EF4-FFF2-40B4-BE49-F238E27FC236}">
                <a16:creationId xmlns:a16="http://schemas.microsoft.com/office/drawing/2014/main" id="{132EBA7F-0974-5702-4D62-6BA2BA9A5299}"/>
              </a:ext>
            </a:extLst>
          </p:cNvPr>
          <p:cNvSpPr>
            <a:spLocks noChangeArrowheads="1"/>
          </p:cNvSpPr>
          <p:nvPr/>
        </p:nvSpPr>
        <p:spPr bwMode="auto">
          <a:xfrm>
            <a:off x="7680325" y="44370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34" name="Picture 94" descr="trai dat 5">
            <a:extLst>
              <a:ext uri="{FF2B5EF4-FFF2-40B4-BE49-F238E27FC236}">
                <a16:creationId xmlns:a16="http://schemas.microsoft.com/office/drawing/2014/main" id="{3E64735A-10BB-F593-7F71-E4330F552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3354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5" name="Rectangle 95">
            <a:extLst>
              <a:ext uri="{FF2B5EF4-FFF2-40B4-BE49-F238E27FC236}">
                <a16:creationId xmlns:a16="http://schemas.microsoft.com/office/drawing/2014/main" id="{50CCBBA1-92C3-9DDA-4F45-FD582E29DC33}"/>
              </a:ext>
            </a:extLst>
          </p:cNvPr>
          <p:cNvSpPr>
            <a:spLocks noChangeArrowheads="1"/>
          </p:cNvSpPr>
          <p:nvPr/>
        </p:nvSpPr>
        <p:spPr bwMode="auto">
          <a:xfrm>
            <a:off x="2841625" y="4479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0336" name="Picture 96" descr="trai dat 3">
            <a:extLst>
              <a:ext uri="{FF2B5EF4-FFF2-40B4-BE49-F238E27FC236}">
                <a16:creationId xmlns:a16="http://schemas.microsoft.com/office/drawing/2014/main" id="{C4333E82-615A-B10A-14B7-F888A3C967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9080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1" name="Oval 97">
            <a:extLst>
              <a:ext uri="{FF2B5EF4-FFF2-40B4-BE49-F238E27FC236}">
                <a16:creationId xmlns:a16="http://schemas.microsoft.com/office/drawing/2014/main" id="{19BF30F4-D7BF-CA0D-B89E-42EB5F4CD7E3}"/>
              </a:ext>
            </a:extLst>
          </p:cNvPr>
          <p:cNvSpPr>
            <a:spLocks noChangeArrowheads="1"/>
          </p:cNvSpPr>
          <p:nvPr/>
        </p:nvSpPr>
        <p:spPr bwMode="auto">
          <a:xfrm>
            <a:off x="2208213" y="1196976"/>
            <a:ext cx="7632700" cy="4537075"/>
          </a:xfrm>
          <a:prstGeom prst="ellipse">
            <a:avLst/>
          </a:prstGeom>
          <a:noFill/>
          <a:ln w="28575">
            <a:solidFill>
              <a:schemeClr val="bg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16482" name="Text Box 98">
            <a:extLst>
              <a:ext uri="{FF2B5EF4-FFF2-40B4-BE49-F238E27FC236}">
                <a16:creationId xmlns:a16="http://schemas.microsoft.com/office/drawing/2014/main" id="{C2A76565-61AB-DE66-E7DC-46EA1D04AB19}"/>
              </a:ext>
            </a:extLst>
          </p:cNvPr>
          <p:cNvSpPr txBox="1">
            <a:spLocks noChangeArrowheads="1"/>
          </p:cNvSpPr>
          <p:nvPr/>
        </p:nvSpPr>
        <p:spPr bwMode="auto">
          <a:xfrm>
            <a:off x="5105400" y="533401"/>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Xuân  Tháng 3</a:t>
            </a:r>
          </a:p>
        </p:txBody>
      </p:sp>
      <p:sp>
        <p:nvSpPr>
          <p:cNvPr id="16483" name="Text Box 99">
            <a:extLst>
              <a:ext uri="{FF2B5EF4-FFF2-40B4-BE49-F238E27FC236}">
                <a16:creationId xmlns:a16="http://schemas.microsoft.com/office/drawing/2014/main" id="{37454C4B-77C4-307D-C201-7B452E1372C0}"/>
              </a:ext>
            </a:extLst>
          </p:cNvPr>
          <p:cNvSpPr txBox="1">
            <a:spLocks noChangeArrowheads="1"/>
          </p:cNvSpPr>
          <p:nvPr/>
        </p:nvSpPr>
        <p:spPr bwMode="auto">
          <a:xfrm>
            <a:off x="1524000" y="259080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Hạ         Tháng 6</a:t>
            </a:r>
          </a:p>
        </p:txBody>
      </p:sp>
      <p:sp>
        <p:nvSpPr>
          <p:cNvPr id="16484" name="Text Box 100">
            <a:extLst>
              <a:ext uri="{FF2B5EF4-FFF2-40B4-BE49-F238E27FC236}">
                <a16:creationId xmlns:a16="http://schemas.microsoft.com/office/drawing/2014/main" id="{701ACF2B-0806-D5C2-CC96-BB974016EBB4}"/>
              </a:ext>
            </a:extLst>
          </p:cNvPr>
          <p:cNvSpPr txBox="1">
            <a:spLocks noChangeArrowheads="1"/>
          </p:cNvSpPr>
          <p:nvPr/>
        </p:nvSpPr>
        <p:spPr bwMode="auto">
          <a:xfrm>
            <a:off x="4800600" y="5715001"/>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Thu        Tháng 9</a:t>
            </a:r>
          </a:p>
        </p:txBody>
      </p:sp>
      <p:sp>
        <p:nvSpPr>
          <p:cNvPr id="16485" name="Text Box 101">
            <a:extLst>
              <a:ext uri="{FF2B5EF4-FFF2-40B4-BE49-F238E27FC236}">
                <a16:creationId xmlns:a16="http://schemas.microsoft.com/office/drawing/2014/main" id="{12F49863-D22E-ED9F-9150-A6542F05D3EB}"/>
              </a:ext>
            </a:extLst>
          </p:cNvPr>
          <p:cNvSpPr txBox="1">
            <a:spLocks noChangeArrowheads="1"/>
          </p:cNvSpPr>
          <p:nvPr/>
        </p:nvSpPr>
        <p:spPr bwMode="auto">
          <a:xfrm>
            <a:off x="7620000" y="289560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endParaRPr lang="en-US" altLang="en-US" b="0">
              <a:solidFill>
                <a:srgbClr val="333399"/>
              </a:solidFill>
            </a:endParaRPr>
          </a:p>
        </p:txBody>
      </p:sp>
      <p:sp>
        <p:nvSpPr>
          <p:cNvPr id="16486" name="Text Box 102">
            <a:extLst>
              <a:ext uri="{FF2B5EF4-FFF2-40B4-BE49-F238E27FC236}">
                <a16:creationId xmlns:a16="http://schemas.microsoft.com/office/drawing/2014/main" id="{63A140A4-CC73-89EC-8D5E-F746284E9077}"/>
              </a:ext>
            </a:extLst>
          </p:cNvPr>
          <p:cNvSpPr txBox="1">
            <a:spLocks noChangeArrowheads="1"/>
          </p:cNvSpPr>
          <p:nvPr/>
        </p:nvSpPr>
        <p:spPr bwMode="auto">
          <a:xfrm>
            <a:off x="7467600" y="2514601"/>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Đông   Tháng   12</a:t>
            </a:r>
          </a:p>
        </p:txBody>
      </p:sp>
      <p:pic>
        <p:nvPicPr>
          <p:cNvPr id="16487" name="Picture 103" descr="SUN_MED_">
            <a:extLst>
              <a:ext uri="{FF2B5EF4-FFF2-40B4-BE49-F238E27FC236}">
                <a16:creationId xmlns:a16="http://schemas.microsoft.com/office/drawing/2014/main" id="{618F3016-BEBC-1B19-7A55-92D34F04A6F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743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8" name="Text Box 104">
            <a:extLst>
              <a:ext uri="{FF2B5EF4-FFF2-40B4-BE49-F238E27FC236}">
                <a16:creationId xmlns:a16="http://schemas.microsoft.com/office/drawing/2014/main" id="{F24CDDBA-CB7E-A73E-B132-AC3460C49756}"/>
              </a:ext>
            </a:extLst>
          </p:cNvPr>
          <p:cNvSpPr txBox="1">
            <a:spLocks noChangeArrowheads="1"/>
          </p:cNvSpPr>
          <p:nvPr/>
        </p:nvSpPr>
        <p:spPr bwMode="auto">
          <a:xfrm>
            <a:off x="1524000" y="34290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B</a:t>
            </a:r>
          </a:p>
        </p:txBody>
      </p:sp>
      <p:sp>
        <p:nvSpPr>
          <p:cNvPr id="16489" name="Text Box 105">
            <a:extLst>
              <a:ext uri="{FF2B5EF4-FFF2-40B4-BE49-F238E27FC236}">
                <a16:creationId xmlns:a16="http://schemas.microsoft.com/office/drawing/2014/main" id="{610AA5E9-5070-1624-76B3-D4F9250487ED}"/>
              </a:ext>
            </a:extLst>
          </p:cNvPr>
          <p:cNvSpPr txBox="1">
            <a:spLocks noChangeArrowheads="1"/>
          </p:cNvSpPr>
          <p:nvPr/>
        </p:nvSpPr>
        <p:spPr bwMode="auto">
          <a:xfrm>
            <a:off x="5791200" y="61722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C</a:t>
            </a:r>
          </a:p>
        </p:txBody>
      </p:sp>
      <p:sp>
        <p:nvSpPr>
          <p:cNvPr id="16490" name="Text Box 106">
            <a:extLst>
              <a:ext uri="{FF2B5EF4-FFF2-40B4-BE49-F238E27FC236}">
                <a16:creationId xmlns:a16="http://schemas.microsoft.com/office/drawing/2014/main" id="{3D30782A-7A1D-010A-E1F5-5A4A7F74DC27}"/>
              </a:ext>
            </a:extLst>
          </p:cNvPr>
          <p:cNvSpPr txBox="1">
            <a:spLocks noChangeArrowheads="1"/>
          </p:cNvSpPr>
          <p:nvPr/>
        </p:nvSpPr>
        <p:spPr bwMode="auto">
          <a:xfrm>
            <a:off x="5943600" y="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A</a:t>
            </a:r>
          </a:p>
        </p:txBody>
      </p:sp>
      <p:sp>
        <p:nvSpPr>
          <p:cNvPr id="16491" name="Text Box 107">
            <a:extLst>
              <a:ext uri="{FF2B5EF4-FFF2-40B4-BE49-F238E27FC236}">
                <a16:creationId xmlns:a16="http://schemas.microsoft.com/office/drawing/2014/main" id="{059391A0-16B9-0938-AEEA-B4DDCA65B8CC}"/>
              </a:ext>
            </a:extLst>
          </p:cNvPr>
          <p:cNvSpPr txBox="1">
            <a:spLocks noChangeArrowheads="1"/>
          </p:cNvSpPr>
          <p:nvPr/>
        </p:nvSpPr>
        <p:spPr bwMode="auto">
          <a:xfrm>
            <a:off x="9982200" y="32004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6" dur="5000" fill="hold"/>
                                        <p:tgtEl>
                                          <p:spTgt spid="10336"/>
                                        </p:tgtEl>
                                        <p:attrNameLst>
                                          <p:attrName>ppt_x</p:attrName>
                                          <p:attrName>ppt_y</p:attrName>
                                        </p:attrNameLst>
                                      </p:cBhvr>
                                      <p:rCtr x="-7083" y="25688"/>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
                                        <p:tgtEl>
                                          <p:spTgt spid="10336"/>
                                        </p:tgtEl>
                                      </p:cBhvr>
                                    </p:animEffect>
                                    <p:set>
                                      <p:cBhvr>
                                        <p:cTn id="10" dur="1" fill="hold">
                                          <p:stCondLst>
                                            <p:cond delay="9"/>
                                          </p:stCondLst>
                                        </p:cTn>
                                        <p:tgtEl>
                                          <p:spTgt spid="10336"/>
                                        </p:tgtEl>
                                        <p:attrNameLst>
                                          <p:attrName>style.visibility</p:attrName>
                                        </p:attrNameLst>
                                      </p:cBhvr>
                                      <p:to>
                                        <p:strVal val="hidden"/>
                                      </p:to>
                                    </p:set>
                                  </p:childTnLst>
                                </p:cTn>
                              </p:par>
                            </p:childTnLst>
                          </p:cTn>
                        </p:par>
                        <p:par>
                          <p:cTn id="11" fill="hold" nodeType="afterGroup">
                            <p:stCondLst>
                              <p:cond delay="5010"/>
                            </p:stCondLst>
                            <p:childTnLst>
                              <p:par>
                                <p:cTn id="12" presetID="4" presetClass="exit" presetSubtype="16" fill="hold" nodeType="afterEffect">
                                  <p:stCondLst>
                                    <p:cond delay="0"/>
                                  </p:stCondLst>
                                  <p:childTnLst>
                                    <p:animEffect transition="out" filter="box(in)">
                                      <p:cBhvr>
                                        <p:cTn id="13" dur="10"/>
                                        <p:tgtEl>
                                          <p:spTgt spid="10335"/>
                                        </p:tgtEl>
                                      </p:cBhvr>
                                    </p:animEffect>
                                    <p:set>
                                      <p:cBhvr>
                                        <p:cTn id="14" dur="1" fill="hold">
                                          <p:stCondLst>
                                            <p:cond delay="9"/>
                                          </p:stCondLst>
                                        </p:cTn>
                                        <p:tgtEl>
                                          <p:spTgt spid="10335"/>
                                        </p:tgtEl>
                                        <p:attrNameLst>
                                          <p:attrName>style.visibility</p:attrName>
                                        </p:attrNameLst>
                                      </p:cBhvr>
                                      <p:to>
                                        <p:strVal val="hidden"/>
                                      </p:to>
                                    </p:set>
                                  </p:childTnLst>
                                </p:cTn>
                              </p:par>
                            </p:childTnLst>
                          </p:cTn>
                        </p:par>
                        <p:par>
                          <p:cTn id="15" fill="hold" nodeType="afterGroup">
                            <p:stCondLst>
                              <p:cond delay="5020"/>
                            </p:stCondLst>
                            <p:childTnLst>
                              <p:par>
                                <p:cTn id="1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7" dur="5000" fill="hold"/>
                                        <p:tgtEl>
                                          <p:spTgt spid="10334"/>
                                        </p:tgtEl>
                                        <p:attrNameLst>
                                          <p:attrName>ppt_x</p:attrName>
                                          <p:attrName>ppt_y</p:attrName>
                                        </p:attrNameLst>
                                      </p:cBhvr>
                                      <p:rCtr x="26875" y="3561"/>
                                    </p:animMotion>
                                  </p:childTnLst>
                                </p:cTn>
                              </p:par>
                            </p:childTnLst>
                          </p:cTn>
                        </p:par>
                        <p:par>
                          <p:cTn id="18" fill="hold" nodeType="afterGroup">
                            <p:stCondLst>
                              <p:cond delay="10020"/>
                            </p:stCondLst>
                            <p:childTnLst>
                              <p:par>
                                <p:cTn id="19" presetID="6" presetClass="exit" presetSubtype="16" fill="hold" nodeType="afterEffect">
                                  <p:stCondLst>
                                    <p:cond delay="0"/>
                                  </p:stCondLst>
                                  <p:childTnLst>
                                    <p:animEffect transition="out" filter="circle(in)">
                                      <p:cBhvr>
                                        <p:cTn id="20" dur="10"/>
                                        <p:tgtEl>
                                          <p:spTgt spid="10334"/>
                                        </p:tgtEl>
                                      </p:cBhvr>
                                    </p:animEffect>
                                    <p:set>
                                      <p:cBhvr>
                                        <p:cTn id="21" dur="1" fill="hold">
                                          <p:stCondLst>
                                            <p:cond delay="9"/>
                                          </p:stCondLst>
                                        </p:cTn>
                                        <p:tgtEl>
                                          <p:spTgt spid="10334"/>
                                        </p:tgtEl>
                                        <p:attrNameLst>
                                          <p:attrName>style.visibility</p:attrName>
                                        </p:attrNameLst>
                                      </p:cBhvr>
                                      <p:to>
                                        <p:strVal val="hidden"/>
                                      </p:to>
                                    </p:set>
                                  </p:childTnLst>
                                </p:cTn>
                              </p:par>
                            </p:childTnLst>
                          </p:cTn>
                        </p:par>
                        <p:par>
                          <p:cTn id="22" fill="hold" nodeType="afterGroup">
                            <p:stCondLst>
                              <p:cond delay="10030"/>
                            </p:stCondLst>
                            <p:childTnLst>
                              <p:par>
                                <p:cTn id="23" presetID="4" presetClass="exit" presetSubtype="16" fill="hold" nodeType="afterEffect">
                                  <p:stCondLst>
                                    <p:cond delay="0"/>
                                  </p:stCondLst>
                                  <p:childTnLst>
                                    <p:animEffect transition="out" filter="box(in)">
                                      <p:cBhvr>
                                        <p:cTn id="24" dur="10"/>
                                        <p:tgtEl>
                                          <p:spTgt spid="10333"/>
                                        </p:tgtEl>
                                      </p:cBhvr>
                                    </p:animEffect>
                                    <p:set>
                                      <p:cBhvr>
                                        <p:cTn id="25" dur="1" fill="hold">
                                          <p:stCondLst>
                                            <p:cond delay="9"/>
                                          </p:stCondLst>
                                        </p:cTn>
                                        <p:tgtEl>
                                          <p:spTgt spid="10333"/>
                                        </p:tgtEl>
                                        <p:attrNameLst>
                                          <p:attrName>style.visibility</p:attrName>
                                        </p:attrNameLst>
                                      </p:cBhvr>
                                      <p:to>
                                        <p:strVal val="hidden"/>
                                      </p:to>
                                    </p:set>
                                  </p:childTnLst>
                                </p:cTn>
                              </p:par>
                            </p:childTnLst>
                          </p:cTn>
                        </p:par>
                        <p:par>
                          <p:cTn id="26" fill="hold" nodeType="afterGroup">
                            <p:stCondLst>
                              <p:cond delay="10040"/>
                            </p:stCondLst>
                            <p:childTnLst>
                              <p:par>
                                <p:cTn id="2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8" dur="5000" fill="hold"/>
                                        <p:tgtEl>
                                          <p:spTgt spid="10332"/>
                                        </p:tgtEl>
                                        <p:attrNameLst>
                                          <p:attrName>ppt_x</p:attrName>
                                          <p:attrName>ppt_y</p:attrName>
                                        </p:attrNameLst>
                                      </p:cBhvr>
                                      <p:rCtr x="7674" y="-26012"/>
                                    </p:animMotion>
                                  </p:childTnLst>
                                </p:cTn>
                              </p:par>
                            </p:childTnLst>
                          </p:cTn>
                        </p:par>
                        <p:par>
                          <p:cTn id="29" fill="hold" nodeType="afterGroup">
                            <p:stCondLst>
                              <p:cond delay="15040"/>
                            </p:stCondLst>
                            <p:childTnLst>
                              <p:par>
                                <p:cTn id="30" presetID="6" presetClass="exit" presetSubtype="16" fill="hold" nodeType="afterEffect">
                                  <p:stCondLst>
                                    <p:cond delay="0"/>
                                  </p:stCondLst>
                                  <p:childTnLst>
                                    <p:animEffect transition="out" filter="circle(in)">
                                      <p:cBhvr>
                                        <p:cTn id="31" dur="10"/>
                                        <p:tgtEl>
                                          <p:spTgt spid="10332"/>
                                        </p:tgtEl>
                                      </p:cBhvr>
                                    </p:animEffect>
                                    <p:set>
                                      <p:cBhvr>
                                        <p:cTn id="32" dur="1" fill="hold">
                                          <p:stCondLst>
                                            <p:cond delay="9"/>
                                          </p:stCondLst>
                                        </p:cTn>
                                        <p:tgtEl>
                                          <p:spTgt spid="10332"/>
                                        </p:tgtEl>
                                        <p:attrNameLst>
                                          <p:attrName>style.visibility</p:attrName>
                                        </p:attrNameLst>
                                      </p:cBhvr>
                                      <p:to>
                                        <p:strVal val="hidden"/>
                                      </p:to>
                                    </p:set>
                                  </p:childTnLst>
                                </p:cTn>
                              </p:par>
                            </p:childTnLst>
                          </p:cTn>
                        </p:par>
                        <p:par>
                          <p:cTn id="33" fill="hold" nodeType="afterGroup">
                            <p:stCondLst>
                              <p:cond delay="15050"/>
                            </p:stCondLst>
                            <p:childTnLst>
                              <p:par>
                                <p:cTn id="34" presetID="4" presetClass="exit" presetSubtype="16" fill="hold" nodeType="afterEffect">
                                  <p:stCondLst>
                                    <p:cond delay="0"/>
                                  </p:stCondLst>
                                  <p:childTnLst>
                                    <p:animEffect transition="out" filter="box(in)">
                                      <p:cBhvr>
                                        <p:cTn id="35" dur="10"/>
                                        <p:tgtEl>
                                          <p:spTgt spid="10331"/>
                                        </p:tgtEl>
                                      </p:cBhvr>
                                    </p:animEffect>
                                    <p:set>
                                      <p:cBhvr>
                                        <p:cTn id="36" dur="1" fill="hold">
                                          <p:stCondLst>
                                            <p:cond delay="9"/>
                                          </p:stCondLst>
                                        </p:cTn>
                                        <p:tgtEl>
                                          <p:spTgt spid="10331"/>
                                        </p:tgtEl>
                                        <p:attrNameLst>
                                          <p:attrName>style.visibility</p:attrName>
                                        </p:attrNameLst>
                                      </p:cBhvr>
                                      <p:to>
                                        <p:strVal val="hidden"/>
                                      </p:to>
                                    </p:set>
                                  </p:childTnLst>
                                </p:cTn>
                              </p:par>
                            </p:childTnLst>
                          </p:cTn>
                        </p:par>
                        <p:par>
                          <p:cTn id="37" fill="hold" nodeType="afterGroup">
                            <p:stCondLst>
                              <p:cond delay="15060"/>
                            </p:stCondLst>
                            <p:childTnLst>
                              <p:par>
                                <p:cTn id="3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 dur="5000" fill="hold"/>
                                        <p:tgtEl>
                                          <p:spTgt spid="10330"/>
                                        </p:tgtEl>
                                        <p:attrNameLst>
                                          <p:attrName>ppt_x</p:attrName>
                                          <p:attrName>ppt_y</p:attrName>
                                        </p:attrNameLst>
                                      </p:cBhvr>
                                      <p:rCtr x="-27083" y="-3029"/>
                                    </p:animMotion>
                                  </p:childTnLst>
                                </p:cTn>
                              </p:par>
                            </p:childTnLst>
                          </p:cTn>
                        </p:par>
                        <p:par>
                          <p:cTn id="40" fill="hold" nodeType="afterGroup">
                            <p:stCondLst>
                              <p:cond delay="20060"/>
                            </p:stCondLst>
                            <p:childTnLst>
                              <p:par>
                                <p:cTn id="41" presetID="6" presetClass="exit" presetSubtype="16" fill="hold" nodeType="afterEffect">
                                  <p:stCondLst>
                                    <p:cond delay="0"/>
                                  </p:stCondLst>
                                  <p:childTnLst>
                                    <p:animEffect transition="out" filter="circle(in)">
                                      <p:cBhvr>
                                        <p:cTn id="42" dur="10"/>
                                        <p:tgtEl>
                                          <p:spTgt spid="10330"/>
                                        </p:tgtEl>
                                      </p:cBhvr>
                                    </p:animEffect>
                                    <p:set>
                                      <p:cBhvr>
                                        <p:cTn id="43" dur="1" fill="hold">
                                          <p:stCondLst>
                                            <p:cond delay="9"/>
                                          </p:stCondLst>
                                        </p:cTn>
                                        <p:tgtEl>
                                          <p:spTgt spid="10330"/>
                                        </p:tgtEl>
                                        <p:attrNameLst>
                                          <p:attrName>style.visibility</p:attrName>
                                        </p:attrNameLst>
                                      </p:cBhvr>
                                      <p:to>
                                        <p:strVal val="hidden"/>
                                      </p:to>
                                    </p:set>
                                  </p:childTnLst>
                                </p:cTn>
                              </p:par>
                            </p:childTnLst>
                          </p:cTn>
                        </p:par>
                        <p:par>
                          <p:cTn id="44" fill="hold" nodeType="afterGroup">
                            <p:stCondLst>
                              <p:cond delay="20070"/>
                            </p:stCondLst>
                            <p:childTnLst>
                              <p:par>
                                <p:cTn id="45" presetID="4" presetClass="exit" presetSubtype="16" fill="hold" nodeType="afterEffect">
                                  <p:stCondLst>
                                    <p:cond delay="0"/>
                                  </p:stCondLst>
                                  <p:childTnLst>
                                    <p:animEffect transition="out" filter="box(in)">
                                      <p:cBhvr>
                                        <p:cTn id="46" dur="10"/>
                                        <p:tgtEl>
                                          <p:spTgt spid="10329"/>
                                        </p:tgtEl>
                                      </p:cBhvr>
                                    </p:animEffect>
                                    <p:set>
                                      <p:cBhvr>
                                        <p:cTn id="47" dur="1" fill="hold">
                                          <p:stCondLst>
                                            <p:cond delay="9"/>
                                          </p:stCondLst>
                                        </p:cTn>
                                        <p:tgtEl>
                                          <p:spTgt spid="10329"/>
                                        </p:tgtEl>
                                        <p:attrNameLst>
                                          <p:attrName>style.visibility</p:attrName>
                                        </p:attrNameLst>
                                      </p:cBhvr>
                                      <p:to>
                                        <p:strVal val="hidden"/>
                                      </p:to>
                                    </p:set>
                                  </p:childTnLst>
                                </p:cTn>
                              </p:par>
                            </p:childTnLst>
                          </p:cTn>
                        </p:par>
                        <p:par>
                          <p:cTn id="48" fill="hold" nodeType="afterGroup">
                            <p:stCondLst>
                              <p:cond delay="20080"/>
                            </p:stCondLst>
                            <p:childTnLst>
                              <p:par>
                                <p:cTn id="4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50" dur="5000" fill="hold"/>
                                        <p:tgtEl>
                                          <p:spTgt spid="10328"/>
                                        </p:tgtEl>
                                        <p:attrNameLst>
                                          <p:attrName>ppt_x</p:attrName>
                                          <p:attrName>ppt_y</p:attrName>
                                        </p:attrNameLst>
                                      </p:cBhvr>
                                      <p:rCtr x="-7083" y="25688"/>
                                    </p:animMotion>
                                  </p:childTnLst>
                                </p:cTn>
                              </p:par>
                            </p:childTnLst>
                          </p:cTn>
                        </p:par>
                        <p:par>
                          <p:cTn id="51" fill="hold" nodeType="afterGroup">
                            <p:stCondLst>
                              <p:cond delay="25080"/>
                            </p:stCondLst>
                            <p:childTnLst>
                              <p:par>
                                <p:cTn id="52" presetID="6" presetClass="exit" presetSubtype="16" fill="hold" nodeType="afterEffect">
                                  <p:stCondLst>
                                    <p:cond delay="0"/>
                                  </p:stCondLst>
                                  <p:childTnLst>
                                    <p:animEffect transition="out" filter="circle(in)">
                                      <p:cBhvr>
                                        <p:cTn id="53" dur="10"/>
                                        <p:tgtEl>
                                          <p:spTgt spid="10328"/>
                                        </p:tgtEl>
                                      </p:cBhvr>
                                    </p:animEffect>
                                    <p:set>
                                      <p:cBhvr>
                                        <p:cTn id="54" dur="1" fill="hold">
                                          <p:stCondLst>
                                            <p:cond delay="9"/>
                                          </p:stCondLst>
                                        </p:cTn>
                                        <p:tgtEl>
                                          <p:spTgt spid="10328"/>
                                        </p:tgtEl>
                                        <p:attrNameLst>
                                          <p:attrName>style.visibility</p:attrName>
                                        </p:attrNameLst>
                                      </p:cBhvr>
                                      <p:to>
                                        <p:strVal val="hidden"/>
                                      </p:to>
                                    </p:set>
                                  </p:childTnLst>
                                </p:cTn>
                              </p:par>
                            </p:childTnLst>
                          </p:cTn>
                        </p:par>
                        <p:par>
                          <p:cTn id="55" fill="hold" nodeType="afterGroup">
                            <p:stCondLst>
                              <p:cond delay="25090"/>
                            </p:stCondLst>
                            <p:childTnLst>
                              <p:par>
                                <p:cTn id="56" presetID="4" presetClass="exit" presetSubtype="16" fill="hold" nodeType="afterEffect">
                                  <p:stCondLst>
                                    <p:cond delay="0"/>
                                  </p:stCondLst>
                                  <p:childTnLst>
                                    <p:animEffect transition="out" filter="box(in)">
                                      <p:cBhvr>
                                        <p:cTn id="57" dur="10"/>
                                        <p:tgtEl>
                                          <p:spTgt spid="10327"/>
                                        </p:tgtEl>
                                      </p:cBhvr>
                                    </p:animEffect>
                                    <p:set>
                                      <p:cBhvr>
                                        <p:cTn id="58" dur="1" fill="hold">
                                          <p:stCondLst>
                                            <p:cond delay="9"/>
                                          </p:stCondLst>
                                        </p:cTn>
                                        <p:tgtEl>
                                          <p:spTgt spid="10327"/>
                                        </p:tgtEl>
                                        <p:attrNameLst>
                                          <p:attrName>style.visibility</p:attrName>
                                        </p:attrNameLst>
                                      </p:cBhvr>
                                      <p:to>
                                        <p:strVal val="hidden"/>
                                      </p:to>
                                    </p:set>
                                  </p:childTnLst>
                                </p:cTn>
                              </p:par>
                            </p:childTnLst>
                          </p:cTn>
                        </p:par>
                        <p:par>
                          <p:cTn id="59" fill="hold" nodeType="afterGroup">
                            <p:stCondLst>
                              <p:cond delay="25100"/>
                            </p:stCondLst>
                            <p:childTnLst>
                              <p:par>
                                <p:cTn id="6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61" dur="5000" fill="hold"/>
                                        <p:tgtEl>
                                          <p:spTgt spid="10326"/>
                                        </p:tgtEl>
                                        <p:attrNameLst>
                                          <p:attrName>ppt_x</p:attrName>
                                          <p:attrName>ppt_y</p:attrName>
                                        </p:attrNameLst>
                                      </p:cBhvr>
                                      <p:rCtr x="26875" y="3561"/>
                                    </p:animMotion>
                                  </p:childTnLst>
                                </p:cTn>
                              </p:par>
                            </p:childTnLst>
                          </p:cTn>
                        </p:par>
                        <p:par>
                          <p:cTn id="62" fill="hold" nodeType="afterGroup">
                            <p:stCondLst>
                              <p:cond delay="30100"/>
                            </p:stCondLst>
                            <p:childTnLst>
                              <p:par>
                                <p:cTn id="63" presetID="6" presetClass="exit" presetSubtype="16" fill="hold" nodeType="afterEffect">
                                  <p:stCondLst>
                                    <p:cond delay="0"/>
                                  </p:stCondLst>
                                  <p:childTnLst>
                                    <p:animEffect transition="out" filter="circle(in)">
                                      <p:cBhvr>
                                        <p:cTn id="64" dur="10"/>
                                        <p:tgtEl>
                                          <p:spTgt spid="10326"/>
                                        </p:tgtEl>
                                      </p:cBhvr>
                                    </p:animEffect>
                                    <p:set>
                                      <p:cBhvr>
                                        <p:cTn id="65" dur="1" fill="hold">
                                          <p:stCondLst>
                                            <p:cond delay="9"/>
                                          </p:stCondLst>
                                        </p:cTn>
                                        <p:tgtEl>
                                          <p:spTgt spid="10326"/>
                                        </p:tgtEl>
                                        <p:attrNameLst>
                                          <p:attrName>style.visibility</p:attrName>
                                        </p:attrNameLst>
                                      </p:cBhvr>
                                      <p:to>
                                        <p:strVal val="hidden"/>
                                      </p:to>
                                    </p:set>
                                  </p:childTnLst>
                                </p:cTn>
                              </p:par>
                            </p:childTnLst>
                          </p:cTn>
                        </p:par>
                        <p:par>
                          <p:cTn id="66" fill="hold" nodeType="afterGroup">
                            <p:stCondLst>
                              <p:cond delay="30110"/>
                            </p:stCondLst>
                            <p:childTnLst>
                              <p:par>
                                <p:cTn id="67" presetID="4" presetClass="exit" presetSubtype="16" fill="hold" nodeType="afterEffect">
                                  <p:stCondLst>
                                    <p:cond delay="0"/>
                                  </p:stCondLst>
                                  <p:childTnLst>
                                    <p:animEffect transition="out" filter="box(in)">
                                      <p:cBhvr>
                                        <p:cTn id="68" dur="10"/>
                                        <p:tgtEl>
                                          <p:spTgt spid="10325"/>
                                        </p:tgtEl>
                                      </p:cBhvr>
                                    </p:animEffect>
                                    <p:set>
                                      <p:cBhvr>
                                        <p:cTn id="69" dur="1" fill="hold">
                                          <p:stCondLst>
                                            <p:cond delay="9"/>
                                          </p:stCondLst>
                                        </p:cTn>
                                        <p:tgtEl>
                                          <p:spTgt spid="10325"/>
                                        </p:tgtEl>
                                        <p:attrNameLst>
                                          <p:attrName>style.visibility</p:attrName>
                                        </p:attrNameLst>
                                      </p:cBhvr>
                                      <p:to>
                                        <p:strVal val="hidden"/>
                                      </p:to>
                                    </p:set>
                                  </p:childTnLst>
                                </p:cTn>
                              </p:par>
                            </p:childTnLst>
                          </p:cTn>
                        </p:par>
                        <p:par>
                          <p:cTn id="70" fill="hold" nodeType="afterGroup">
                            <p:stCondLst>
                              <p:cond delay="30120"/>
                            </p:stCondLst>
                            <p:childTnLst>
                              <p:par>
                                <p:cTn id="7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72" dur="5000" fill="hold"/>
                                        <p:tgtEl>
                                          <p:spTgt spid="10324"/>
                                        </p:tgtEl>
                                        <p:attrNameLst>
                                          <p:attrName>ppt_x</p:attrName>
                                          <p:attrName>ppt_y</p:attrName>
                                        </p:attrNameLst>
                                      </p:cBhvr>
                                      <p:rCtr x="7674" y="-26012"/>
                                    </p:animMotion>
                                  </p:childTnLst>
                                </p:cTn>
                              </p:par>
                            </p:childTnLst>
                          </p:cTn>
                        </p:par>
                        <p:par>
                          <p:cTn id="73" fill="hold" nodeType="afterGroup">
                            <p:stCondLst>
                              <p:cond delay="35120"/>
                            </p:stCondLst>
                            <p:childTnLst>
                              <p:par>
                                <p:cTn id="74" presetID="6" presetClass="exit" presetSubtype="16" fill="hold" nodeType="afterEffect">
                                  <p:stCondLst>
                                    <p:cond delay="0"/>
                                  </p:stCondLst>
                                  <p:childTnLst>
                                    <p:animEffect transition="out" filter="circle(in)">
                                      <p:cBhvr>
                                        <p:cTn id="75" dur="10"/>
                                        <p:tgtEl>
                                          <p:spTgt spid="10324"/>
                                        </p:tgtEl>
                                      </p:cBhvr>
                                    </p:animEffect>
                                    <p:set>
                                      <p:cBhvr>
                                        <p:cTn id="76" dur="1" fill="hold">
                                          <p:stCondLst>
                                            <p:cond delay="9"/>
                                          </p:stCondLst>
                                        </p:cTn>
                                        <p:tgtEl>
                                          <p:spTgt spid="10324"/>
                                        </p:tgtEl>
                                        <p:attrNameLst>
                                          <p:attrName>style.visibility</p:attrName>
                                        </p:attrNameLst>
                                      </p:cBhvr>
                                      <p:to>
                                        <p:strVal val="hidden"/>
                                      </p:to>
                                    </p:set>
                                  </p:childTnLst>
                                </p:cTn>
                              </p:par>
                            </p:childTnLst>
                          </p:cTn>
                        </p:par>
                        <p:par>
                          <p:cTn id="77" fill="hold" nodeType="afterGroup">
                            <p:stCondLst>
                              <p:cond delay="35130"/>
                            </p:stCondLst>
                            <p:childTnLst>
                              <p:par>
                                <p:cTn id="78" presetID="4" presetClass="exit" presetSubtype="16" fill="hold" nodeType="afterEffect">
                                  <p:stCondLst>
                                    <p:cond delay="0"/>
                                  </p:stCondLst>
                                  <p:childTnLst>
                                    <p:animEffect transition="out" filter="box(in)">
                                      <p:cBhvr>
                                        <p:cTn id="79" dur="10"/>
                                        <p:tgtEl>
                                          <p:spTgt spid="10323"/>
                                        </p:tgtEl>
                                      </p:cBhvr>
                                    </p:animEffect>
                                    <p:set>
                                      <p:cBhvr>
                                        <p:cTn id="80" dur="1" fill="hold">
                                          <p:stCondLst>
                                            <p:cond delay="9"/>
                                          </p:stCondLst>
                                        </p:cTn>
                                        <p:tgtEl>
                                          <p:spTgt spid="10323"/>
                                        </p:tgtEl>
                                        <p:attrNameLst>
                                          <p:attrName>style.visibility</p:attrName>
                                        </p:attrNameLst>
                                      </p:cBhvr>
                                      <p:to>
                                        <p:strVal val="hidden"/>
                                      </p:to>
                                    </p:set>
                                  </p:childTnLst>
                                </p:cTn>
                              </p:par>
                            </p:childTnLst>
                          </p:cTn>
                        </p:par>
                        <p:par>
                          <p:cTn id="81" fill="hold" nodeType="afterGroup">
                            <p:stCondLst>
                              <p:cond delay="35140"/>
                            </p:stCondLst>
                            <p:childTnLst>
                              <p:par>
                                <p:cTn id="8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83" dur="5000" fill="hold"/>
                                        <p:tgtEl>
                                          <p:spTgt spid="10322"/>
                                        </p:tgtEl>
                                        <p:attrNameLst>
                                          <p:attrName>ppt_x</p:attrName>
                                          <p:attrName>ppt_y</p:attrName>
                                        </p:attrNameLst>
                                      </p:cBhvr>
                                      <p:rCtr x="-27083" y="-3029"/>
                                    </p:animMotion>
                                  </p:childTnLst>
                                </p:cTn>
                              </p:par>
                            </p:childTnLst>
                          </p:cTn>
                        </p:par>
                        <p:par>
                          <p:cTn id="84" fill="hold" nodeType="afterGroup">
                            <p:stCondLst>
                              <p:cond delay="40140"/>
                            </p:stCondLst>
                            <p:childTnLst>
                              <p:par>
                                <p:cTn id="85" presetID="6" presetClass="exit" presetSubtype="16" fill="hold" nodeType="afterEffect">
                                  <p:stCondLst>
                                    <p:cond delay="0"/>
                                  </p:stCondLst>
                                  <p:childTnLst>
                                    <p:animEffect transition="out" filter="circle(in)">
                                      <p:cBhvr>
                                        <p:cTn id="86" dur="10"/>
                                        <p:tgtEl>
                                          <p:spTgt spid="10322"/>
                                        </p:tgtEl>
                                      </p:cBhvr>
                                    </p:animEffect>
                                    <p:set>
                                      <p:cBhvr>
                                        <p:cTn id="87" dur="1" fill="hold">
                                          <p:stCondLst>
                                            <p:cond delay="9"/>
                                          </p:stCondLst>
                                        </p:cTn>
                                        <p:tgtEl>
                                          <p:spTgt spid="10322"/>
                                        </p:tgtEl>
                                        <p:attrNameLst>
                                          <p:attrName>style.visibility</p:attrName>
                                        </p:attrNameLst>
                                      </p:cBhvr>
                                      <p:to>
                                        <p:strVal val="hidden"/>
                                      </p:to>
                                    </p:set>
                                  </p:childTnLst>
                                </p:cTn>
                              </p:par>
                            </p:childTnLst>
                          </p:cTn>
                        </p:par>
                        <p:par>
                          <p:cTn id="88" fill="hold" nodeType="afterGroup">
                            <p:stCondLst>
                              <p:cond delay="40150"/>
                            </p:stCondLst>
                            <p:childTnLst>
                              <p:par>
                                <p:cTn id="89" presetID="4" presetClass="exit" presetSubtype="16" fill="hold" nodeType="afterEffect">
                                  <p:stCondLst>
                                    <p:cond delay="0"/>
                                  </p:stCondLst>
                                  <p:childTnLst>
                                    <p:animEffect transition="out" filter="box(in)">
                                      <p:cBhvr>
                                        <p:cTn id="90" dur="10"/>
                                        <p:tgtEl>
                                          <p:spTgt spid="10321"/>
                                        </p:tgtEl>
                                      </p:cBhvr>
                                    </p:animEffect>
                                    <p:set>
                                      <p:cBhvr>
                                        <p:cTn id="91" dur="1" fill="hold">
                                          <p:stCondLst>
                                            <p:cond delay="9"/>
                                          </p:stCondLst>
                                        </p:cTn>
                                        <p:tgtEl>
                                          <p:spTgt spid="10321"/>
                                        </p:tgtEl>
                                        <p:attrNameLst>
                                          <p:attrName>style.visibility</p:attrName>
                                        </p:attrNameLst>
                                      </p:cBhvr>
                                      <p:to>
                                        <p:strVal val="hidden"/>
                                      </p:to>
                                    </p:set>
                                  </p:childTnLst>
                                </p:cTn>
                              </p:par>
                            </p:childTnLst>
                          </p:cTn>
                        </p:par>
                        <p:par>
                          <p:cTn id="92" fill="hold" nodeType="afterGroup">
                            <p:stCondLst>
                              <p:cond delay="40160"/>
                            </p:stCondLst>
                            <p:childTnLst>
                              <p:par>
                                <p:cTn id="9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94" dur="5000" fill="hold"/>
                                        <p:tgtEl>
                                          <p:spTgt spid="10320"/>
                                        </p:tgtEl>
                                        <p:attrNameLst>
                                          <p:attrName>ppt_x</p:attrName>
                                          <p:attrName>ppt_y</p:attrName>
                                        </p:attrNameLst>
                                      </p:cBhvr>
                                      <p:rCtr x="-7083" y="25688"/>
                                    </p:animMotion>
                                  </p:childTnLst>
                                </p:cTn>
                              </p:par>
                            </p:childTnLst>
                          </p:cTn>
                        </p:par>
                        <p:par>
                          <p:cTn id="95" fill="hold" nodeType="afterGroup">
                            <p:stCondLst>
                              <p:cond delay="45160"/>
                            </p:stCondLst>
                            <p:childTnLst>
                              <p:par>
                                <p:cTn id="96" presetID="6" presetClass="exit" presetSubtype="16" fill="hold" nodeType="afterEffect">
                                  <p:stCondLst>
                                    <p:cond delay="0"/>
                                  </p:stCondLst>
                                  <p:childTnLst>
                                    <p:animEffect transition="out" filter="circle(in)">
                                      <p:cBhvr>
                                        <p:cTn id="97" dur="10"/>
                                        <p:tgtEl>
                                          <p:spTgt spid="10320"/>
                                        </p:tgtEl>
                                      </p:cBhvr>
                                    </p:animEffect>
                                    <p:set>
                                      <p:cBhvr>
                                        <p:cTn id="98" dur="1" fill="hold">
                                          <p:stCondLst>
                                            <p:cond delay="9"/>
                                          </p:stCondLst>
                                        </p:cTn>
                                        <p:tgtEl>
                                          <p:spTgt spid="10320"/>
                                        </p:tgtEl>
                                        <p:attrNameLst>
                                          <p:attrName>style.visibility</p:attrName>
                                        </p:attrNameLst>
                                      </p:cBhvr>
                                      <p:to>
                                        <p:strVal val="hidden"/>
                                      </p:to>
                                    </p:set>
                                  </p:childTnLst>
                                </p:cTn>
                              </p:par>
                            </p:childTnLst>
                          </p:cTn>
                        </p:par>
                        <p:par>
                          <p:cTn id="99" fill="hold" nodeType="afterGroup">
                            <p:stCondLst>
                              <p:cond delay="45170"/>
                            </p:stCondLst>
                            <p:childTnLst>
                              <p:par>
                                <p:cTn id="100" presetID="4" presetClass="exit" presetSubtype="16" fill="hold" nodeType="afterEffect">
                                  <p:stCondLst>
                                    <p:cond delay="0"/>
                                  </p:stCondLst>
                                  <p:childTnLst>
                                    <p:animEffect transition="out" filter="box(in)">
                                      <p:cBhvr>
                                        <p:cTn id="101" dur="10"/>
                                        <p:tgtEl>
                                          <p:spTgt spid="10319"/>
                                        </p:tgtEl>
                                      </p:cBhvr>
                                    </p:animEffect>
                                    <p:set>
                                      <p:cBhvr>
                                        <p:cTn id="102" dur="1" fill="hold">
                                          <p:stCondLst>
                                            <p:cond delay="9"/>
                                          </p:stCondLst>
                                        </p:cTn>
                                        <p:tgtEl>
                                          <p:spTgt spid="10319"/>
                                        </p:tgtEl>
                                        <p:attrNameLst>
                                          <p:attrName>style.visibility</p:attrName>
                                        </p:attrNameLst>
                                      </p:cBhvr>
                                      <p:to>
                                        <p:strVal val="hidden"/>
                                      </p:to>
                                    </p:set>
                                  </p:childTnLst>
                                </p:cTn>
                              </p:par>
                            </p:childTnLst>
                          </p:cTn>
                        </p:par>
                        <p:par>
                          <p:cTn id="103" fill="hold" nodeType="afterGroup">
                            <p:stCondLst>
                              <p:cond delay="45180"/>
                            </p:stCondLst>
                            <p:childTnLst>
                              <p:par>
                                <p:cTn id="10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05" dur="5000" fill="hold"/>
                                        <p:tgtEl>
                                          <p:spTgt spid="10318"/>
                                        </p:tgtEl>
                                        <p:attrNameLst>
                                          <p:attrName>ppt_x</p:attrName>
                                          <p:attrName>ppt_y</p:attrName>
                                        </p:attrNameLst>
                                      </p:cBhvr>
                                      <p:rCtr x="26875" y="3561"/>
                                    </p:animMotion>
                                  </p:childTnLst>
                                </p:cTn>
                              </p:par>
                            </p:childTnLst>
                          </p:cTn>
                        </p:par>
                        <p:par>
                          <p:cTn id="106" fill="hold" nodeType="afterGroup">
                            <p:stCondLst>
                              <p:cond delay="50180"/>
                            </p:stCondLst>
                            <p:childTnLst>
                              <p:par>
                                <p:cTn id="107" presetID="6" presetClass="exit" presetSubtype="16" fill="hold" nodeType="afterEffect">
                                  <p:stCondLst>
                                    <p:cond delay="0"/>
                                  </p:stCondLst>
                                  <p:childTnLst>
                                    <p:animEffect transition="out" filter="circle(in)">
                                      <p:cBhvr>
                                        <p:cTn id="108" dur="10"/>
                                        <p:tgtEl>
                                          <p:spTgt spid="10318"/>
                                        </p:tgtEl>
                                      </p:cBhvr>
                                    </p:animEffect>
                                    <p:set>
                                      <p:cBhvr>
                                        <p:cTn id="109" dur="1" fill="hold">
                                          <p:stCondLst>
                                            <p:cond delay="9"/>
                                          </p:stCondLst>
                                        </p:cTn>
                                        <p:tgtEl>
                                          <p:spTgt spid="10318"/>
                                        </p:tgtEl>
                                        <p:attrNameLst>
                                          <p:attrName>style.visibility</p:attrName>
                                        </p:attrNameLst>
                                      </p:cBhvr>
                                      <p:to>
                                        <p:strVal val="hidden"/>
                                      </p:to>
                                    </p:set>
                                  </p:childTnLst>
                                </p:cTn>
                              </p:par>
                            </p:childTnLst>
                          </p:cTn>
                        </p:par>
                        <p:par>
                          <p:cTn id="110" fill="hold" nodeType="afterGroup">
                            <p:stCondLst>
                              <p:cond delay="50190"/>
                            </p:stCondLst>
                            <p:childTnLst>
                              <p:par>
                                <p:cTn id="111" presetID="4" presetClass="exit" presetSubtype="16" fill="hold" nodeType="afterEffect">
                                  <p:stCondLst>
                                    <p:cond delay="0"/>
                                  </p:stCondLst>
                                  <p:childTnLst>
                                    <p:animEffect transition="out" filter="box(in)">
                                      <p:cBhvr>
                                        <p:cTn id="112" dur="10"/>
                                        <p:tgtEl>
                                          <p:spTgt spid="10317"/>
                                        </p:tgtEl>
                                      </p:cBhvr>
                                    </p:animEffect>
                                    <p:set>
                                      <p:cBhvr>
                                        <p:cTn id="113" dur="1" fill="hold">
                                          <p:stCondLst>
                                            <p:cond delay="9"/>
                                          </p:stCondLst>
                                        </p:cTn>
                                        <p:tgtEl>
                                          <p:spTgt spid="10317"/>
                                        </p:tgtEl>
                                        <p:attrNameLst>
                                          <p:attrName>style.visibility</p:attrName>
                                        </p:attrNameLst>
                                      </p:cBhvr>
                                      <p:to>
                                        <p:strVal val="hidden"/>
                                      </p:to>
                                    </p:set>
                                  </p:childTnLst>
                                </p:cTn>
                              </p:par>
                            </p:childTnLst>
                          </p:cTn>
                        </p:par>
                        <p:par>
                          <p:cTn id="114" fill="hold" nodeType="afterGroup">
                            <p:stCondLst>
                              <p:cond delay="50200"/>
                            </p:stCondLst>
                            <p:childTnLst>
                              <p:par>
                                <p:cTn id="11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16" dur="5000" fill="hold"/>
                                        <p:tgtEl>
                                          <p:spTgt spid="10316"/>
                                        </p:tgtEl>
                                        <p:attrNameLst>
                                          <p:attrName>ppt_x</p:attrName>
                                          <p:attrName>ppt_y</p:attrName>
                                        </p:attrNameLst>
                                      </p:cBhvr>
                                      <p:rCtr x="7674" y="-26012"/>
                                    </p:animMotion>
                                  </p:childTnLst>
                                </p:cTn>
                              </p:par>
                            </p:childTnLst>
                          </p:cTn>
                        </p:par>
                        <p:par>
                          <p:cTn id="117" fill="hold" nodeType="afterGroup">
                            <p:stCondLst>
                              <p:cond delay="55200"/>
                            </p:stCondLst>
                            <p:childTnLst>
                              <p:par>
                                <p:cTn id="118" presetID="6" presetClass="exit" presetSubtype="16" fill="hold" nodeType="afterEffect">
                                  <p:stCondLst>
                                    <p:cond delay="0"/>
                                  </p:stCondLst>
                                  <p:childTnLst>
                                    <p:animEffect transition="out" filter="circle(in)">
                                      <p:cBhvr>
                                        <p:cTn id="119" dur="10"/>
                                        <p:tgtEl>
                                          <p:spTgt spid="10316"/>
                                        </p:tgtEl>
                                      </p:cBhvr>
                                    </p:animEffect>
                                    <p:set>
                                      <p:cBhvr>
                                        <p:cTn id="120" dur="1" fill="hold">
                                          <p:stCondLst>
                                            <p:cond delay="9"/>
                                          </p:stCondLst>
                                        </p:cTn>
                                        <p:tgtEl>
                                          <p:spTgt spid="10316"/>
                                        </p:tgtEl>
                                        <p:attrNameLst>
                                          <p:attrName>style.visibility</p:attrName>
                                        </p:attrNameLst>
                                      </p:cBhvr>
                                      <p:to>
                                        <p:strVal val="hidden"/>
                                      </p:to>
                                    </p:set>
                                  </p:childTnLst>
                                </p:cTn>
                              </p:par>
                            </p:childTnLst>
                          </p:cTn>
                        </p:par>
                        <p:par>
                          <p:cTn id="121" fill="hold" nodeType="afterGroup">
                            <p:stCondLst>
                              <p:cond delay="55210"/>
                            </p:stCondLst>
                            <p:childTnLst>
                              <p:par>
                                <p:cTn id="122" presetID="4" presetClass="exit" presetSubtype="16" fill="hold" nodeType="afterEffect">
                                  <p:stCondLst>
                                    <p:cond delay="0"/>
                                  </p:stCondLst>
                                  <p:childTnLst>
                                    <p:animEffect transition="out" filter="box(in)">
                                      <p:cBhvr>
                                        <p:cTn id="123" dur="10"/>
                                        <p:tgtEl>
                                          <p:spTgt spid="10315"/>
                                        </p:tgtEl>
                                      </p:cBhvr>
                                    </p:animEffect>
                                    <p:set>
                                      <p:cBhvr>
                                        <p:cTn id="124" dur="1" fill="hold">
                                          <p:stCondLst>
                                            <p:cond delay="9"/>
                                          </p:stCondLst>
                                        </p:cTn>
                                        <p:tgtEl>
                                          <p:spTgt spid="10315"/>
                                        </p:tgtEl>
                                        <p:attrNameLst>
                                          <p:attrName>style.visibility</p:attrName>
                                        </p:attrNameLst>
                                      </p:cBhvr>
                                      <p:to>
                                        <p:strVal val="hidden"/>
                                      </p:to>
                                    </p:set>
                                  </p:childTnLst>
                                </p:cTn>
                              </p:par>
                            </p:childTnLst>
                          </p:cTn>
                        </p:par>
                        <p:par>
                          <p:cTn id="125" fill="hold" nodeType="afterGroup">
                            <p:stCondLst>
                              <p:cond delay="55220"/>
                            </p:stCondLst>
                            <p:childTnLst>
                              <p:par>
                                <p:cTn id="12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27" dur="5000" fill="hold"/>
                                        <p:tgtEl>
                                          <p:spTgt spid="10314"/>
                                        </p:tgtEl>
                                        <p:attrNameLst>
                                          <p:attrName>ppt_x</p:attrName>
                                          <p:attrName>ppt_y</p:attrName>
                                        </p:attrNameLst>
                                      </p:cBhvr>
                                      <p:rCtr x="-27083" y="-3029"/>
                                    </p:animMotion>
                                  </p:childTnLst>
                                </p:cTn>
                              </p:par>
                            </p:childTnLst>
                          </p:cTn>
                        </p:par>
                        <p:par>
                          <p:cTn id="128" fill="hold" nodeType="afterGroup">
                            <p:stCondLst>
                              <p:cond delay="60220"/>
                            </p:stCondLst>
                            <p:childTnLst>
                              <p:par>
                                <p:cTn id="129" presetID="6" presetClass="exit" presetSubtype="16" fill="hold" nodeType="afterEffect">
                                  <p:stCondLst>
                                    <p:cond delay="0"/>
                                  </p:stCondLst>
                                  <p:childTnLst>
                                    <p:animEffect transition="out" filter="circle(in)">
                                      <p:cBhvr>
                                        <p:cTn id="130" dur="10"/>
                                        <p:tgtEl>
                                          <p:spTgt spid="10314"/>
                                        </p:tgtEl>
                                      </p:cBhvr>
                                    </p:animEffect>
                                    <p:set>
                                      <p:cBhvr>
                                        <p:cTn id="131" dur="1" fill="hold">
                                          <p:stCondLst>
                                            <p:cond delay="9"/>
                                          </p:stCondLst>
                                        </p:cTn>
                                        <p:tgtEl>
                                          <p:spTgt spid="10314"/>
                                        </p:tgtEl>
                                        <p:attrNameLst>
                                          <p:attrName>style.visibility</p:attrName>
                                        </p:attrNameLst>
                                      </p:cBhvr>
                                      <p:to>
                                        <p:strVal val="hidden"/>
                                      </p:to>
                                    </p:set>
                                  </p:childTnLst>
                                </p:cTn>
                              </p:par>
                            </p:childTnLst>
                          </p:cTn>
                        </p:par>
                        <p:par>
                          <p:cTn id="132" fill="hold" nodeType="afterGroup">
                            <p:stCondLst>
                              <p:cond delay="60230"/>
                            </p:stCondLst>
                            <p:childTnLst>
                              <p:par>
                                <p:cTn id="133" presetID="4" presetClass="exit" presetSubtype="16" fill="hold" nodeType="afterEffect">
                                  <p:stCondLst>
                                    <p:cond delay="0"/>
                                  </p:stCondLst>
                                  <p:childTnLst>
                                    <p:animEffect transition="out" filter="box(in)">
                                      <p:cBhvr>
                                        <p:cTn id="134" dur="10"/>
                                        <p:tgtEl>
                                          <p:spTgt spid="10313"/>
                                        </p:tgtEl>
                                      </p:cBhvr>
                                    </p:animEffect>
                                    <p:set>
                                      <p:cBhvr>
                                        <p:cTn id="135" dur="1" fill="hold">
                                          <p:stCondLst>
                                            <p:cond delay="9"/>
                                          </p:stCondLst>
                                        </p:cTn>
                                        <p:tgtEl>
                                          <p:spTgt spid="10313"/>
                                        </p:tgtEl>
                                        <p:attrNameLst>
                                          <p:attrName>style.visibility</p:attrName>
                                        </p:attrNameLst>
                                      </p:cBhvr>
                                      <p:to>
                                        <p:strVal val="hidden"/>
                                      </p:to>
                                    </p:set>
                                  </p:childTnLst>
                                </p:cTn>
                              </p:par>
                            </p:childTnLst>
                          </p:cTn>
                        </p:par>
                        <p:par>
                          <p:cTn id="136" fill="hold" nodeType="afterGroup">
                            <p:stCondLst>
                              <p:cond delay="60240"/>
                            </p:stCondLst>
                            <p:childTnLst>
                              <p:par>
                                <p:cTn id="13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38" dur="5000" fill="hold"/>
                                        <p:tgtEl>
                                          <p:spTgt spid="10312"/>
                                        </p:tgtEl>
                                        <p:attrNameLst>
                                          <p:attrName>ppt_x</p:attrName>
                                          <p:attrName>ppt_y</p:attrName>
                                        </p:attrNameLst>
                                      </p:cBhvr>
                                      <p:rCtr x="-7083" y="25688"/>
                                    </p:animMotion>
                                  </p:childTnLst>
                                </p:cTn>
                              </p:par>
                            </p:childTnLst>
                          </p:cTn>
                        </p:par>
                        <p:par>
                          <p:cTn id="139" fill="hold" nodeType="afterGroup">
                            <p:stCondLst>
                              <p:cond delay="65240"/>
                            </p:stCondLst>
                            <p:childTnLst>
                              <p:par>
                                <p:cTn id="140" presetID="6" presetClass="exit" presetSubtype="16" fill="hold" nodeType="afterEffect">
                                  <p:stCondLst>
                                    <p:cond delay="0"/>
                                  </p:stCondLst>
                                  <p:childTnLst>
                                    <p:animEffect transition="out" filter="circle(in)">
                                      <p:cBhvr>
                                        <p:cTn id="141" dur="10"/>
                                        <p:tgtEl>
                                          <p:spTgt spid="10312"/>
                                        </p:tgtEl>
                                      </p:cBhvr>
                                    </p:animEffect>
                                    <p:set>
                                      <p:cBhvr>
                                        <p:cTn id="142" dur="1" fill="hold">
                                          <p:stCondLst>
                                            <p:cond delay="9"/>
                                          </p:stCondLst>
                                        </p:cTn>
                                        <p:tgtEl>
                                          <p:spTgt spid="10312"/>
                                        </p:tgtEl>
                                        <p:attrNameLst>
                                          <p:attrName>style.visibility</p:attrName>
                                        </p:attrNameLst>
                                      </p:cBhvr>
                                      <p:to>
                                        <p:strVal val="hidden"/>
                                      </p:to>
                                    </p:set>
                                  </p:childTnLst>
                                </p:cTn>
                              </p:par>
                            </p:childTnLst>
                          </p:cTn>
                        </p:par>
                        <p:par>
                          <p:cTn id="143" fill="hold" nodeType="afterGroup">
                            <p:stCondLst>
                              <p:cond delay="65250"/>
                            </p:stCondLst>
                            <p:childTnLst>
                              <p:par>
                                <p:cTn id="144" presetID="4" presetClass="exit" presetSubtype="16" fill="hold" nodeType="afterEffect">
                                  <p:stCondLst>
                                    <p:cond delay="0"/>
                                  </p:stCondLst>
                                  <p:childTnLst>
                                    <p:animEffect transition="out" filter="box(in)">
                                      <p:cBhvr>
                                        <p:cTn id="145" dur="10"/>
                                        <p:tgtEl>
                                          <p:spTgt spid="10311"/>
                                        </p:tgtEl>
                                      </p:cBhvr>
                                    </p:animEffect>
                                    <p:set>
                                      <p:cBhvr>
                                        <p:cTn id="146" dur="1" fill="hold">
                                          <p:stCondLst>
                                            <p:cond delay="9"/>
                                          </p:stCondLst>
                                        </p:cTn>
                                        <p:tgtEl>
                                          <p:spTgt spid="10311"/>
                                        </p:tgtEl>
                                        <p:attrNameLst>
                                          <p:attrName>style.visibility</p:attrName>
                                        </p:attrNameLst>
                                      </p:cBhvr>
                                      <p:to>
                                        <p:strVal val="hidden"/>
                                      </p:to>
                                    </p:set>
                                  </p:childTnLst>
                                </p:cTn>
                              </p:par>
                            </p:childTnLst>
                          </p:cTn>
                        </p:par>
                        <p:par>
                          <p:cTn id="147" fill="hold" nodeType="afterGroup">
                            <p:stCondLst>
                              <p:cond delay="65260"/>
                            </p:stCondLst>
                            <p:childTnLst>
                              <p:par>
                                <p:cTn id="14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49" dur="5000" fill="hold"/>
                                        <p:tgtEl>
                                          <p:spTgt spid="10310"/>
                                        </p:tgtEl>
                                        <p:attrNameLst>
                                          <p:attrName>ppt_x</p:attrName>
                                          <p:attrName>ppt_y</p:attrName>
                                        </p:attrNameLst>
                                      </p:cBhvr>
                                      <p:rCtr x="26875" y="3561"/>
                                    </p:animMotion>
                                  </p:childTnLst>
                                </p:cTn>
                              </p:par>
                            </p:childTnLst>
                          </p:cTn>
                        </p:par>
                        <p:par>
                          <p:cTn id="150" fill="hold" nodeType="afterGroup">
                            <p:stCondLst>
                              <p:cond delay="70260"/>
                            </p:stCondLst>
                            <p:childTnLst>
                              <p:par>
                                <p:cTn id="151" presetID="6" presetClass="exit" presetSubtype="16" fill="hold" nodeType="afterEffect">
                                  <p:stCondLst>
                                    <p:cond delay="0"/>
                                  </p:stCondLst>
                                  <p:childTnLst>
                                    <p:animEffect transition="out" filter="circle(in)">
                                      <p:cBhvr>
                                        <p:cTn id="152" dur="10"/>
                                        <p:tgtEl>
                                          <p:spTgt spid="10310"/>
                                        </p:tgtEl>
                                      </p:cBhvr>
                                    </p:animEffect>
                                    <p:set>
                                      <p:cBhvr>
                                        <p:cTn id="153" dur="1" fill="hold">
                                          <p:stCondLst>
                                            <p:cond delay="9"/>
                                          </p:stCondLst>
                                        </p:cTn>
                                        <p:tgtEl>
                                          <p:spTgt spid="10310"/>
                                        </p:tgtEl>
                                        <p:attrNameLst>
                                          <p:attrName>style.visibility</p:attrName>
                                        </p:attrNameLst>
                                      </p:cBhvr>
                                      <p:to>
                                        <p:strVal val="hidden"/>
                                      </p:to>
                                    </p:set>
                                  </p:childTnLst>
                                </p:cTn>
                              </p:par>
                            </p:childTnLst>
                          </p:cTn>
                        </p:par>
                        <p:par>
                          <p:cTn id="154" fill="hold" nodeType="afterGroup">
                            <p:stCondLst>
                              <p:cond delay="70270"/>
                            </p:stCondLst>
                            <p:childTnLst>
                              <p:par>
                                <p:cTn id="155" presetID="4" presetClass="exit" presetSubtype="16" fill="hold" nodeType="afterEffect">
                                  <p:stCondLst>
                                    <p:cond delay="0"/>
                                  </p:stCondLst>
                                  <p:childTnLst>
                                    <p:animEffect transition="out" filter="box(in)">
                                      <p:cBhvr>
                                        <p:cTn id="156" dur="10"/>
                                        <p:tgtEl>
                                          <p:spTgt spid="10309"/>
                                        </p:tgtEl>
                                      </p:cBhvr>
                                    </p:animEffect>
                                    <p:set>
                                      <p:cBhvr>
                                        <p:cTn id="157" dur="1" fill="hold">
                                          <p:stCondLst>
                                            <p:cond delay="9"/>
                                          </p:stCondLst>
                                        </p:cTn>
                                        <p:tgtEl>
                                          <p:spTgt spid="10309"/>
                                        </p:tgtEl>
                                        <p:attrNameLst>
                                          <p:attrName>style.visibility</p:attrName>
                                        </p:attrNameLst>
                                      </p:cBhvr>
                                      <p:to>
                                        <p:strVal val="hidden"/>
                                      </p:to>
                                    </p:set>
                                  </p:childTnLst>
                                </p:cTn>
                              </p:par>
                            </p:childTnLst>
                          </p:cTn>
                        </p:par>
                        <p:par>
                          <p:cTn id="158" fill="hold" nodeType="afterGroup">
                            <p:stCondLst>
                              <p:cond delay="70280"/>
                            </p:stCondLst>
                            <p:childTnLst>
                              <p:par>
                                <p:cTn id="15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60" dur="5000" fill="hold"/>
                                        <p:tgtEl>
                                          <p:spTgt spid="10308"/>
                                        </p:tgtEl>
                                        <p:attrNameLst>
                                          <p:attrName>ppt_x</p:attrName>
                                          <p:attrName>ppt_y</p:attrName>
                                        </p:attrNameLst>
                                      </p:cBhvr>
                                      <p:rCtr x="7674" y="-26012"/>
                                    </p:animMotion>
                                  </p:childTnLst>
                                </p:cTn>
                              </p:par>
                            </p:childTnLst>
                          </p:cTn>
                        </p:par>
                        <p:par>
                          <p:cTn id="161" fill="hold" nodeType="afterGroup">
                            <p:stCondLst>
                              <p:cond delay="75280"/>
                            </p:stCondLst>
                            <p:childTnLst>
                              <p:par>
                                <p:cTn id="162" presetID="6" presetClass="exit" presetSubtype="16" fill="hold" nodeType="afterEffect">
                                  <p:stCondLst>
                                    <p:cond delay="0"/>
                                  </p:stCondLst>
                                  <p:childTnLst>
                                    <p:animEffect transition="out" filter="circle(in)">
                                      <p:cBhvr>
                                        <p:cTn id="163" dur="10"/>
                                        <p:tgtEl>
                                          <p:spTgt spid="10308"/>
                                        </p:tgtEl>
                                      </p:cBhvr>
                                    </p:animEffect>
                                    <p:set>
                                      <p:cBhvr>
                                        <p:cTn id="164" dur="1" fill="hold">
                                          <p:stCondLst>
                                            <p:cond delay="9"/>
                                          </p:stCondLst>
                                        </p:cTn>
                                        <p:tgtEl>
                                          <p:spTgt spid="10308"/>
                                        </p:tgtEl>
                                        <p:attrNameLst>
                                          <p:attrName>style.visibility</p:attrName>
                                        </p:attrNameLst>
                                      </p:cBhvr>
                                      <p:to>
                                        <p:strVal val="hidden"/>
                                      </p:to>
                                    </p:set>
                                  </p:childTnLst>
                                </p:cTn>
                              </p:par>
                            </p:childTnLst>
                          </p:cTn>
                        </p:par>
                        <p:par>
                          <p:cTn id="165" fill="hold" nodeType="afterGroup">
                            <p:stCondLst>
                              <p:cond delay="75290"/>
                            </p:stCondLst>
                            <p:childTnLst>
                              <p:par>
                                <p:cTn id="166" presetID="4" presetClass="exit" presetSubtype="16" fill="hold" nodeType="afterEffect">
                                  <p:stCondLst>
                                    <p:cond delay="0"/>
                                  </p:stCondLst>
                                  <p:childTnLst>
                                    <p:animEffect transition="out" filter="box(in)">
                                      <p:cBhvr>
                                        <p:cTn id="167" dur="10"/>
                                        <p:tgtEl>
                                          <p:spTgt spid="10307"/>
                                        </p:tgtEl>
                                      </p:cBhvr>
                                    </p:animEffect>
                                    <p:set>
                                      <p:cBhvr>
                                        <p:cTn id="168" dur="1" fill="hold">
                                          <p:stCondLst>
                                            <p:cond delay="9"/>
                                          </p:stCondLst>
                                        </p:cTn>
                                        <p:tgtEl>
                                          <p:spTgt spid="10307"/>
                                        </p:tgtEl>
                                        <p:attrNameLst>
                                          <p:attrName>style.visibility</p:attrName>
                                        </p:attrNameLst>
                                      </p:cBhvr>
                                      <p:to>
                                        <p:strVal val="hidden"/>
                                      </p:to>
                                    </p:set>
                                  </p:childTnLst>
                                </p:cTn>
                              </p:par>
                            </p:childTnLst>
                          </p:cTn>
                        </p:par>
                        <p:par>
                          <p:cTn id="169" fill="hold" nodeType="afterGroup">
                            <p:stCondLst>
                              <p:cond delay="75300"/>
                            </p:stCondLst>
                            <p:childTnLst>
                              <p:par>
                                <p:cTn id="17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71" dur="5000" fill="hold"/>
                                        <p:tgtEl>
                                          <p:spTgt spid="10306"/>
                                        </p:tgtEl>
                                        <p:attrNameLst>
                                          <p:attrName>ppt_x</p:attrName>
                                          <p:attrName>ppt_y</p:attrName>
                                        </p:attrNameLst>
                                      </p:cBhvr>
                                      <p:rCtr x="-27083" y="-3029"/>
                                    </p:animMotion>
                                  </p:childTnLst>
                                </p:cTn>
                              </p:par>
                            </p:childTnLst>
                          </p:cTn>
                        </p:par>
                        <p:par>
                          <p:cTn id="172" fill="hold" nodeType="afterGroup">
                            <p:stCondLst>
                              <p:cond delay="80300"/>
                            </p:stCondLst>
                            <p:childTnLst>
                              <p:par>
                                <p:cTn id="173" presetID="6" presetClass="exit" presetSubtype="16" fill="hold" nodeType="afterEffect">
                                  <p:stCondLst>
                                    <p:cond delay="0"/>
                                  </p:stCondLst>
                                  <p:childTnLst>
                                    <p:animEffect transition="out" filter="circle(in)">
                                      <p:cBhvr>
                                        <p:cTn id="174" dur="10"/>
                                        <p:tgtEl>
                                          <p:spTgt spid="10306"/>
                                        </p:tgtEl>
                                      </p:cBhvr>
                                    </p:animEffect>
                                    <p:set>
                                      <p:cBhvr>
                                        <p:cTn id="175" dur="1" fill="hold">
                                          <p:stCondLst>
                                            <p:cond delay="9"/>
                                          </p:stCondLst>
                                        </p:cTn>
                                        <p:tgtEl>
                                          <p:spTgt spid="10306"/>
                                        </p:tgtEl>
                                        <p:attrNameLst>
                                          <p:attrName>style.visibility</p:attrName>
                                        </p:attrNameLst>
                                      </p:cBhvr>
                                      <p:to>
                                        <p:strVal val="hidden"/>
                                      </p:to>
                                    </p:set>
                                  </p:childTnLst>
                                </p:cTn>
                              </p:par>
                            </p:childTnLst>
                          </p:cTn>
                        </p:par>
                        <p:par>
                          <p:cTn id="176" fill="hold" nodeType="afterGroup">
                            <p:stCondLst>
                              <p:cond delay="80310"/>
                            </p:stCondLst>
                            <p:childTnLst>
                              <p:par>
                                <p:cTn id="177" presetID="4" presetClass="exit" presetSubtype="16" fill="hold" nodeType="afterEffect">
                                  <p:stCondLst>
                                    <p:cond delay="0"/>
                                  </p:stCondLst>
                                  <p:childTnLst>
                                    <p:animEffect transition="out" filter="box(in)">
                                      <p:cBhvr>
                                        <p:cTn id="178" dur="10"/>
                                        <p:tgtEl>
                                          <p:spTgt spid="10305"/>
                                        </p:tgtEl>
                                      </p:cBhvr>
                                    </p:animEffect>
                                    <p:set>
                                      <p:cBhvr>
                                        <p:cTn id="179" dur="1" fill="hold">
                                          <p:stCondLst>
                                            <p:cond delay="9"/>
                                          </p:stCondLst>
                                        </p:cTn>
                                        <p:tgtEl>
                                          <p:spTgt spid="10305"/>
                                        </p:tgtEl>
                                        <p:attrNameLst>
                                          <p:attrName>style.visibility</p:attrName>
                                        </p:attrNameLst>
                                      </p:cBhvr>
                                      <p:to>
                                        <p:strVal val="hidden"/>
                                      </p:to>
                                    </p:set>
                                  </p:childTnLst>
                                </p:cTn>
                              </p:par>
                            </p:childTnLst>
                          </p:cTn>
                        </p:par>
                        <p:par>
                          <p:cTn id="180" fill="hold" nodeType="afterGroup">
                            <p:stCondLst>
                              <p:cond delay="80320"/>
                            </p:stCondLst>
                            <p:childTnLst>
                              <p:par>
                                <p:cTn id="18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82" dur="5000" fill="hold"/>
                                        <p:tgtEl>
                                          <p:spTgt spid="10304"/>
                                        </p:tgtEl>
                                        <p:attrNameLst>
                                          <p:attrName>ppt_x</p:attrName>
                                          <p:attrName>ppt_y</p:attrName>
                                        </p:attrNameLst>
                                      </p:cBhvr>
                                      <p:rCtr x="-7083" y="25688"/>
                                    </p:animMotion>
                                  </p:childTnLst>
                                </p:cTn>
                              </p:par>
                            </p:childTnLst>
                          </p:cTn>
                        </p:par>
                        <p:par>
                          <p:cTn id="183" fill="hold" nodeType="afterGroup">
                            <p:stCondLst>
                              <p:cond delay="85320"/>
                            </p:stCondLst>
                            <p:childTnLst>
                              <p:par>
                                <p:cTn id="184" presetID="6" presetClass="exit" presetSubtype="16" fill="hold" nodeType="afterEffect">
                                  <p:stCondLst>
                                    <p:cond delay="0"/>
                                  </p:stCondLst>
                                  <p:childTnLst>
                                    <p:animEffect transition="out" filter="circle(in)">
                                      <p:cBhvr>
                                        <p:cTn id="185" dur="10"/>
                                        <p:tgtEl>
                                          <p:spTgt spid="10304"/>
                                        </p:tgtEl>
                                      </p:cBhvr>
                                    </p:animEffect>
                                    <p:set>
                                      <p:cBhvr>
                                        <p:cTn id="186" dur="1" fill="hold">
                                          <p:stCondLst>
                                            <p:cond delay="9"/>
                                          </p:stCondLst>
                                        </p:cTn>
                                        <p:tgtEl>
                                          <p:spTgt spid="10304"/>
                                        </p:tgtEl>
                                        <p:attrNameLst>
                                          <p:attrName>style.visibility</p:attrName>
                                        </p:attrNameLst>
                                      </p:cBhvr>
                                      <p:to>
                                        <p:strVal val="hidden"/>
                                      </p:to>
                                    </p:set>
                                  </p:childTnLst>
                                </p:cTn>
                              </p:par>
                            </p:childTnLst>
                          </p:cTn>
                        </p:par>
                        <p:par>
                          <p:cTn id="187" fill="hold" nodeType="afterGroup">
                            <p:stCondLst>
                              <p:cond delay="85330"/>
                            </p:stCondLst>
                            <p:childTnLst>
                              <p:par>
                                <p:cTn id="188" presetID="4" presetClass="exit" presetSubtype="16" fill="hold" nodeType="afterEffect">
                                  <p:stCondLst>
                                    <p:cond delay="0"/>
                                  </p:stCondLst>
                                  <p:childTnLst>
                                    <p:animEffect transition="out" filter="box(in)">
                                      <p:cBhvr>
                                        <p:cTn id="189" dur="10"/>
                                        <p:tgtEl>
                                          <p:spTgt spid="10303"/>
                                        </p:tgtEl>
                                      </p:cBhvr>
                                    </p:animEffect>
                                    <p:set>
                                      <p:cBhvr>
                                        <p:cTn id="190" dur="1" fill="hold">
                                          <p:stCondLst>
                                            <p:cond delay="9"/>
                                          </p:stCondLst>
                                        </p:cTn>
                                        <p:tgtEl>
                                          <p:spTgt spid="10303"/>
                                        </p:tgtEl>
                                        <p:attrNameLst>
                                          <p:attrName>style.visibility</p:attrName>
                                        </p:attrNameLst>
                                      </p:cBhvr>
                                      <p:to>
                                        <p:strVal val="hidden"/>
                                      </p:to>
                                    </p:set>
                                  </p:childTnLst>
                                </p:cTn>
                              </p:par>
                            </p:childTnLst>
                          </p:cTn>
                        </p:par>
                        <p:par>
                          <p:cTn id="191" fill="hold" nodeType="afterGroup">
                            <p:stCondLst>
                              <p:cond delay="85340"/>
                            </p:stCondLst>
                            <p:childTnLst>
                              <p:par>
                                <p:cTn id="19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93" dur="5000" fill="hold"/>
                                        <p:tgtEl>
                                          <p:spTgt spid="10302"/>
                                        </p:tgtEl>
                                        <p:attrNameLst>
                                          <p:attrName>ppt_x</p:attrName>
                                          <p:attrName>ppt_y</p:attrName>
                                        </p:attrNameLst>
                                      </p:cBhvr>
                                      <p:rCtr x="26875" y="3561"/>
                                    </p:animMotion>
                                  </p:childTnLst>
                                </p:cTn>
                              </p:par>
                            </p:childTnLst>
                          </p:cTn>
                        </p:par>
                        <p:par>
                          <p:cTn id="194" fill="hold" nodeType="afterGroup">
                            <p:stCondLst>
                              <p:cond delay="90340"/>
                            </p:stCondLst>
                            <p:childTnLst>
                              <p:par>
                                <p:cTn id="195" presetID="6" presetClass="exit" presetSubtype="16" fill="hold" nodeType="afterEffect">
                                  <p:stCondLst>
                                    <p:cond delay="0"/>
                                  </p:stCondLst>
                                  <p:childTnLst>
                                    <p:animEffect transition="out" filter="circle(in)">
                                      <p:cBhvr>
                                        <p:cTn id="196" dur="10"/>
                                        <p:tgtEl>
                                          <p:spTgt spid="10302"/>
                                        </p:tgtEl>
                                      </p:cBhvr>
                                    </p:animEffect>
                                    <p:set>
                                      <p:cBhvr>
                                        <p:cTn id="197" dur="1" fill="hold">
                                          <p:stCondLst>
                                            <p:cond delay="9"/>
                                          </p:stCondLst>
                                        </p:cTn>
                                        <p:tgtEl>
                                          <p:spTgt spid="10302"/>
                                        </p:tgtEl>
                                        <p:attrNameLst>
                                          <p:attrName>style.visibility</p:attrName>
                                        </p:attrNameLst>
                                      </p:cBhvr>
                                      <p:to>
                                        <p:strVal val="hidden"/>
                                      </p:to>
                                    </p:set>
                                  </p:childTnLst>
                                </p:cTn>
                              </p:par>
                            </p:childTnLst>
                          </p:cTn>
                        </p:par>
                        <p:par>
                          <p:cTn id="198" fill="hold" nodeType="afterGroup">
                            <p:stCondLst>
                              <p:cond delay="90350"/>
                            </p:stCondLst>
                            <p:childTnLst>
                              <p:par>
                                <p:cTn id="199" presetID="4" presetClass="exit" presetSubtype="16" fill="hold" nodeType="afterEffect">
                                  <p:stCondLst>
                                    <p:cond delay="0"/>
                                  </p:stCondLst>
                                  <p:childTnLst>
                                    <p:animEffect transition="out" filter="box(in)">
                                      <p:cBhvr>
                                        <p:cTn id="200" dur="10"/>
                                        <p:tgtEl>
                                          <p:spTgt spid="10301"/>
                                        </p:tgtEl>
                                      </p:cBhvr>
                                    </p:animEffect>
                                    <p:set>
                                      <p:cBhvr>
                                        <p:cTn id="201" dur="1" fill="hold">
                                          <p:stCondLst>
                                            <p:cond delay="9"/>
                                          </p:stCondLst>
                                        </p:cTn>
                                        <p:tgtEl>
                                          <p:spTgt spid="10301"/>
                                        </p:tgtEl>
                                        <p:attrNameLst>
                                          <p:attrName>style.visibility</p:attrName>
                                        </p:attrNameLst>
                                      </p:cBhvr>
                                      <p:to>
                                        <p:strVal val="hidden"/>
                                      </p:to>
                                    </p:set>
                                  </p:childTnLst>
                                </p:cTn>
                              </p:par>
                            </p:childTnLst>
                          </p:cTn>
                        </p:par>
                        <p:par>
                          <p:cTn id="202" fill="hold" nodeType="afterGroup">
                            <p:stCondLst>
                              <p:cond delay="90360"/>
                            </p:stCondLst>
                            <p:childTnLst>
                              <p:par>
                                <p:cTn id="20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04" dur="5000" fill="hold"/>
                                        <p:tgtEl>
                                          <p:spTgt spid="10300"/>
                                        </p:tgtEl>
                                        <p:attrNameLst>
                                          <p:attrName>ppt_x</p:attrName>
                                          <p:attrName>ppt_y</p:attrName>
                                        </p:attrNameLst>
                                      </p:cBhvr>
                                      <p:rCtr x="7674" y="-26012"/>
                                    </p:animMotion>
                                  </p:childTnLst>
                                </p:cTn>
                              </p:par>
                            </p:childTnLst>
                          </p:cTn>
                        </p:par>
                        <p:par>
                          <p:cTn id="205" fill="hold" nodeType="afterGroup">
                            <p:stCondLst>
                              <p:cond delay="95360"/>
                            </p:stCondLst>
                            <p:childTnLst>
                              <p:par>
                                <p:cTn id="206" presetID="6" presetClass="exit" presetSubtype="16" fill="hold" nodeType="afterEffect">
                                  <p:stCondLst>
                                    <p:cond delay="0"/>
                                  </p:stCondLst>
                                  <p:childTnLst>
                                    <p:animEffect transition="out" filter="circle(in)">
                                      <p:cBhvr>
                                        <p:cTn id="207" dur="10"/>
                                        <p:tgtEl>
                                          <p:spTgt spid="10300"/>
                                        </p:tgtEl>
                                      </p:cBhvr>
                                    </p:animEffect>
                                    <p:set>
                                      <p:cBhvr>
                                        <p:cTn id="208" dur="1" fill="hold">
                                          <p:stCondLst>
                                            <p:cond delay="9"/>
                                          </p:stCondLst>
                                        </p:cTn>
                                        <p:tgtEl>
                                          <p:spTgt spid="10300"/>
                                        </p:tgtEl>
                                        <p:attrNameLst>
                                          <p:attrName>style.visibility</p:attrName>
                                        </p:attrNameLst>
                                      </p:cBhvr>
                                      <p:to>
                                        <p:strVal val="hidden"/>
                                      </p:to>
                                    </p:set>
                                  </p:childTnLst>
                                </p:cTn>
                              </p:par>
                            </p:childTnLst>
                          </p:cTn>
                        </p:par>
                        <p:par>
                          <p:cTn id="209" fill="hold" nodeType="afterGroup">
                            <p:stCondLst>
                              <p:cond delay="95370"/>
                            </p:stCondLst>
                            <p:childTnLst>
                              <p:par>
                                <p:cTn id="210" presetID="4" presetClass="exit" presetSubtype="16" fill="hold" nodeType="afterEffect">
                                  <p:stCondLst>
                                    <p:cond delay="0"/>
                                  </p:stCondLst>
                                  <p:childTnLst>
                                    <p:animEffect transition="out" filter="box(in)">
                                      <p:cBhvr>
                                        <p:cTn id="211" dur="10"/>
                                        <p:tgtEl>
                                          <p:spTgt spid="10299"/>
                                        </p:tgtEl>
                                      </p:cBhvr>
                                    </p:animEffect>
                                    <p:set>
                                      <p:cBhvr>
                                        <p:cTn id="212" dur="1" fill="hold">
                                          <p:stCondLst>
                                            <p:cond delay="9"/>
                                          </p:stCondLst>
                                        </p:cTn>
                                        <p:tgtEl>
                                          <p:spTgt spid="10299"/>
                                        </p:tgtEl>
                                        <p:attrNameLst>
                                          <p:attrName>style.visibility</p:attrName>
                                        </p:attrNameLst>
                                      </p:cBhvr>
                                      <p:to>
                                        <p:strVal val="hidden"/>
                                      </p:to>
                                    </p:set>
                                  </p:childTnLst>
                                </p:cTn>
                              </p:par>
                            </p:childTnLst>
                          </p:cTn>
                        </p:par>
                        <p:par>
                          <p:cTn id="213" fill="hold" nodeType="afterGroup">
                            <p:stCondLst>
                              <p:cond delay="95380"/>
                            </p:stCondLst>
                            <p:childTnLst>
                              <p:par>
                                <p:cTn id="21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15" dur="5000" fill="hold"/>
                                        <p:tgtEl>
                                          <p:spTgt spid="10298"/>
                                        </p:tgtEl>
                                        <p:attrNameLst>
                                          <p:attrName>ppt_x</p:attrName>
                                          <p:attrName>ppt_y</p:attrName>
                                        </p:attrNameLst>
                                      </p:cBhvr>
                                      <p:rCtr x="-27083" y="-3029"/>
                                    </p:animMotion>
                                  </p:childTnLst>
                                </p:cTn>
                              </p:par>
                            </p:childTnLst>
                          </p:cTn>
                        </p:par>
                        <p:par>
                          <p:cTn id="216" fill="hold" nodeType="afterGroup">
                            <p:stCondLst>
                              <p:cond delay="100380"/>
                            </p:stCondLst>
                            <p:childTnLst>
                              <p:par>
                                <p:cTn id="217" presetID="6" presetClass="exit" presetSubtype="16" fill="hold" nodeType="afterEffect">
                                  <p:stCondLst>
                                    <p:cond delay="0"/>
                                  </p:stCondLst>
                                  <p:childTnLst>
                                    <p:animEffect transition="out" filter="circle(in)">
                                      <p:cBhvr>
                                        <p:cTn id="218" dur="10"/>
                                        <p:tgtEl>
                                          <p:spTgt spid="10298"/>
                                        </p:tgtEl>
                                      </p:cBhvr>
                                    </p:animEffect>
                                    <p:set>
                                      <p:cBhvr>
                                        <p:cTn id="219" dur="1" fill="hold">
                                          <p:stCondLst>
                                            <p:cond delay="9"/>
                                          </p:stCondLst>
                                        </p:cTn>
                                        <p:tgtEl>
                                          <p:spTgt spid="10298"/>
                                        </p:tgtEl>
                                        <p:attrNameLst>
                                          <p:attrName>style.visibility</p:attrName>
                                        </p:attrNameLst>
                                      </p:cBhvr>
                                      <p:to>
                                        <p:strVal val="hidden"/>
                                      </p:to>
                                    </p:set>
                                  </p:childTnLst>
                                </p:cTn>
                              </p:par>
                            </p:childTnLst>
                          </p:cTn>
                        </p:par>
                        <p:par>
                          <p:cTn id="220" fill="hold" nodeType="afterGroup">
                            <p:stCondLst>
                              <p:cond delay="100390"/>
                            </p:stCondLst>
                            <p:childTnLst>
                              <p:par>
                                <p:cTn id="221" presetID="4" presetClass="exit" presetSubtype="16" fill="hold" nodeType="afterEffect">
                                  <p:stCondLst>
                                    <p:cond delay="0"/>
                                  </p:stCondLst>
                                  <p:childTnLst>
                                    <p:animEffect transition="out" filter="box(in)">
                                      <p:cBhvr>
                                        <p:cTn id="222" dur="10"/>
                                        <p:tgtEl>
                                          <p:spTgt spid="10297"/>
                                        </p:tgtEl>
                                      </p:cBhvr>
                                    </p:animEffect>
                                    <p:set>
                                      <p:cBhvr>
                                        <p:cTn id="223" dur="1" fill="hold">
                                          <p:stCondLst>
                                            <p:cond delay="9"/>
                                          </p:stCondLst>
                                        </p:cTn>
                                        <p:tgtEl>
                                          <p:spTgt spid="10297"/>
                                        </p:tgtEl>
                                        <p:attrNameLst>
                                          <p:attrName>style.visibility</p:attrName>
                                        </p:attrNameLst>
                                      </p:cBhvr>
                                      <p:to>
                                        <p:strVal val="hidden"/>
                                      </p:to>
                                    </p:set>
                                  </p:childTnLst>
                                </p:cTn>
                              </p:par>
                            </p:childTnLst>
                          </p:cTn>
                        </p:par>
                        <p:par>
                          <p:cTn id="224" fill="hold" nodeType="afterGroup">
                            <p:stCondLst>
                              <p:cond delay="100400"/>
                            </p:stCondLst>
                            <p:childTnLst>
                              <p:par>
                                <p:cTn id="22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26" dur="5000" fill="hold"/>
                                        <p:tgtEl>
                                          <p:spTgt spid="10296"/>
                                        </p:tgtEl>
                                        <p:attrNameLst>
                                          <p:attrName>ppt_x</p:attrName>
                                          <p:attrName>ppt_y</p:attrName>
                                        </p:attrNameLst>
                                      </p:cBhvr>
                                      <p:rCtr x="-7083" y="25688"/>
                                    </p:animMotion>
                                  </p:childTnLst>
                                </p:cTn>
                              </p:par>
                            </p:childTnLst>
                          </p:cTn>
                        </p:par>
                        <p:par>
                          <p:cTn id="227" fill="hold" nodeType="afterGroup">
                            <p:stCondLst>
                              <p:cond delay="105400"/>
                            </p:stCondLst>
                            <p:childTnLst>
                              <p:par>
                                <p:cTn id="228" presetID="6" presetClass="exit" presetSubtype="16" fill="hold" nodeType="afterEffect">
                                  <p:stCondLst>
                                    <p:cond delay="0"/>
                                  </p:stCondLst>
                                  <p:childTnLst>
                                    <p:animEffect transition="out" filter="circle(in)">
                                      <p:cBhvr>
                                        <p:cTn id="229" dur="10"/>
                                        <p:tgtEl>
                                          <p:spTgt spid="10296"/>
                                        </p:tgtEl>
                                      </p:cBhvr>
                                    </p:animEffect>
                                    <p:set>
                                      <p:cBhvr>
                                        <p:cTn id="230" dur="1" fill="hold">
                                          <p:stCondLst>
                                            <p:cond delay="9"/>
                                          </p:stCondLst>
                                        </p:cTn>
                                        <p:tgtEl>
                                          <p:spTgt spid="10296"/>
                                        </p:tgtEl>
                                        <p:attrNameLst>
                                          <p:attrName>style.visibility</p:attrName>
                                        </p:attrNameLst>
                                      </p:cBhvr>
                                      <p:to>
                                        <p:strVal val="hidden"/>
                                      </p:to>
                                    </p:set>
                                  </p:childTnLst>
                                </p:cTn>
                              </p:par>
                            </p:childTnLst>
                          </p:cTn>
                        </p:par>
                        <p:par>
                          <p:cTn id="231" fill="hold" nodeType="afterGroup">
                            <p:stCondLst>
                              <p:cond delay="105410"/>
                            </p:stCondLst>
                            <p:childTnLst>
                              <p:par>
                                <p:cTn id="232" presetID="4" presetClass="exit" presetSubtype="16" fill="hold" nodeType="afterEffect">
                                  <p:stCondLst>
                                    <p:cond delay="0"/>
                                  </p:stCondLst>
                                  <p:childTnLst>
                                    <p:animEffect transition="out" filter="box(in)">
                                      <p:cBhvr>
                                        <p:cTn id="233" dur="10"/>
                                        <p:tgtEl>
                                          <p:spTgt spid="10295"/>
                                        </p:tgtEl>
                                      </p:cBhvr>
                                    </p:animEffect>
                                    <p:set>
                                      <p:cBhvr>
                                        <p:cTn id="234" dur="1" fill="hold">
                                          <p:stCondLst>
                                            <p:cond delay="9"/>
                                          </p:stCondLst>
                                        </p:cTn>
                                        <p:tgtEl>
                                          <p:spTgt spid="10295"/>
                                        </p:tgtEl>
                                        <p:attrNameLst>
                                          <p:attrName>style.visibility</p:attrName>
                                        </p:attrNameLst>
                                      </p:cBhvr>
                                      <p:to>
                                        <p:strVal val="hidden"/>
                                      </p:to>
                                    </p:set>
                                  </p:childTnLst>
                                </p:cTn>
                              </p:par>
                            </p:childTnLst>
                          </p:cTn>
                        </p:par>
                        <p:par>
                          <p:cTn id="235" fill="hold" nodeType="afterGroup">
                            <p:stCondLst>
                              <p:cond delay="105420"/>
                            </p:stCondLst>
                            <p:childTnLst>
                              <p:par>
                                <p:cTn id="23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37" dur="5000" fill="hold"/>
                                        <p:tgtEl>
                                          <p:spTgt spid="10294"/>
                                        </p:tgtEl>
                                        <p:attrNameLst>
                                          <p:attrName>ppt_x</p:attrName>
                                          <p:attrName>ppt_y</p:attrName>
                                        </p:attrNameLst>
                                      </p:cBhvr>
                                      <p:rCtr x="26875" y="3561"/>
                                    </p:animMotion>
                                  </p:childTnLst>
                                </p:cTn>
                              </p:par>
                            </p:childTnLst>
                          </p:cTn>
                        </p:par>
                        <p:par>
                          <p:cTn id="238" fill="hold" nodeType="afterGroup">
                            <p:stCondLst>
                              <p:cond delay="110420"/>
                            </p:stCondLst>
                            <p:childTnLst>
                              <p:par>
                                <p:cTn id="239" presetID="6" presetClass="exit" presetSubtype="16" fill="hold" nodeType="afterEffect">
                                  <p:stCondLst>
                                    <p:cond delay="0"/>
                                  </p:stCondLst>
                                  <p:childTnLst>
                                    <p:animEffect transition="out" filter="circle(in)">
                                      <p:cBhvr>
                                        <p:cTn id="240" dur="10"/>
                                        <p:tgtEl>
                                          <p:spTgt spid="10294"/>
                                        </p:tgtEl>
                                      </p:cBhvr>
                                    </p:animEffect>
                                    <p:set>
                                      <p:cBhvr>
                                        <p:cTn id="241" dur="1" fill="hold">
                                          <p:stCondLst>
                                            <p:cond delay="9"/>
                                          </p:stCondLst>
                                        </p:cTn>
                                        <p:tgtEl>
                                          <p:spTgt spid="10294"/>
                                        </p:tgtEl>
                                        <p:attrNameLst>
                                          <p:attrName>style.visibility</p:attrName>
                                        </p:attrNameLst>
                                      </p:cBhvr>
                                      <p:to>
                                        <p:strVal val="hidden"/>
                                      </p:to>
                                    </p:set>
                                  </p:childTnLst>
                                </p:cTn>
                              </p:par>
                            </p:childTnLst>
                          </p:cTn>
                        </p:par>
                        <p:par>
                          <p:cTn id="242" fill="hold" nodeType="afterGroup">
                            <p:stCondLst>
                              <p:cond delay="110430"/>
                            </p:stCondLst>
                            <p:childTnLst>
                              <p:par>
                                <p:cTn id="243" presetID="4" presetClass="exit" presetSubtype="16" fill="hold" nodeType="afterEffect">
                                  <p:stCondLst>
                                    <p:cond delay="0"/>
                                  </p:stCondLst>
                                  <p:childTnLst>
                                    <p:animEffect transition="out" filter="box(in)">
                                      <p:cBhvr>
                                        <p:cTn id="244" dur="10"/>
                                        <p:tgtEl>
                                          <p:spTgt spid="10293"/>
                                        </p:tgtEl>
                                      </p:cBhvr>
                                    </p:animEffect>
                                    <p:set>
                                      <p:cBhvr>
                                        <p:cTn id="245" dur="1" fill="hold">
                                          <p:stCondLst>
                                            <p:cond delay="9"/>
                                          </p:stCondLst>
                                        </p:cTn>
                                        <p:tgtEl>
                                          <p:spTgt spid="10293"/>
                                        </p:tgtEl>
                                        <p:attrNameLst>
                                          <p:attrName>style.visibility</p:attrName>
                                        </p:attrNameLst>
                                      </p:cBhvr>
                                      <p:to>
                                        <p:strVal val="hidden"/>
                                      </p:to>
                                    </p:set>
                                  </p:childTnLst>
                                </p:cTn>
                              </p:par>
                            </p:childTnLst>
                          </p:cTn>
                        </p:par>
                        <p:par>
                          <p:cTn id="246" fill="hold" nodeType="afterGroup">
                            <p:stCondLst>
                              <p:cond delay="110440"/>
                            </p:stCondLst>
                            <p:childTnLst>
                              <p:par>
                                <p:cTn id="24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48" dur="5000" fill="hold"/>
                                        <p:tgtEl>
                                          <p:spTgt spid="10292"/>
                                        </p:tgtEl>
                                        <p:attrNameLst>
                                          <p:attrName>ppt_x</p:attrName>
                                          <p:attrName>ppt_y</p:attrName>
                                        </p:attrNameLst>
                                      </p:cBhvr>
                                      <p:rCtr x="7674" y="-26012"/>
                                    </p:animMotion>
                                  </p:childTnLst>
                                </p:cTn>
                              </p:par>
                            </p:childTnLst>
                          </p:cTn>
                        </p:par>
                        <p:par>
                          <p:cTn id="249" fill="hold" nodeType="afterGroup">
                            <p:stCondLst>
                              <p:cond delay="115440"/>
                            </p:stCondLst>
                            <p:childTnLst>
                              <p:par>
                                <p:cTn id="250" presetID="6" presetClass="exit" presetSubtype="16" fill="hold" nodeType="afterEffect">
                                  <p:stCondLst>
                                    <p:cond delay="0"/>
                                  </p:stCondLst>
                                  <p:childTnLst>
                                    <p:animEffect transition="out" filter="circle(in)">
                                      <p:cBhvr>
                                        <p:cTn id="251" dur="10"/>
                                        <p:tgtEl>
                                          <p:spTgt spid="10292"/>
                                        </p:tgtEl>
                                      </p:cBhvr>
                                    </p:animEffect>
                                    <p:set>
                                      <p:cBhvr>
                                        <p:cTn id="252" dur="1" fill="hold">
                                          <p:stCondLst>
                                            <p:cond delay="9"/>
                                          </p:stCondLst>
                                        </p:cTn>
                                        <p:tgtEl>
                                          <p:spTgt spid="10292"/>
                                        </p:tgtEl>
                                        <p:attrNameLst>
                                          <p:attrName>style.visibility</p:attrName>
                                        </p:attrNameLst>
                                      </p:cBhvr>
                                      <p:to>
                                        <p:strVal val="hidden"/>
                                      </p:to>
                                    </p:set>
                                  </p:childTnLst>
                                </p:cTn>
                              </p:par>
                            </p:childTnLst>
                          </p:cTn>
                        </p:par>
                        <p:par>
                          <p:cTn id="253" fill="hold" nodeType="afterGroup">
                            <p:stCondLst>
                              <p:cond delay="115450"/>
                            </p:stCondLst>
                            <p:childTnLst>
                              <p:par>
                                <p:cTn id="254" presetID="4" presetClass="exit" presetSubtype="16" fill="hold" nodeType="afterEffect">
                                  <p:stCondLst>
                                    <p:cond delay="0"/>
                                  </p:stCondLst>
                                  <p:childTnLst>
                                    <p:animEffect transition="out" filter="box(in)">
                                      <p:cBhvr>
                                        <p:cTn id="255" dur="10"/>
                                        <p:tgtEl>
                                          <p:spTgt spid="10291"/>
                                        </p:tgtEl>
                                      </p:cBhvr>
                                    </p:animEffect>
                                    <p:set>
                                      <p:cBhvr>
                                        <p:cTn id="256" dur="1" fill="hold">
                                          <p:stCondLst>
                                            <p:cond delay="9"/>
                                          </p:stCondLst>
                                        </p:cTn>
                                        <p:tgtEl>
                                          <p:spTgt spid="10291"/>
                                        </p:tgtEl>
                                        <p:attrNameLst>
                                          <p:attrName>style.visibility</p:attrName>
                                        </p:attrNameLst>
                                      </p:cBhvr>
                                      <p:to>
                                        <p:strVal val="hidden"/>
                                      </p:to>
                                    </p:set>
                                  </p:childTnLst>
                                </p:cTn>
                              </p:par>
                            </p:childTnLst>
                          </p:cTn>
                        </p:par>
                        <p:par>
                          <p:cTn id="257" fill="hold" nodeType="afterGroup">
                            <p:stCondLst>
                              <p:cond delay="115460"/>
                            </p:stCondLst>
                            <p:childTnLst>
                              <p:par>
                                <p:cTn id="25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59" dur="5000" fill="hold"/>
                                        <p:tgtEl>
                                          <p:spTgt spid="10290"/>
                                        </p:tgtEl>
                                        <p:attrNameLst>
                                          <p:attrName>ppt_x</p:attrName>
                                          <p:attrName>ppt_y</p:attrName>
                                        </p:attrNameLst>
                                      </p:cBhvr>
                                      <p:rCtr x="-27083" y="-3029"/>
                                    </p:animMotion>
                                  </p:childTnLst>
                                </p:cTn>
                              </p:par>
                            </p:childTnLst>
                          </p:cTn>
                        </p:par>
                        <p:par>
                          <p:cTn id="260" fill="hold" nodeType="afterGroup">
                            <p:stCondLst>
                              <p:cond delay="120460"/>
                            </p:stCondLst>
                            <p:childTnLst>
                              <p:par>
                                <p:cTn id="261" presetID="6" presetClass="exit" presetSubtype="16" fill="hold" nodeType="afterEffect">
                                  <p:stCondLst>
                                    <p:cond delay="0"/>
                                  </p:stCondLst>
                                  <p:childTnLst>
                                    <p:animEffect transition="out" filter="circle(in)">
                                      <p:cBhvr>
                                        <p:cTn id="262" dur="10"/>
                                        <p:tgtEl>
                                          <p:spTgt spid="10290"/>
                                        </p:tgtEl>
                                      </p:cBhvr>
                                    </p:animEffect>
                                    <p:set>
                                      <p:cBhvr>
                                        <p:cTn id="263" dur="1" fill="hold">
                                          <p:stCondLst>
                                            <p:cond delay="9"/>
                                          </p:stCondLst>
                                        </p:cTn>
                                        <p:tgtEl>
                                          <p:spTgt spid="10290"/>
                                        </p:tgtEl>
                                        <p:attrNameLst>
                                          <p:attrName>style.visibility</p:attrName>
                                        </p:attrNameLst>
                                      </p:cBhvr>
                                      <p:to>
                                        <p:strVal val="hidden"/>
                                      </p:to>
                                    </p:set>
                                  </p:childTnLst>
                                </p:cTn>
                              </p:par>
                            </p:childTnLst>
                          </p:cTn>
                        </p:par>
                        <p:par>
                          <p:cTn id="264" fill="hold" nodeType="afterGroup">
                            <p:stCondLst>
                              <p:cond delay="120470"/>
                            </p:stCondLst>
                            <p:childTnLst>
                              <p:par>
                                <p:cTn id="265" presetID="4" presetClass="exit" presetSubtype="16" fill="hold" nodeType="afterEffect">
                                  <p:stCondLst>
                                    <p:cond delay="0"/>
                                  </p:stCondLst>
                                  <p:childTnLst>
                                    <p:animEffect transition="out" filter="box(in)">
                                      <p:cBhvr>
                                        <p:cTn id="266" dur="10"/>
                                        <p:tgtEl>
                                          <p:spTgt spid="10289"/>
                                        </p:tgtEl>
                                      </p:cBhvr>
                                    </p:animEffect>
                                    <p:set>
                                      <p:cBhvr>
                                        <p:cTn id="267" dur="1" fill="hold">
                                          <p:stCondLst>
                                            <p:cond delay="9"/>
                                          </p:stCondLst>
                                        </p:cTn>
                                        <p:tgtEl>
                                          <p:spTgt spid="10289"/>
                                        </p:tgtEl>
                                        <p:attrNameLst>
                                          <p:attrName>style.visibility</p:attrName>
                                        </p:attrNameLst>
                                      </p:cBhvr>
                                      <p:to>
                                        <p:strVal val="hidden"/>
                                      </p:to>
                                    </p:set>
                                  </p:childTnLst>
                                </p:cTn>
                              </p:par>
                            </p:childTnLst>
                          </p:cTn>
                        </p:par>
                        <p:par>
                          <p:cTn id="268" fill="hold" nodeType="afterGroup">
                            <p:stCondLst>
                              <p:cond delay="120480"/>
                            </p:stCondLst>
                            <p:childTnLst>
                              <p:par>
                                <p:cTn id="26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70" dur="5000" fill="hold"/>
                                        <p:tgtEl>
                                          <p:spTgt spid="10288"/>
                                        </p:tgtEl>
                                        <p:attrNameLst>
                                          <p:attrName>ppt_x</p:attrName>
                                          <p:attrName>ppt_y</p:attrName>
                                        </p:attrNameLst>
                                      </p:cBhvr>
                                      <p:rCtr x="-7083" y="25688"/>
                                    </p:animMotion>
                                  </p:childTnLst>
                                </p:cTn>
                              </p:par>
                            </p:childTnLst>
                          </p:cTn>
                        </p:par>
                        <p:par>
                          <p:cTn id="271" fill="hold" nodeType="afterGroup">
                            <p:stCondLst>
                              <p:cond delay="125480"/>
                            </p:stCondLst>
                            <p:childTnLst>
                              <p:par>
                                <p:cTn id="272" presetID="6" presetClass="exit" presetSubtype="16" fill="hold" nodeType="afterEffect">
                                  <p:stCondLst>
                                    <p:cond delay="0"/>
                                  </p:stCondLst>
                                  <p:childTnLst>
                                    <p:animEffect transition="out" filter="circle(in)">
                                      <p:cBhvr>
                                        <p:cTn id="273" dur="10"/>
                                        <p:tgtEl>
                                          <p:spTgt spid="10288"/>
                                        </p:tgtEl>
                                      </p:cBhvr>
                                    </p:animEffect>
                                    <p:set>
                                      <p:cBhvr>
                                        <p:cTn id="274" dur="1" fill="hold">
                                          <p:stCondLst>
                                            <p:cond delay="9"/>
                                          </p:stCondLst>
                                        </p:cTn>
                                        <p:tgtEl>
                                          <p:spTgt spid="10288"/>
                                        </p:tgtEl>
                                        <p:attrNameLst>
                                          <p:attrName>style.visibility</p:attrName>
                                        </p:attrNameLst>
                                      </p:cBhvr>
                                      <p:to>
                                        <p:strVal val="hidden"/>
                                      </p:to>
                                    </p:set>
                                  </p:childTnLst>
                                </p:cTn>
                              </p:par>
                            </p:childTnLst>
                          </p:cTn>
                        </p:par>
                        <p:par>
                          <p:cTn id="275" fill="hold" nodeType="afterGroup">
                            <p:stCondLst>
                              <p:cond delay="125490"/>
                            </p:stCondLst>
                            <p:childTnLst>
                              <p:par>
                                <p:cTn id="276" presetID="4" presetClass="exit" presetSubtype="16" fill="hold" nodeType="afterEffect">
                                  <p:stCondLst>
                                    <p:cond delay="0"/>
                                  </p:stCondLst>
                                  <p:childTnLst>
                                    <p:animEffect transition="out" filter="box(in)">
                                      <p:cBhvr>
                                        <p:cTn id="277" dur="10"/>
                                        <p:tgtEl>
                                          <p:spTgt spid="10287"/>
                                        </p:tgtEl>
                                      </p:cBhvr>
                                    </p:animEffect>
                                    <p:set>
                                      <p:cBhvr>
                                        <p:cTn id="278" dur="1" fill="hold">
                                          <p:stCondLst>
                                            <p:cond delay="9"/>
                                          </p:stCondLst>
                                        </p:cTn>
                                        <p:tgtEl>
                                          <p:spTgt spid="10287"/>
                                        </p:tgtEl>
                                        <p:attrNameLst>
                                          <p:attrName>style.visibility</p:attrName>
                                        </p:attrNameLst>
                                      </p:cBhvr>
                                      <p:to>
                                        <p:strVal val="hidden"/>
                                      </p:to>
                                    </p:set>
                                  </p:childTnLst>
                                </p:cTn>
                              </p:par>
                            </p:childTnLst>
                          </p:cTn>
                        </p:par>
                        <p:par>
                          <p:cTn id="279" fill="hold" nodeType="afterGroup">
                            <p:stCondLst>
                              <p:cond delay="125500"/>
                            </p:stCondLst>
                            <p:childTnLst>
                              <p:par>
                                <p:cTn id="28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81" dur="5000" fill="hold"/>
                                        <p:tgtEl>
                                          <p:spTgt spid="10286"/>
                                        </p:tgtEl>
                                        <p:attrNameLst>
                                          <p:attrName>ppt_x</p:attrName>
                                          <p:attrName>ppt_y</p:attrName>
                                        </p:attrNameLst>
                                      </p:cBhvr>
                                      <p:rCtr x="26875" y="3561"/>
                                    </p:animMotion>
                                  </p:childTnLst>
                                </p:cTn>
                              </p:par>
                            </p:childTnLst>
                          </p:cTn>
                        </p:par>
                        <p:par>
                          <p:cTn id="282" fill="hold" nodeType="afterGroup">
                            <p:stCondLst>
                              <p:cond delay="130500"/>
                            </p:stCondLst>
                            <p:childTnLst>
                              <p:par>
                                <p:cTn id="283" presetID="6" presetClass="exit" presetSubtype="16" fill="hold" nodeType="afterEffect">
                                  <p:stCondLst>
                                    <p:cond delay="0"/>
                                  </p:stCondLst>
                                  <p:childTnLst>
                                    <p:animEffect transition="out" filter="circle(in)">
                                      <p:cBhvr>
                                        <p:cTn id="284" dur="10"/>
                                        <p:tgtEl>
                                          <p:spTgt spid="10286"/>
                                        </p:tgtEl>
                                      </p:cBhvr>
                                    </p:animEffect>
                                    <p:set>
                                      <p:cBhvr>
                                        <p:cTn id="285" dur="1" fill="hold">
                                          <p:stCondLst>
                                            <p:cond delay="9"/>
                                          </p:stCondLst>
                                        </p:cTn>
                                        <p:tgtEl>
                                          <p:spTgt spid="10286"/>
                                        </p:tgtEl>
                                        <p:attrNameLst>
                                          <p:attrName>style.visibility</p:attrName>
                                        </p:attrNameLst>
                                      </p:cBhvr>
                                      <p:to>
                                        <p:strVal val="hidden"/>
                                      </p:to>
                                    </p:set>
                                  </p:childTnLst>
                                </p:cTn>
                              </p:par>
                            </p:childTnLst>
                          </p:cTn>
                        </p:par>
                        <p:par>
                          <p:cTn id="286" fill="hold" nodeType="afterGroup">
                            <p:stCondLst>
                              <p:cond delay="130510"/>
                            </p:stCondLst>
                            <p:childTnLst>
                              <p:par>
                                <p:cTn id="287" presetID="4" presetClass="exit" presetSubtype="16" fill="hold" nodeType="afterEffect">
                                  <p:stCondLst>
                                    <p:cond delay="0"/>
                                  </p:stCondLst>
                                  <p:childTnLst>
                                    <p:animEffect transition="out" filter="box(in)">
                                      <p:cBhvr>
                                        <p:cTn id="288" dur="10"/>
                                        <p:tgtEl>
                                          <p:spTgt spid="10285"/>
                                        </p:tgtEl>
                                      </p:cBhvr>
                                    </p:animEffect>
                                    <p:set>
                                      <p:cBhvr>
                                        <p:cTn id="289" dur="1" fill="hold">
                                          <p:stCondLst>
                                            <p:cond delay="9"/>
                                          </p:stCondLst>
                                        </p:cTn>
                                        <p:tgtEl>
                                          <p:spTgt spid="10285"/>
                                        </p:tgtEl>
                                        <p:attrNameLst>
                                          <p:attrName>style.visibility</p:attrName>
                                        </p:attrNameLst>
                                      </p:cBhvr>
                                      <p:to>
                                        <p:strVal val="hidden"/>
                                      </p:to>
                                    </p:set>
                                  </p:childTnLst>
                                </p:cTn>
                              </p:par>
                            </p:childTnLst>
                          </p:cTn>
                        </p:par>
                        <p:par>
                          <p:cTn id="290" fill="hold" nodeType="afterGroup">
                            <p:stCondLst>
                              <p:cond delay="130520"/>
                            </p:stCondLst>
                            <p:childTnLst>
                              <p:par>
                                <p:cTn id="29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92" dur="5000" fill="hold"/>
                                        <p:tgtEl>
                                          <p:spTgt spid="10284"/>
                                        </p:tgtEl>
                                        <p:attrNameLst>
                                          <p:attrName>ppt_x</p:attrName>
                                          <p:attrName>ppt_y</p:attrName>
                                        </p:attrNameLst>
                                      </p:cBhvr>
                                      <p:rCtr x="7674" y="-26012"/>
                                    </p:animMotion>
                                  </p:childTnLst>
                                </p:cTn>
                              </p:par>
                            </p:childTnLst>
                          </p:cTn>
                        </p:par>
                        <p:par>
                          <p:cTn id="293" fill="hold" nodeType="afterGroup">
                            <p:stCondLst>
                              <p:cond delay="135520"/>
                            </p:stCondLst>
                            <p:childTnLst>
                              <p:par>
                                <p:cTn id="294" presetID="6" presetClass="exit" presetSubtype="16" fill="hold" nodeType="afterEffect">
                                  <p:stCondLst>
                                    <p:cond delay="0"/>
                                  </p:stCondLst>
                                  <p:childTnLst>
                                    <p:animEffect transition="out" filter="circle(in)">
                                      <p:cBhvr>
                                        <p:cTn id="295" dur="10"/>
                                        <p:tgtEl>
                                          <p:spTgt spid="10284"/>
                                        </p:tgtEl>
                                      </p:cBhvr>
                                    </p:animEffect>
                                    <p:set>
                                      <p:cBhvr>
                                        <p:cTn id="296" dur="1" fill="hold">
                                          <p:stCondLst>
                                            <p:cond delay="9"/>
                                          </p:stCondLst>
                                        </p:cTn>
                                        <p:tgtEl>
                                          <p:spTgt spid="10284"/>
                                        </p:tgtEl>
                                        <p:attrNameLst>
                                          <p:attrName>style.visibility</p:attrName>
                                        </p:attrNameLst>
                                      </p:cBhvr>
                                      <p:to>
                                        <p:strVal val="hidden"/>
                                      </p:to>
                                    </p:set>
                                  </p:childTnLst>
                                </p:cTn>
                              </p:par>
                            </p:childTnLst>
                          </p:cTn>
                        </p:par>
                        <p:par>
                          <p:cTn id="297" fill="hold" nodeType="afterGroup">
                            <p:stCondLst>
                              <p:cond delay="135530"/>
                            </p:stCondLst>
                            <p:childTnLst>
                              <p:par>
                                <p:cTn id="298" presetID="4" presetClass="exit" presetSubtype="16" fill="hold" nodeType="afterEffect">
                                  <p:stCondLst>
                                    <p:cond delay="0"/>
                                  </p:stCondLst>
                                  <p:childTnLst>
                                    <p:animEffect transition="out" filter="box(in)">
                                      <p:cBhvr>
                                        <p:cTn id="299" dur="10"/>
                                        <p:tgtEl>
                                          <p:spTgt spid="10283"/>
                                        </p:tgtEl>
                                      </p:cBhvr>
                                    </p:animEffect>
                                    <p:set>
                                      <p:cBhvr>
                                        <p:cTn id="300" dur="1" fill="hold">
                                          <p:stCondLst>
                                            <p:cond delay="9"/>
                                          </p:stCondLst>
                                        </p:cTn>
                                        <p:tgtEl>
                                          <p:spTgt spid="10283"/>
                                        </p:tgtEl>
                                        <p:attrNameLst>
                                          <p:attrName>style.visibility</p:attrName>
                                        </p:attrNameLst>
                                      </p:cBhvr>
                                      <p:to>
                                        <p:strVal val="hidden"/>
                                      </p:to>
                                    </p:set>
                                  </p:childTnLst>
                                </p:cTn>
                              </p:par>
                            </p:childTnLst>
                          </p:cTn>
                        </p:par>
                        <p:par>
                          <p:cTn id="301" fill="hold" nodeType="afterGroup">
                            <p:stCondLst>
                              <p:cond delay="135540"/>
                            </p:stCondLst>
                            <p:childTnLst>
                              <p:par>
                                <p:cTn id="30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03" dur="5000" fill="hold"/>
                                        <p:tgtEl>
                                          <p:spTgt spid="10282"/>
                                        </p:tgtEl>
                                        <p:attrNameLst>
                                          <p:attrName>ppt_x</p:attrName>
                                          <p:attrName>ppt_y</p:attrName>
                                        </p:attrNameLst>
                                      </p:cBhvr>
                                      <p:rCtr x="-27083" y="-3029"/>
                                    </p:animMotion>
                                  </p:childTnLst>
                                </p:cTn>
                              </p:par>
                            </p:childTnLst>
                          </p:cTn>
                        </p:par>
                        <p:par>
                          <p:cTn id="304" fill="hold" nodeType="afterGroup">
                            <p:stCondLst>
                              <p:cond delay="140540"/>
                            </p:stCondLst>
                            <p:childTnLst>
                              <p:par>
                                <p:cTn id="305" presetID="6" presetClass="exit" presetSubtype="16" fill="hold" nodeType="afterEffect">
                                  <p:stCondLst>
                                    <p:cond delay="0"/>
                                  </p:stCondLst>
                                  <p:childTnLst>
                                    <p:animEffect transition="out" filter="circle(in)">
                                      <p:cBhvr>
                                        <p:cTn id="306" dur="10"/>
                                        <p:tgtEl>
                                          <p:spTgt spid="10282"/>
                                        </p:tgtEl>
                                      </p:cBhvr>
                                    </p:animEffect>
                                    <p:set>
                                      <p:cBhvr>
                                        <p:cTn id="307" dur="1" fill="hold">
                                          <p:stCondLst>
                                            <p:cond delay="9"/>
                                          </p:stCondLst>
                                        </p:cTn>
                                        <p:tgtEl>
                                          <p:spTgt spid="10282"/>
                                        </p:tgtEl>
                                        <p:attrNameLst>
                                          <p:attrName>style.visibility</p:attrName>
                                        </p:attrNameLst>
                                      </p:cBhvr>
                                      <p:to>
                                        <p:strVal val="hidden"/>
                                      </p:to>
                                    </p:set>
                                  </p:childTnLst>
                                </p:cTn>
                              </p:par>
                            </p:childTnLst>
                          </p:cTn>
                        </p:par>
                        <p:par>
                          <p:cTn id="308" fill="hold" nodeType="afterGroup">
                            <p:stCondLst>
                              <p:cond delay="140550"/>
                            </p:stCondLst>
                            <p:childTnLst>
                              <p:par>
                                <p:cTn id="309" presetID="4" presetClass="exit" presetSubtype="16" fill="hold" nodeType="afterEffect">
                                  <p:stCondLst>
                                    <p:cond delay="0"/>
                                  </p:stCondLst>
                                  <p:childTnLst>
                                    <p:animEffect transition="out" filter="box(in)">
                                      <p:cBhvr>
                                        <p:cTn id="310" dur="10"/>
                                        <p:tgtEl>
                                          <p:spTgt spid="10281"/>
                                        </p:tgtEl>
                                      </p:cBhvr>
                                    </p:animEffect>
                                    <p:set>
                                      <p:cBhvr>
                                        <p:cTn id="311" dur="1" fill="hold">
                                          <p:stCondLst>
                                            <p:cond delay="9"/>
                                          </p:stCondLst>
                                        </p:cTn>
                                        <p:tgtEl>
                                          <p:spTgt spid="10281"/>
                                        </p:tgtEl>
                                        <p:attrNameLst>
                                          <p:attrName>style.visibility</p:attrName>
                                        </p:attrNameLst>
                                      </p:cBhvr>
                                      <p:to>
                                        <p:strVal val="hidden"/>
                                      </p:to>
                                    </p:set>
                                  </p:childTnLst>
                                </p:cTn>
                              </p:par>
                            </p:childTnLst>
                          </p:cTn>
                        </p:par>
                        <p:par>
                          <p:cTn id="312" fill="hold" nodeType="afterGroup">
                            <p:stCondLst>
                              <p:cond delay="140560"/>
                            </p:stCondLst>
                            <p:childTnLst>
                              <p:par>
                                <p:cTn id="31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14" dur="5000" fill="hold"/>
                                        <p:tgtEl>
                                          <p:spTgt spid="10280"/>
                                        </p:tgtEl>
                                        <p:attrNameLst>
                                          <p:attrName>ppt_x</p:attrName>
                                          <p:attrName>ppt_y</p:attrName>
                                        </p:attrNameLst>
                                      </p:cBhvr>
                                      <p:rCtr x="-7083" y="25688"/>
                                    </p:animMotion>
                                  </p:childTnLst>
                                </p:cTn>
                              </p:par>
                            </p:childTnLst>
                          </p:cTn>
                        </p:par>
                        <p:par>
                          <p:cTn id="315" fill="hold" nodeType="afterGroup">
                            <p:stCondLst>
                              <p:cond delay="145560"/>
                            </p:stCondLst>
                            <p:childTnLst>
                              <p:par>
                                <p:cTn id="316" presetID="6" presetClass="exit" presetSubtype="16" fill="hold" nodeType="afterEffect">
                                  <p:stCondLst>
                                    <p:cond delay="0"/>
                                  </p:stCondLst>
                                  <p:childTnLst>
                                    <p:animEffect transition="out" filter="circle(in)">
                                      <p:cBhvr>
                                        <p:cTn id="317" dur="10"/>
                                        <p:tgtEl>
                                          <p:spTgt spid="10280"/>
                                        </p:tgtEl>
                                      </p:cBhvr>
                                    </p:animEffect>
                                    <p:set>
                                      <p:cBhvr>
                                        <p:cTn id="318" dur="1" fill="hold">
                                          <p:stCondLst>
                                            <p:cond delay="9"/>
                                          </p:stCondLst>
                                        </p:cTn>
                                        <p:tgtEl>
                                          <p:spTgt spid="10280"/>
                                        </p:tgtEl>
                                        <p:attrNameLst>
                                          <p:attrName>style.visibility</p:attrName>
                                        </p:attrNameLst>
                                      </p:cBhvr>
                                      <p:to>
                                        <p:strVal val="hidden"/>
                                      </p:to>
                                    </p:set>
                                  </p:childTnLst>
                                </p:cTn>
                              </p:par>
                            </p:childTnLst>
                          </p:cTn>
                        </p:par>
                        <p:par>
                          <p:cTn id="319" fill="hold" nodeType="afterGroup">
                            <p:stCondLst>
                              <p:cond delay="145570"/>
                            </p:stCondLst>
                            <p:childTnLst>
                              <p:par>
                                <p:cTn id="320" presetID="4" presetClass="exit" presetSubtype="16" fill="hold" nodeType="afterEffect">
                                  <p:stCondLst>
                                    <p:cond delay="0"/>
                                  </p:stCondLst>
                                  <p:childTnLst>
                                    <p:animEffect transition="out" filter="box(in)">
                                      <p:cBhvr>
                                        <p:cTn id="321" dur="10"/>
                                        <p:tgtEl>
                                          <p:spTgt spid="10279"/>
                                        </p:tgtEl>
                                      </p:cBhvr>
                                    </p:animEffect>
                                    <p:set>
                                      <p:cBhvr>
                                        <p:cTn id="322" dur="1" fill="hold">
                                          <p:stCondLst>
                                            <p:cond delay="9"/>
                                          </p:stCondLst>
                                        </p:cTn>
                                        <p:tgtEl>
                                          <p:spTgt spid="10279"/>
                                        </p:tgtEl>
                                        <p:attrNameLst>
                                          <p:attrName>style.visibility</p:attrName>
                                        </p:attrNameLst>
                                      </p:cBhvr>
                                      <p:to>
                                        <p:strVal val="hidden"/>
                                      </p:to>
                                    </p:set>
                                  </p:childTnLst>
                                </p:cTn>
                              </p:par>
                            </p:childTnLst>
                          </p:cTn>
                        </p:par>
                        <p:par>
                          <p:cTn id="323" fill="hold" nodeType="afterGroup">
                            <p:stCondLst>
                              <p:cond delay="145580"/>
                            </p:stCondLst>
                            <p:childTnLst>
                              <p:par>
                                <p:cTn id="32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25" dur="5000" fill="hold"/>
                                        <p:tgtEl>
                                          <p:spTgt spid="10278"/>
                                        </p:tgtEl>
                                        <p:attrNameLst>
                                          <p:attrName>ppt_x</p:attrName>
                                          <p:attrName>ppt_y</p:attrName>
                                        </p:attrNameLst>
                                      </p:cBhvr>
                                      <p:rCtr x="26875" y="3561"/>
                                    </p:animMotion>
                                  </p:childTnLst>
                                </p:cTn>
                              </p:par>
                            </p:childTnLst>
                          </p:cTn>
                        </p:par>
                        <p:par>
                          <p:cTn id="326" fill="hold" nodeType="afterGroup">
                            <p:stCondLst>
                              <p:cond delay="150580"/>
                            </p:stCondLst>
                            <p:childTnLst>
                              <p:par>
                                <p:cTn id="327" presetID="6" presetClass="exit" presetSubtype="16" fill="hold" nodeType="afterEffect">
                                  <p:stCondLst>
                                    <p:cond delay="0"/>
                                  </p:stCondLst>
                                  <p:childTnLst>
                                    <p:animEffect transition="out" filter="circle(in)">
                                      <p:cBhvr>
                                        <p:cTn id="328" dur="10"/>
                                        <p:tgtEl>
                                          <p:spTgt spid="10278"/>
                                        </p:tgtEl>
                                      </p:cBhvr>
                                    </p:animEffect>
                                    <p:set>
                                      <p:cBhvr>
                                        <p:cTn id="329" dur="1" fill="hold">
                                          <p:stCondLst>
                                            <p:cond delay="9"/>
                                          </p:stCondLst>
                                        </p:cTn>
                                        <p:tgtEl>
                                          <p:spTgt spid="10278"/>
                                        </p:tgtEl>
                                        <p:attrNameLst>
                                          <p:attrName>style.visibility</p:attrName>
                                        </p:attrNameLst>
                                      </p:cBhvr>
                                      <p:to>
                                        <p:strVal val="hidden"/>
                                      </p:to>
                                    </p:set>
                                  </p:childTnLst>
                                </p:cTn>
                              </p:par>
                            </p:childTnLst>
                          </p:cTn>
                        </p:par>
                        <p:par>
                          <p:cTn id="330" fill="hold" nodeType="afterGroup">
                            <p:stCondLst>
                              <p:cond delay="150590"/>
                            </p:stCondLst>
                            <p:childTnLst>
                              <p:par>
                                <p:cTn id="331" presetID="4" presetClass="exit" presetSubtype="16" fill="hold" nodeType="afterEffect">
                                  <p:stCondLst>
                                    <p:cond delay="0"/>
                                  </p:stCondLst>
                                  <p:childTnLst>
                                    <p:animEffect transition="out" filter="box(in)">
                                      <p:cBhvr>
                                        <p:cTn id="332" dur="10"/>
                                        <p:tgtEl>
                                          <p:spTgt spid="10277"/>
                                        </p:tgtEl>
                                      </p:cBhvr>
                                    </p:animEffect>
                                    <p:set>
                                      <p:cBhvr>
                                        <p:cTn id="333" dur="1" fill="hold">
                                          <p:stCondLst>
                                            <p:cond delay="9"/>
                                          </p:stCondLst>
                                        </p:cTn>
                                        <p:tgtEl>
                                          <p:spTgt spid="10277"/>
                                        </p:tgtEl>
                                        <p:attrNameLst>
                                          <p:attrName>style.visibility</p:attrName>
                                        </p:attrNameLst>
                                      </p:cBhvr>
                                      <p:to>
                                        <p:strVal val="hidden"/>
                                      </p:to>
                                    </p:set>
                                  </p:childTnLst>
                                </p:cTn>
                              </p:par>
                            </p:childTnLst>
                          </p:cTn>
                        </p:par>
                        <p:par>
                          <p:cTn id="334" fill="hold" nodeType="afterGroup">
                            <p:stCondLst>
                              <p:cond delay="150600"/>
                            </p:stCondLst>
                            <p:childTnLst>
                              <p:par>
                                <p:cTn id="33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36" dur="5000" fill="hold"/>
                                        <p:tgtEl>
                                          <p:spTgt spid="10276"/>
                                        </p:tgtEl>
                                        <p:attrNameLst>
                                          <p:attrName>ppt_x</p:attrName>
                                          <p:attrName>ppt_y</p:attrName>
                                        </p:attrNameLst>
                                      </p:cBhvr>
                                      <p:rCtr x="7674" y="-26012"/>
                                    </p:animMotion>
                                  </p:childTnLst>
                                </p:cTn>
                              </p:par>
                            </p:childTnLst>
                          </p:cTn>
                        </p:par>
                        <p:par>
                          <p:cTn id="337" fill="hold" nodeType="afterGroup">
                            <p:stCondLst>
                              <p:cond delay="155600"/>
                            </p:stCondLst>
                            <p:childTnLst>
                              <p:par>
                                <p:cTn id="338" presetID="6" presetClass="exit" presetSubtype="16" fill="hold" nodeType="afterEffect">
                                  <p:stCondLst>
                                    <p:cond delay="0"/>
                                  </p:stCondLst>
                                  <p:childTnLst>
                                    <p:animEffect transition="out" filter="circle(in)">
                                      <p:cBhvr>
                                        <p:cTn id="339" dur="10"/>
                                        <p:tgtEl>
                                          <p:spTgt spid="10276"/>
                                        </p:tgtEl>
                                      </p:cBhvr>
                                    </p:animEffect>
                                    <p:set>
                                      <p:cBhvr>
                                        <p:cTn id="340" dur="1" fill="hold">
                                          <p:stCondLst>
                                            <p:cond delay="9"/>
                                          </p:stCondLst>
                                        </p:cTn>
                                        <p:tgtEl>
                                          <p:spTgt spid="10276"/>
                                        </p:tgtEl>
                                        <p:attrNameLst>
                                          <p:attrName>style.visibility</p:attrName>
                                        </p:attrNameLst>
                                      </p:cBhvr>
                                      <p:to>
                                        <p:strVal val="hidden"/>
                                      </p:to>
                                    </p:set>
                                  </p:childTnLst>
                                </p:cTn>
                              </p:par>
                            </p:childTnLst>
                          </p:cTn>
                        </p:par>
                        <p:par>
                          <p:cTn id="341" fill="hold" nodeType="afterGroup">
                            <p:stCondLst>
                              <p:cond delay="155610"/>
                            </p:stCondLst>
                            <p:childTnLst>
                              <p:par>
                                <p:cTn id="342" presetID="4" presetClass="exit" presetSubtype="16" fill="hold" nodeType="afterEffect">
                                  <p:stCondLst>
                                    <p:cond delay="0"/>
                                  </p:stCondLst>
                                  <p:childTnLst>
                                    <p:animEffect transition="out" filter="box(in)">
                                      <p:cBhvr>
                                        <p:cTn id="343" dur="10"/>
                                        <p:tgtEl>
                                          <p:spTgt spid="10275"/>
                                        </p:tgtEl>
                                      </p:cBhvr>
                                    </p:animEffect>
                                    <p:set>
                                      <p:cBhvr>
                                        <p:cTn id="344" dur="1" fill="hold">
                                          <p:stCondLst>
                                            <p:cond delay="9"/>
                                          </p:stCondLst>
                                        </p:cTn>
                                        <p:tgtEl>
                                          <p:spTgt spid="10275"/>
                                        </p:tgtEl>
                                        <p:attrNameLst>
                                          <p:attrName>style.visibility</p:attrName>
                                        </p:attrNameLst>
                                      </p:cBhvr>
                                      <p:to>
                                        <p:strVal val="hidden"/>
                                      </p:to>
                                    </p:set>
                                  </p:childTnLst>
                                </p:cTn>
                              </p:par>
                            </p:childTnLst>
                          </p:cTn>
                        </p:par>
                        <p:par>
                          <p:cTn id="345" fill="hold" nodeType="afterGroup">
                            <p:stCondLst>
                              <p:cond delay="155620"/>
                            </p:stCondLst>
                            <p:childTnLst>
                              <p:par>
                                <p:cTn id="34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47" dur="5000" fill="hold"/>
                                        <p:tgtEl>
                                          <p:spTgt spid="10274"/>
                                        </p:tgtEl>
                                        <p:attrNameLst>
                                          <p:attrName>ppt_x</p:attrName>
                                          <p:attrName>ppt_y</p:attrName>
                                        </p:attrNameLst>
                                      </p:cBhvr>
                                      <p:rCtr x="-27083" y="-3029"/>
                                    </p:animMotion>
                                  </p:childTnLst>
                                </p:cTn>
                              </p:par>
                            </p:childTnLst>
                          </p:cTn>
                        </p:par>
                        <p:par>
                          <p:cTn id="348" fill="hold" nodeType="afterGroup">
                            <p:stCondLst>
                              <p:cond delay="160620"/>
                            </p:stCondLst>
                            <p:childTnLst>
                              <p:par>
                                <p:cTn id="349" presetID="6" presetClass="exit" presetSubtype="16" fill="hold" nodeType="afterEffect">
                                  <p:stCondLst>
                                    <p:cond delay="0"/>
                                  </p:stCondLst>
                                  <p:childTnLst>
                                    <p:animEffect transition="out" filter="circle(in)">
                                      <p:cBhvr>
                                        <p:cTn id="350" dur="10"/>
                                        <p:tgtEl>
                                          <p:spTgt spid="10274"/>
                                        </p:tgtEl>
                                      </p:cBhvr>
                                    </p:animEffect>
                                    <p:set>
                                      <p:cBhvr>
                                        <p:cTn id="351" dur="1" fill="hold">
                                          <p:stCondLst>
                                            <p:cond delay="9"/>
                                          </p:stCondLst>
                                        </p:cTn>
                                        <p:tgtEl>
                                          <p:spTgt spid="10274"/>
                                        </p:tgtEl>
                                        <p:attrNameLst>
                                          <p:attrName>style.visibility</p:attrName>
                                        </p:attrNameLst>
                                      </p:cBhvr>
                                      <p:to>
                                        <p:strVal val="hidden"/>
                                      </p:to>
                                    </p:set>
                                  </p:childTnLst>
                                </p:cTn>
                              </p:par>
                            </p:childTnLst>
                          </p:cTn>
                        </p:par>
                        <p:par>
                          <p:cTn id="352" fill="hold" nodeType="afterGroup">
                            <p:stCondLst>
                              <p:cond delay="160630"/>
                            </p:stCondLst>
                            <p:childTnLst>
                              <p:par>
                                <p:cTn id="353" presetID="4" presetClass="exit" presetSubtype="16" fill="hold" nodeType="afterEffect">
                                  <p:stCondLst>
                                    <p:cond delay="0"/>
                                  </p:stCondLst>
                                  <p:childTnLst>
                                    <p:animEffect transition="out" filter="box(in)">
                                      <p:cBhvr>
                                        <p:cTn id="354" dur="10"/>
                                        <p:tgtEl>
                                          <p:spTgt spid="10273"/>
                                        </p:tgtEl>
                                      </p:cBhvr>
                                    </p:animEffect>
                                    <p:set>
                                      <p:cBhvr>
                                        <p:cTn id="355" dur="1" fill="hold">
                                          <p:stCondLst>
                                            <p:cond delay="9"/>
                                          </p:stCondLst>
                                        </p:cTn>
                                        <p:tgtEl>
                                          <p:spTgt spid="10273"/>
                                        </p:tgtEl>
                                        <p:attrNameLst>
                                          <p:attrName>style.visibility</p:attrName>
                                        </p:attrNameLst>
                                      </p:cBhvr>
                                      <p:to>
                                        <p:strVal val="hidden"/>
                                      </p:to>
                                    </p:set>
                                  </p:childTnLst>
                                </p:cTn>
                              </p:par>
                            </p:childTnLst>
                          </p:cTn>
                        </p:par>
                        <p:par>
                          <p:cTn id="356" fill="hold" nodeType="afterGroup">
                            <p:stCondLst>
                              <p:cond delay="160640"/>
                            </p:stCondLst>
                            <p:childTnLst>
                              <p:par>
                                <p:cTn id="35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58" dur="5000" fill="hold"/>
                                        <p:tgtEl>
                                          <p:spTgt spid="10272"/>
                                        </p:tgtEl>
                                        <p:attrNameLst>
                                          <p:attrName>ppt_x</p:attrName>
                                          <p:attrName>ppt_y</p:attrName>
                                        </p:attrNameLst>
                                      </p:cBhvr>
                                      <p:rCtr x="-7083" y="25688"/>
                                    </p:animMotion>
                                  </p:childTnLst>
                                </p:cTn>
                              </p:par>
                            </p:childTnLst>
                          </p:cTn>
                        </p:par>
                        <p:par>
                          <p:cTn id="359" fill="hold" nodeType="afterGroup">
                            <p:stCondLst>
                              <p:cond delay="165640"/>
                            </p:stCondLst>
                            <p:childTnLst>
                              <p:par>
                                <p:cTn id="360" presetID="6" presetClass="exit" presetSubtype="16" fill="hold" nodeType="afterEffect">
                                  <p:stCondLst>
                                    <p:cond delay="0"/>
                                  </p:stCondLst>
                                  <p:childTnLst>
                                    <p:animEffect transition="out" filter="circle(in)">
                                      <p:cBhvr>
                                        <p:cTn id="361" dur="10"/>
                                        <p:tgtEl>
                                          <p:spTgt spid="10272"/>
                                        </p:tgtEl>
                                      </p:cBhvr>
                                    </p:animEffect>
                                    <p:set>
                                      <p:cBhvr>
                                        <p:cTn id="362" dur="1" fill="hold">
                                          <p:stCondLst>
                                            <p:cond delay="9"/>
                                          </p:stCondLst>
                                        </p:cTn>
                                        <p:tgtEl>
                                          <p:spTgt spid="10272"/>
                                        </p:tgtEl>
                                        <p:attrNameLst>
                                          <p:attrName>style.visibility</p:attrName>
                                        </p:attrNameLst>
                                      </p:cBhvr>
                                      <p:to>
                                        <p:strVal val="hidden"/>
                                      </p:to>
                                    </p:set>
                                  </p:childTnLst>
                                </p:cTn>
                              </p:par>
                            </p:childTnLst>
                          </p:cTn>
                        </p:par>
                        <p:par>
                          <p:cTn id="363" fill="hold" nodeType="afterGroup">
                            <p:stCondLst>
                              <p:cond delay="165650"/>
                            </p:stCondLst>
                            <p:childTnLst>
                              <p:par>
                                <p:cTn id="364" presetID="4" presetClass="exit" presetSubtype="16" fill="hold" nodeType="afterEffect">
                                  <p:stCondLst>
                                    <p:cond delay="0"/>
                                  </p:stCondLst>
                                  <p:childTnLst>
                                    <p:animEffect transition="out" filter="box(in)">
                                      <p:cBhvr>
                                        <p:cTn id="365" dur="10"/>
                                        <p:tgtEl>
                                          <p:spTgt spid="10271"/>
                                        </p:tgtEl>
                                      </p:cBhvr>
                                    </p:animEffect>
                                    <p:set>
                                      <p:cBhvr>
                                        <p:cTn id="366" dur="1" fill="hold">
                                          <p:stCondLst>
                                            <p:cond delay="9"/>
                                          </p:stCondLst>
                                        </p:cTn>
                                        <p:tgtEl>
                                          <p:spTgt spid="10271"/>
                                        </p:tgtEl>
                                        <p:attrNameLst>
                                          <p:attrName>style.visibility</p:attrName>
                                        </p:attrNameLst>
                                      </p:cBhvr>
                                      <p:to>
                                        <p:strVal val="hidden"/>
                                      </p:to>
                                    </p:set>
                                  </p:childTnLst>
                                </p:cTn>
                              </p:par>
                            </p:childTnLst>
                          </p:cTn>
                        </p:par>
                        <p:par>
                          <p:cTn id="367" fill="hold" nodeType="afterGroup">
                            <p:stCondLst>
                              <p:cond delay="165660"/>
                            </p:stCondLst>
                            <p:childTnLst>
                              <p:par>
                                <p:cTn id="36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69" dur="5000" fill="hold"/>
                                        <p:tgtEl>
                                          <p:spTgt spid="10270"/>
                                        </p:tgtEl>
                                        <p:attrNameLst>
                                          <p:attrName>ppt_x</p:attrName>
                                          <p:attrName>ppt_y</p:attrName>
                                        </p:attrNameLst>
                                      </p:cBhvr>
                                      <p:rCtr x="26875" y="3561"/>
                                    </p:animMotion>
                                  </p:childTnLst>
                                </p:cTn>
                              </p:par>
                            </p:childTnLst>
                          </p:cTn>
                        </p:par>
                        <p:par>
                          <p:cTn id="370" fill="hold" nodeType="afterGroup">
                            <p:stCondLst>
                              <p:cond delay="170660"/>
                            </p:stCondLst>
                            <p:childTnLst>
                              <p:par>
                                <p:cTn id="371" presetID="6" presetClass="exit" presetSubtype="16" fill="hold" nodeType="afterEffect">
                                  <p:stCondLst>
                                    <p:cond delay="0"/>
                                  </p:stCondLst>
                                  <p:childTnLst>
                                    <p:animEffect transition="out" filter="circle(in)">
                                      <p:cBhvr>
                                        <p:cTn id="372" dur="10"/>
                                        <p:tgtEl>
                                          <p:spTgt spid="10270"/>
                                        </p:tgtEl>
                                      </p:cBhvr>
                                    </p:animEffect>
                                    <p:set>
                                      <p:cBhvr>
                                        <p:cTn id="373" dur="1" fill="hold">
                                          <p:stCondLst>
                                            <p:cond delay="9"/>
                                          </p:stCondLst>
                                        </p:cTn>
                                        <p:tgtEl>
                                          <p:spTgt spid="10270"/>
                                        </p:tgtEl>
                                        <p:attrNameLst>
                                          <p:attrName>style.visibility</p:attrName>
                                        </p:attrNameLst>
                                      </p:cBhvr>
                                      <p:to>
                                        <p:strVal val="hidden"/>
                                      </p:to>
                                    </p:set>
                                  </p:childTnLst>
                                </p:cTn>
                              </p:par>
                            </p:childTnLst>
                          </p:cTn>
                        </p:par>
                        <p:par>
                          <p:cTn id="374" fill="hold" nodeType="afterGroup">
                            <p:stCondLst>
                              <p:cond delay="170670"/>
                            </p:stCondLst>
                            <p:childTnLst>
                              <p:par>
                                <p:cTn id="375" presetID="4" presetClass="exit" presetSubtype="16" fill="hold" nodeType="afterEffect">
                                  <p:stCondLst>
                                    <p:cond delay="0"/>
                                  </p:stCondLst>
                                  <p:childTnLst>
                                    <p:animEffect transition="out" filter="box(in)">
                                      <p:cBhvr>
                                        <p:cTn id="376" dur="10"/>
                                        <p:tgtEl>
                                          <p:spTgt spid="10269"/>
                                        </p:tgtEl>
                                      </p:cBhvr>
                                    </p:animEffect>
                                    <p:set>
                                      <p:cBhvr>
                                        <p:cTn id="377" dur="1" fill="hold">
                                          <p:stCondLst>
                                            <p:cond delay="9"/>
                                          </p:stCondLst>
                                        </p:cTn>
                                        <p:tgtEl>
                                          <p:spTgt spid="10269"/>
                                        </p:tgtEl>
                                        <p:attrNameLst>
                                          <p:attrName>style.visibility</p:attrName>
                                        </p:attrNameLst>
                                      </p:cBhvr>
                                      <p:to>
                                        <p:strVal val="hidden"/>
                                      </p:to>
                                    </p:set>
                                  </p:childTnLst>
                                </p:cTn>
                              </p:par>
                            </p:childTnLst>
                          </p:cTn>
                        </p:par>
                        <p:par>
                          <p:cTn id="378" fill="hold" nodeType="afterGroup">
                            <p:stCondLst>
                              <p:cond delay="170680"/>
                            </p:stCondLst>
                            <p:childTnLst>
                              <p:par>
                                <p:cTn id="37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80" dur="5000" fill="hold"/>
                                        <p:tgtEl>
                                          <p:spTgt spid="10268"/>
                                        </p:tgtEl>
                                        <p:attrNameLst>
                                          <p:attrName>ppt_x</p:attrName>
                                          <p:attrName>ppt_y</p:attrName>
                                        </p:attrNameLst>
                                      </p:cBhvr>
                                      <p:rCtr x="7674" y="-26012"/>
                                    </p:animMotion>
                                  </p:childTnLst>
                                </p:cTn>
                              </p:par>
                            </p:childTnLst>
                          </p:cTn>
                        </p:par>
                        <p:par>
                          <p:cTn id="381" fill="hold" nodeType="afterGroup">
                            <p:stCondLst>
                              <p:cond delay="175680"/>
                            </p:stCondLst>
                            <p:childTnLst>
                              <p:par>
                                <p:cTn id="382" presetID="6" presetClass="exit" presetSubtype="16" fill="hold" nodeType="afterEffect">
                                  <p:stCondLst>
                                    <p:cond delay="0"/>
                                  </p:stCondLst>
                                  <p:childTnLst>
                                    <p:animEffect transition="out" filter="circle(in)">
                                      <p:cBhvr>
                                        <p:cTn id="383" dur="10"/>
                                        <p:tgtEl>
                                          <p:spTgt spid="10268"/>
                                        </p:tgtEl>
                                      </p:cBhvr>
                                    </p:animEffect>
                                    <p:set>
                                      <p:cBhvr>
                                        <p:cTn id="384" dur="1" fill="hold">
                                          <p:stCondLst>
                                            <p:cond delay="9"/>
                                          </p:stCondLst>
                                        </p:cTn>
                                        <p:tgtEl>
                                          <p:spTgt spid="10268"/>
                                        </p:tgtEl>
                                        <p:attrNameLst>
                                          <p:attrName>style.visibility</p:attrName>
                                        </p:attrNameLst>
                                      </p:cBhvr>
                                      <p:to>
                                        <p:strVal val="hidden"/>
                                      </p:to>
                                    </p:set>
                                  </p:childTnLst>
                                </p:cTn>
                              </p:par>
                            </p:childTnLst>
                          </p:cTn>
                        </p:par>
                        <p:par>
                          <p:cTn id="385" fill="hold" nodeType="afterGroup">
                            <p:stCondLst>
                              <p:cond delay="175690"/>
                            </p:stCondLst>
                            <p:childTnLst>
                              <p:par>
                                <p:cTn id="386" presetID="4" presetClass="exit" presetSubtype="16" fill="hold" nodeType="afterEffect">
                                  <p:stCondLst>
                                    <p:cond delay="0"/>
                                  </p:stCondLst>
                                  <p:childTnLst>
                                    <p:animEffect transition="out" filter="box(in)">
                                      <p:cBhvr>
                                        <p:cTn id="387" dur="10"/>
                                        <p:tgtEl>
                                          <p:spTgt spid="10267"/>
                                        </p:tgtEl>
                                      </p:cBhvr>
                                    </p:animEffect>
                                    <p:set>
                                      <p:cBhvr>
                                        <p:cTn id="388" dur="1" fill="hold">
                                          <p:stCondLst>
                                            <p:cond delay="9"/>
                                          </p:stCondLst>
                                        </p:cTn>
                                        <p:tgtEl>
                                          <p:spTgt spid="10267"/>
                                        </p:tgtEl>
                                        <p:attrNameLst>
                                          <p:attrName>style.visibility</p:attrName>
                                        </p:attrNameLst>
                                      </p:cBhvr>
                                      <p:to>
                                        <p:strVal val="hidden"/>
                                      </p:to>
                                    </p:set>
                                  </p:childTnLst>
                                </p:cTn>
                              </p:par>
                            </p:childTnLst>
                          </p:cTn>
                        </p:par>
                        <p:par>
                          <p:cTn id="389" fill="hold" nodeType="afterGroup">
                            <p:stCondLst>
                              <p:cond delay="175700"/>
                            </p:stCondLst>
                            <p:childTnLst>
                              <p:par>
                                <p:cTn id="39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1" dur="5000" fill="hold"/>
                                        <p:tgtEl>
                                          <p:spTgt spid="10266"/>
                                        </p:tgtEl>
                                        <p:attrNameLst>
                                          <p:attrName>ppt_x</p:attrName>
                                          <p:attrName>ppt_y</p:attrName>
                                        </p:attrNameLst>
                                      </p:cBhvr>
                                      <p:rCtr x="-27083" y="-3029"/>
                                    </p:animMotion>
                                  </p:childTnLst>
                                </p:cTn>
                              </p:par>
                            </p:childTnLst>
                          </p:cTn>
                        </p:par>
                        <p:par>
                          <p:cTn id="392" fill="hold" nodeType="afterGroup">
                            <p:stCondLst>
                              <p:cond delay="180700"/>
                            </p:stCondLst>
                            <p:childTnLst>
                              <p:par>
                                <p:cTn id="393" presetID="6" presetClass="exit" presetSubtype="16" fill="hold" nodeType="afterEffect">
                                  <p:stCondLst>
                                    <p:cond delay="0"/>
                                  </p:stCondLst>
                                  <p:childTnLst>
                                    <p:animEffect transition="out" filter="circle(in)">
                                      <p:cBhvr>
                                        <p:cTn id="394" dur="10"/>
                                        <p:tgtEl>
                                          <p:spTgt spid="10266"/>
                                        </p:tgtEl>
                                      </p:cBhvr>
                                    </p:animEffect>
                                    <p:set>
                                      <p:cBhvr>
                                        <p:cTn id="395" dur="1" fill="hold">
                                          <p:stCondLst>
                                            <p:cond delay="9"/>
                                          </p:stCondLst>
                                        </p:cTn>
                                        <p:tgtEl>
                                          <p:spTgt spid="10266"/>
                                        </p:tgtEl>
                                        <p:attrNameLst>
                                          <p:attrName>style.visibility</p:attrName>
                                        </p:attrNameLst>
                                      </p:cBhvr>
                                      <p:to>
                                        <p:strVal val="hidden"/>
                                      </p:to>
                                    </p:set>
                                  </p:childTnLst>
                                </p:cTn>
                              </p:par>
                            </p:childTnLst>
                          </p:cTn>
                        </p:par>
                        <p:par>
                          <p:cTn id="396" fill="hold" nodeType="afterGroup">
                            <p:stCondLst>
                              <p:cond delay="180710"/>
                            </p:stCondLst>
                            <p:childTnLst>
                              <p:par>
                                <p:cTn id="397" presetID="4" presetClass="exit" presetSubtype="16" fill="hold" nodeType="afterEffect">
                                  <p:stCondLst>
                                    <p:cond delay="0"/>
                                  </p:stCondLst>
                                  <p:childTnLst>
                                    <p:animEffect transition="out" filter="box(in)">
                                      <p:cBhvr>
                                        <p:cTn id="398" dur="10"/>
                                        <p:tgtEl>
                                          <p:spTgt spid="10265"/>
                                        </p:tgtEl>
                                      </p:cBhvr>
                                    </p:animEffect>
                                    <p:set>
                                      <p:cBhvr>
                                        <p:cTn id="399" dur="1" fill="hold">
                                          <p:stCondLst>
                                            <p:cond delay="9"/>
                                          </p:stCondLst>
                                        </p:cTn>
                                        <p:tgtEl>
                                          <p:spTgt spid="10265"/>
                                        </p:tgtEl>
                                        <p:attrNameLst>
                                          <p:attrName>style.visibility</p:attrName>
                                        </p:attrNameLst>
                                      </p:cBhvr>
                                      <p:to>
                                        <p:strVal val="hidden"/>
                                      </p:to>
                                    </p:set>
                                  </p:childTnLst>
                                </p:cTn>
                              </p:par>
                            </p:childTnLst>
                          </p:cTn>
                        </p:par>
                        <p:par>
                          <p:cTn id="400" fill="hold" nodeType="afterGroup">
                            <p:stCondLst>
                              <p:cond delay="180720"/>
                            </p:stCondLst>
                            <p:childTnLst>
                              <p:par>
                                <p:cTn id="40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02" dur="5000" fill="hold"/>
                                        <p:tgtEl>
                                          <p:spTgt spid="10264"/>
                                        </p:tgtEl>
                                        <p:attrNameLst>
                                          <p:attrName>ppt_x</p:attrName>
                                          <p:attrName>ppt_y</p:attrName>
                                        </p:attrNameLst>
                                      </p:cBhvr>
                                      <p:rCtr x="-7083" y="25688"/>
                                    </p:animMotion>
                                  </p:childTnLst>
                                </p:cTn>
                              </p:par>
                            </p:childTnLst>
                          </p:cTn>
                        </p:par>
                        <p:par>
                          <p:cTn id="403" fill="hold" nodeType="afterGroup">
                            <p:stCondLst>
                              <p:cond delay="185720"/>
                            </p:stCondLst>
                            <p:childTnLst>
                              <p:par>
                                <p:cTn id="404" presetID="6" presetClass="exit" presetSubtype="16" fill="hold" nodeType="afterEffect">
                                  <p:stCondLst>
                                    <p:cond delay="0"/>
                                  </p:stCondLst>
                                  <p:childTnLst>
                                    <p:animEffect transition="out" filter="circle(in)">
                                      <p:cBhvr>
                                        <p:cTn id="405" dur="10"/>
                                        <p:tgtEl>
                                          <p:spTgt spid="10264"/>
                                        </p:tgtEl>
                                      </p:cBhvr>
                                    </p:animEffect>
                                    <p:set>
                                      <p:cBhvr>
                                        <p:cTn id="406" dur="1" fill="hold">
                                          <p:stCondLst>
                                            <p:cond delay="9"/>
                                          </p:stCondLst>
                                        </p:cTn>
                                        <p:tgtEl>
                                          <p:spTgt spid="10264"/>
                                        </p:tgtEl>
                                        <p:attrNameLst>
                                          <p:attrName>style.visibility</p:attrName>
                                        </p:attrNameLst>
                                      </p:cBhvr>
                                      <p:to>
                                        <p:strVal val="hidden"/>
                                      </p:to>
                                    </p:set>
                                  </p:childTnLst>
                                </p:cTn>
                              </p:par>
                            </p:childTnLst>
                          </p:cTn>
                        </p:par>
                        <p:par>
                          <p:cTn id="407" fill="hold" nodeType="afterGroup">
                            <p:stCondLst>
                              <p:cond delay="185730"/>
                            </p:stCondLst>
                            <p:childTnLst>
                              <p:par>
                                <p:cTn id="408" presetID="4" presetClass="exit" presetSubtype="16" fill="hold" nodeType="afterEffect">
                                  <p:stCondLst>
                                    <p:cond delay="0"/>
                                  </p:stCondLst>
                                  <p:childTnLst>
                                    <p:animEffect transition="out" filter="box(in)">
                                      <p:cBhvr>
                                        <p:cTn id="409" dur="10"/>
                                        <p:tgtEl>
                                          <p:spTgt spid="10263"/>
                                        </p:tgtEl>
                                      </p:cBhvr>
                                    </p:animEffect>
                                    <p:set>
                                      <p:cBhvr>
                                        <p:cTn id="410" dur="1" fill="hold">
                                          <p:stCondLst>
                                            <p:cond delay="9"/>
                                          </p:stCondLst>
                                        </p:cTn>
                                        <p:tgtEl>
                                          <p:spTgt spid="10263"/>
                                        </p:tgtEl>
                                        <p:attrNameLst>
                                          <p:attrName>style.visibility</p:attrName>
                                        </p:attrNameLst>
                                      </p:cBhvr>
                                      <p:to>
                                        <p:strVal val="hidden"/>
                                      </p:to>
                                    </p:set>
                                  </p:childTnLst>
                                </p:cTn>
                              </p:par>
                            </p:childTnLst>
                          </p:cTn>
                        </p:par>
                        <p:par>
                          <p:cTn id="411" fill="hold" nodeType="afterGroup">
                            <p:stCondLst>
                              <p:cond delay="185740"/>
                            </p:stCondLst>
                            <p:childTnLst>
                              <p:par>
                                <p:cTn id="41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13" dur="5000" fill="hold"/>
                                        <p:tgtEl>
                                          <p:spTgt spid="10262"/>
                                        </p:tgtEl>
                                        <p:attrNameLst>
                                          <p:attrName>ppt_x</p:attrName>
                                          <p:attrName>ppt_y</p:attrName>
                                        </p:attrNameLst>
                                      </p:cBhvr>
                                      <p:rCtr x="26875" y="3561"/>
                                    </p:animMotion>
                                  </p:childTnLst>
                                </p:cTn>
                              </p:par>
                            </p:childTnLst>
                          </p:cTn>
                        </p:par>
                        <p:par>
                          <p:cTn id="414" fill="hold" nodeType="afterGroup">
                            <p:stCondLst>
                              <p:cond delay="190740"/>
                            </p:stCondLst>
                            <p:childTnLst>
                              <p:par>
                                <p:cTn id="415" presetID="6" presetClass="exit" presetSubtype="16" fill="hold" nodeType="afterEffect">
                                  <p:stCondLst>
                                    <p:cond delay="0"/>
                                  </p:stCondLst>
                                  <p:childTnLst>
                                    <p:animEffect transition="out" filter="circle(in)">
                                      <p:cBhvr>
                                        <p:cTn id="416" dur="10"/>
                                        <p:tgtEl>
                                          <p:spTgt spid="10262"/>
                                        </p:tgtEl>
                                      </p:cBhvr>
                                    </p:animEffect>
                                    <p:set>
                                      <p:cBhvr>
                                        <p:cTn id="417" dur="1" fill="hold">
                                          <p:stCondLst>
                                            <p:cond delay="9"/>
                                          </p:stCondLst>
                                        </p:cTn>
                                        <p:tgtEl>
                                          <p:spTgt spid="10262"/>
                                        </p:tgtEl>
                                        <p:attrNameLst>
                                          <p:attrName>style.visibility</p:attrName>
                                        </p:attrNameLst>
                                      </p:cBhvr>
                                      <p:to>
                                        <p:strVal val="hidden"/>
                                      </p:to>
                                    </p:set>
                                  </p:childTnLst>
                                </p:cTn>
                              </p:par>
                            </p:childTnLst>
                          </p:cTn>
                        </p:par>
                        <p:par>
                          <p:cTn id="418" fill="hold" nodeType="afterGroup">
                            <p:stCondLst>
                              <p:cond delay="190750"/>
                            </p:stCondLst>
                            <p:childTnLst>
                              <p:par>
                                <p:cTn id="419" presetID="4" presetClass="exit" presetSubtype="16" fill="hold" nodeType="afterEffect">
                                  <p:stCondLst>
                                    <p:cond delay="0"/>
                                  </p:stCondLst>
                                  <p:childTnLst>
                                    <p:animEffect transition="out" filter="box(in)">
                                      <p:cBhvr>
                                        <p:cTn id="420" dur="10"/>
                                        <p:tgtEl>
                                          <p:spTgt spid="10261"/>
                                        </p:tgtEl>
                                      </p:cBhvr>
                                    </p:animEffect>
                                    <p:set>
                                      <p:cBhvr>
                                        <p:cTn id="421" dur="1" fill="hold">
                                          <p:stCondLst>
                                            <p:cond delay="9"/>
                                          </p:stCondLst>
                                        </p:cTn>
                                        <p:tgtEl>
                                          <p:spTgt spid="10261"/>
                                        </p:tgtEl>
                                        <p:attrNameLst>
                                          <p:attrName>style.visibility</p:attrName>
                                        </p:attrNameLst>
                                      </p:cBhvr>
                                      <p:to>
                                        <p:strVal val="hidden"/>
                                      </p:to>
                                    </p:set>
                                  </p:childTnLst>
                                </p:cTn>
                              </p:par>
                            </p:childTnLst>
                          </p:cTn>
                        </p:par>
                        <p:par>
                          <p:cTn id="422" fill="hold" nodeType="afterGroup">
                            <p:stCondLst>
                              <p:cond delay="190760"/>
                            </p:stCondLst>
                            <p:childTnLst>
                              <p:par>
                                <p:cTn id="42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24" dur="5000" fill="hold"/>
                                        <p:tgtEl>
                                          <p:spTgt spid="10260"/>
                                        </p:tgtEl>
                                        <p:attrNameLst>
                                          <p:attrName>ppt_x</p:attrName>
                                          <p:attrName>ppt_y</p:attrName>
                                        </p:attrNameLst>
                                      </p:cBhvr>
                                      <p:rCtr x="7674" y="-26012"/>
                                    </p:animMotion>
                                  </p:childTnLst>
                                </p:cTn>
                              </p:par>
                            </p:childTnLst>
                          </p:cTn>
                        </p:par>
                        <p:par>
                          <p:cTn id="425" fill="hold" nodeType="afterGroup">
                            <p:stCondLst>
                              <p:cond delay="195760"/>
                            </p:stCondLst>
                            <p:childTnLst>
                              <p:par>
                                <p:cTn id="426" presetID="6" presetClass="exit" presetSubtype="16" fill="hold" nodeType="afterEffect">
                                  <p:stCondLst>
                                    <p:cond delay="0"/>
                                  </p:stCondLst>
                                  <p:childTnLst>
                                    <p:animEffect transition="out" filter="circle(in)">
                                      <p:cBhvr>
                                        <p:cTn id="427" dur="10"/>
                                        <p:tgtEl>
                                          <p:spTgt spid="10260"/>
                                        </p:tgtEl>
                                      </p:cBhvr>
                                    </p:animEffect>
                                    <p:set>
                                      <p:cBhvr>
                                        <p:cTn id="428" dur="1" fill="hold">
                                          <p:stCondLst>
                                            <p:cond delay="9"/>
                                          </p:stCondLst>
                                        </p:cTn>
                                        <p:tgtEl>
                                          <p:spTgt spid="10260"/>
                                        </p:tgtEl>
                                        <p:attrNameLst>
                                          <p:attrName>style.visibility</p:attrName>
                                        </p:attrNameLst>
                                      </p:cBhvr>
                                      <p:to>
                                        <p:strVal val="hidden"/>
                                      </p:to>
                                    </p:set>
                                  </p:childTnLst>
                                </p:cTn>
                              </p:par>
                            </p:childTnLst>
                          </p:cTn>
                        </p:par>
                        <p:par>
                          <p:cTn id="429" fill="hold" nodeType="afterGroup">
                            <p:stCondLst>
                              <p:cond delay="195770"/>
                            </p:stCondLst>
                            <p:childTnLst>
                              <p:par>
                                <p:cTn id="430" presetID="4" presetClass="exit" presetSubtype="16" fill="hold" nodeType="afterEffect">
                                  <p:stCondLst>
                                    <p:cond delay="0"/>
                                  </p:stCondLst>
                                  <p:childTnLst>
                                    <p:animEffect transition="out" filter="box(in)">
                                      <p:cBhvr>
                                        <p:cTn id="431" dur="10"/>
                                        <p:tgtEl>
                                          <p:spTgt spid="10259"/>
                                        </p:tgtEl>
                                      </p:cBhvr>
                                    </p:animEffect>
                                    <p:set>
                                      <p:cBhvr>
                                        <p:cTn id="432" dur="1" fill="hold">
                                          <p:stCondLst>
                                            <p:cond delay="9"/>
                                          </p:stCondLst>
                                        </p:cTn>
                                        <p:tgtEl>
                                          <p:spTgt spid="10259"/>
                                        </p:tgtEl>
                                        <p:attrNameLst>
                                          <p:attrName>style.visibility</p:attrName>
                                        </p:attrNameLst>
                                      </p:cBhvr>
                                      <p:to>
                                        <p:strVal val="hidden"/>
                                      </p:to>
                                    </p:set>
                                  </p:childTnLst>
                                </p:cTn>
                              </p:par>
                            </p:childTnLst>
                          </p:cTn>
                        </p:par>
                        <p:par>
                          <p:cTn id="433" fill="hold" nodeType="afterGroup">
                            <p:stCondLst>
                              <p:cond delay="195780"/>
                            </p:stCondLst>
                            <p:childTnLst>
                              <p:par>
                                <p:cTn id="43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35" dur="5000" fill="hold"/>
                                        <p:tgtEl>
                                          <p:spTgt spid="10258"/>
                                        </p:tgtEl>
                                        <p:attrNameLst>
                                          <p:attrName>ppt_x</p:attrName>
                                          <p:attrName>ppt_y</p:attrName>
                                        </p:attrNameLst>
                                      </p:cBhvr>
                                      <p:rCtr x="-27083" y="-3029"/>
                                    </p:animMotion>
                                  </p:childTnLst>
                                </p:cTn>
                              </p:par>
                            </p:childTnLst>
                          </p:cTn>
                        </p:par>
                        <p:par>
                          <p:cTn id="436" fill="hold" nodeType="afterGroup">
                            <p:stCondLst>
                              <p:cond delay="200780"/>
                            </p:stCondLst>
                            <p:childTnLst>
                              <p:par>
                                <p:cTn id="437" presetID="6" presetClass="exit" presetSubtype="16" fill="hold" nodeType="afterEffect">
                                  <p:stCondLst>
                                    <p:cond delay="0"/>
                                  </p:stCondLst>
                                  <p:childTnLst>
                                    <p:animEffect transition="out" filter="circle(in)">
                                      <p:cBhvr>
                                        <p:cTn id="438" dur="10"/>
                                        <p:tgtEl>
                                          <p:spTgt spid="10258"/>
                                        </p:tgtEl>
                                      </p:cBhvr>
                                    </p:animEffect>
                                    <p:set>
                                      <p:cBhvr>
                                        <p:cTn id="439" dur="1" fill="hold">
                                          <p:stCondLst>
                                            <p:cond delay="9"/>
                                          </p:stCondLst>
                                        </p:cTn>
                                        <p:tgtEl>
                                          <p:spTgt spid="10258"/>
                                        </p:tgtEl>
                                        <p:attrNameLst>
                                          <p:attrName>style.visibility</p:attrName>
                                        </p:attrNameLst>
                                      </p:cBhvr>
                                      <p:to>
                                        <p:strVal val="hidden"/>
                                      </p:to>
                                    </p:set>
                                  </p:childTnLst>
                                </p:cTn>
                              </p:par>
                            </p:childTnLst>
                          </p:cTn>
                        </p:par>
                        <p:par>
                          <p:cTn id="440" fill="hold" nodeType="afterGroup">
                            <p:stCondLst>
                              <p:cond delay="200790"/>
                            </p:stCondLst>
                            <p:childTnLst>
                              <p:par>
                                <p:cTn id="441" presetID="4" presetClass="exit" presetSubtype="16" fill="hold" nodeType="afterEffect">
                                  <p:stCondLst>
                                    <p:cond delay="0"/>
                                  </p:stCondLst>
                                  <p:childTnLst>
                                    <p:animEffect transition="out" filter="box(in)">
                                      <p:cBhvr>
                                        <p:cTn id="442" dur="10"/>
                                        <p:tgtEl>
                                          <p:spTgt spid="10257"/>
                                        </p:tgtEl>
                                      </p:cBhvr>
                                    </p:animEffect>
                                    <p:set>
                                      <p:cBhvr>
                                        <p:cTn id="443" dur="1" fill="hold">
                                          <p:stCondLst>
                                            <p:cond delay="9"/>
                                          </p:stCondLst>
                                        </p:cTn>
                                        <p:tgtEl>
                                          <p:spTgt spid="10257"/>
                                        </p:tgtEl>
                                        <p:attrNameLst>
                                          <p:attrName>style.visibility</p:attrName>
                                        </p:attrNameLst>
                                      </p:cBhvr>
                                      <p:to>
                                        <p:strVal val="hidden"/>
                                      </p:to>
                                    </p:set>
                                  </p:childTnLst>
                                </p:cTn>
                              </p:par>
                            </p:childTnLst>
                          </p:cTn>
                        </p:par>
                        <p:par>
                          <p:cTn id="444" fill="hold" nodeType="afterGroup">
                            <p:stCondLst>
                              <p:cond delay="200800"/>
                            </p:stCondLst>
                            <p:childTnLst>
                              <p:par>
                                <p:cTn id="44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46" dur="5000" fill="hold"/>
                                        <p:tgtEl>
                                          <p:spTgt spid="10256"/>
                                        </p:tgtEl>
                                        <p:attrNameLst>
                                          <p:attrName>ppt_x</p:attrName>
                                          <p:attrName>ppt_y</p:attrName>
                                        </p:attrNameLst>
                                      </p:cBhvr>
                                      <p:rCtr x="-7083" y="25688"/>
                                    </p:animMotion>
                                  </p:childTnLst>
                                </p:cTn>
                              </p:par>
                            </p:childTnLst>
                          </p:cTn>
                        </p:par>
                        <p:par>
                          <p:cTn id="447" fill="hold" nodeType="afterGroup">
                            <p:stCondLst>
                              <p:cond delay="205800"/>
                            </p:stCondLst>
                            <p:childTnLst>
                              <p:par>
                                <p:cTn id="448" presetID="6" presetClass="exit" presetSubtype="16" fill="hold" nodeType="afterEffect">
                                  <p:stCondLst>
                                    <p:cond delay="0"/>
                                  </p:stCondLst>
                                  <p:childTnLst>
                                    <p:animEffect transition="out" filter="circle(in)">
                                      <p:cBhvr>
                                        <p:cTn id="449" dur="10"/>
                                        <p:tgtEl>
                                          <p:spTgt spid="10256"/>
                                        </p:tgtEl>
                                      </p:cBhvr>
                                    </p:animEffect>
                                    <p:set>
                                      <p:cBhvr>
                                        <p:cTn id="450" dur="1" fill="hold">
                                          <p:stCondLst>
                                            <p:cond delay="9"/>
                                          </p:stCondLst>
                                        </p:cTn>
                                        <p:tgtEl>
                                          <p:spTgt spid="10256"/>
                                        </p:tgtEl>
                                        <p:attrNameLst>
                                          <p:attrName>style.visibility</p:attrName>
                                        </p:attrNameLst>
                                      </p:cBhvr>
                                      <p:to>
                                        <p:strVal val="hidden"/>
                                      </p:to>
                                    </p:set>
                                  </p:childTnLst>
                                </p:cTn>
                              </p:par>
                            </p:childTnLst>
                          </p:cTn>
                        </p:par>
                        <p:par>
                          <p:cTn id="451" fill="hold" nodeType="afterGroup">
                            <p:stCondLst>
                              <p:cond delay="205810"/>
                            </p:stCondLst>
                            <p:childTnLst>
                              <p:par>
                                <p:cTn id="452" presetID="4" presetClass="exit" presetSubtype="16" fill="hold" nodeType="afterEffect">
                                  <p:stCondLst>
                                    <p:cond delay="0"/>
                                  </p:stCondLst>
                                  <p:childTnLst>
                                    <p:animEffect transition="out" filter="box(in)">
                                      <p:cBhvr>
                                        <p:cTn id="453" dur="10"/>
                                        <p:tgtEl>
                                          <p:spTgt spid="10255"/>
                                        </p:tgtEl>
                                      </p:cBhvr>
                                    </p:animEffect>
                                    <p:set>
                                      <p:cBhvr>
                                        <p:cTn id="454" dur="1" fill="hold">
                                          <p:stCondLst>
                                            <p:cond delay="9"/>
                                          </p:stCondLst>
                                        </p:cTn>
                                        <p:tgtEl>
                                          <p:spTgt spid="10255"/>
                                        </p:tgtEl>
                                        <p:attrNameLst>
                                          <p:attrName>style.visibility</p:attrName>
                                        </p:attrNameLst>
                                      </p:cBhvr>
                                      <p:to>
                                        <p:strVal val="hidden"/>
                                      </p:to>
                                    </p:set>
                                  </p:childTnLst>
                                </p:cTn>
                              </p:par>
                            </p:childTnLst>
                          </p:cTn>
                        </p:par>
                        <p:par>
                          <p:cTn id="455" fill="hold" nodeType="afterGroup">
                            <p:stCondLst>
                              <p:cond delay="205820"/>
                            </p:stCondLst>
                            <p:childTnLst>
                              <p:par>
                                <p:cTn id="45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57" dur="5000" fill="hold"/>
                                        <p:tgtEl>
                                          <p:spTgt spid="10254"/>
                                        </p:tgtEl>
                                        <p:attrNameLst>
                                          <p:attrName>ppt_x</p:attrName>
                                          <p:attrName>ppt_y</p:attrName>
                                        </p:attrNameLst>
                                      </p:cBhvr>
                                      <p:rCtr x="26875" y="3561"/>
                                    </p:animMotion>
                                  </p:childTnLst>
                                </p:cTn>
                              </p:par>
                            </p:childTnLst>
                          </p:cTn>
                        </p:par>
                        <p:par>
                          <p:cTn id="458" fill="hold" nodeType="afterGroup">
                            <p:stCondLst>
                              <p:cond delay="210820"/>
                            </p:stCondLst>
                            <p:childTnLst>
                              <p:par>
                                <p:cTn id="459" presetID="6" presetClass="exit" presetSubtype="16" fill="hold" nodeType="afterEffect">
                                  <p:stCondLst>
                                    <p:cond delay="0"/>
                                  </p:stCondLst>
                                  <p:childTnLst>
                                    <p:animEffect transition="out" filter="circle(in)">
                                      <p:cBhvr>
                                        <p:cTn id="460" dur="10"/>
                                        <p:tgtEl>
                                          <p:spTgt spid="10254"/>
                                        </p:tgtEl>
                                      </p:cBhvr>
                                    </p:animEffect>
                                    <p:set>
                                      <p:cBhvr>
                                        <p:cTn id="461" dur="1" fill="hold">
                                          <p:stCondLst>
                                            <p:cond delay="9"/>
                                          </p:stCondLst>
                                        </p:cTn>
                                        <p:tgtEl>
                                          <p:spTgt spid="10254"/>
                                        </p:tgtEl>
                                        <p:attrNameLst>
                                          <p:attrName>style.visibility</p:attrName>
                                        </p:attrNameLst>
                                      </p:cBhvr>
                                      <p:to>
                                        <p:strVal val="hidden"/>
                                      </p:to>
                                    </p:set>
                                  </p:childTnLst>
                                </p:cTn>
                              </p:par>
                            </p:childTnLst>
                          </p:cTn>
                        </p:par>
                        <p:par>
                          <p:cTn id="462" fill="hold" nodeType="afterGroup">
                            <p:stCondLst>
                              <p:cond delay="210830"/>
                            </p:stCondLst>
                            <p:childTnLst>
                              <p:par>
                                <p:cTn id="463" presetID="4" presetClass="exit" presetSubtype="16" fill="hold" nodeType="afterEffect">
                                  <p:stCondLst>
                                    <p:cond delay="0"/>
                                  </p:stCondLst>
                                  <p:childTnLst>
                                    <p:animEffect transition="out" filter="box(in)">
                                      <p:cBhvr>
                                        <p:cTn id="464" dur="10"/>
                                        <p:tgtEl>
                                          <p:spTgt spid="10253"/>
                                        </p:tgtEl>
                                      </p:cBhvr>
                                    </p:animEffect>
                                    <p:set>
                                      <p:cBhvr>
                                        <p:cTn id="465" dur="1" fill="hold">
                                          <p:stCondLst>
                                            <p:cond delay="9"/>
                                          </p:stCondLst>
                                        </p:cTn>
                                        <p:tgtEl>
                                          <p:spTgt spid="10253"/>
                                        </p:tgtEl>
                                        <p:attrNameLst>
                                          <p:attrName>style.visibility</p:attrName>
                                        </p:attrNameLst>
                                      </p:cBhvr>
                                      <p:to>
                                        <p:strVal val="hidden"/>
                                      </p:to>
                                    </p:set>
                                  </p:childTnLst>
                                </p:cTn>
                              </p:par>
                            </p:childTnLst>
                          </p:cTn>
                        </p:par>
                        <p:par>
                          <p:cTn id="466" fill="hold" nodeType="afterGroup">
                            <p:stCondLst>
                              <p:cond delay="210840"/>
                            </p:stCondLst>
                            <p:childTnLst>
                              <p:par>
                                <p:cTn id="46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68" dur="5000" fill="hold"/>
                                        <p:tgtEl>
                                          <p:spTgt spid="10252"/>
                                        </p:tgtEl>
                                        <p:attrNameLst>
                                          <p:attrName>ppt_x</p:attrName>
                                          <p:attrName>ppt_y</p:attrName>
                                        </p:attrNameLst>
                                      </p:cBhvr>
                                      <p:rCtr x="7674" y="-26012"/>
                                    </p:animMotion>
                                  </p:childTnLst>
                                </p:cTn>
                              </p:par>
                            </p:childTnLst>
                          </p:cTn>
                        </p:par>
                        <p:par>
                          <p:cTn id="469" fill="hold" nodeType="afterGroup">
                            <p:stCondLst>
                              <p:cond delay="215840"/>
                            </p:stCondLst>
                            <p:childTnLst>
                              <p:par>
                                <p:cTn id="470" presetID="6" presetClass="exit" presetSubtype="16" fill="hold" nodeType="afterEffect">
                                  <p:stCondLst>
                                    <p:cond delay="0"/>
                                  </p:stCondLst>
                                  <p:childTnLst>
                                    <p:animEffect transition="out" filter="circle(in)">
                                      <p:cBhvr>
                                        <p:cTn id="471" dur="10"/>
                                        <p:tgtEl>
                                          <p:spTgt spid="10252"/>
                                        </p:tgtEl>
                                      </p:cBhvr>
                                    </p:animEffect>
                                    <p:set>
                                      <p:cBhvr>
                                        <p:cTn id="472" dur="1" fill="hold">
                                          <p:stCondLst>
                                            <p:cond delay="9"/>
                                          </p:stCondLst>
                                        </p:cTn>
                                        <p:tgtEl>
                                          <p:spTgt spid="10252"/>
                                        </p:tgtEl>
                                        <p:attrNameLst>
                                          <p:attrName>style.visibility</p:attrName>
                                        </p:attrNameLst>
                                      </p:cBhvr>
                                      <p:to>
                                        <p:strVal val="hidden"/>
                                      </p:to>
                                    </p:set>
                                  </p:childTnLst>
                                </p:cTn>
                              </p:par>
                            </p:childTnLst>
                          </p:cTn>
                        </p:par>
                        <p:par>
                          <p:cTn id="473" fill="hold" nodeType="afterGroup">
                            <p:stCondLst>
                              <p:cond delay="215850"/>
                            </p:stCondLst>
                            <p:childTnLst>
                              <p:par>
                                <p:cTn id="474" presetID="4" presetClass="exit" presetSubtype="16" fill="hold" nodeType="afterEffect">
                                  <p:stCondLst>
                                    <p:cond delay="0"/>
                                  </p:stCondLst>
                                  <p:childTnLst>
                                    <p:animEffect transition="out" filter="box(in)">
                                      <p:cBhvr>
                                        <p:cTn id="475" dur="10"/>
                                        <p:tgtEl>
                                          <p:spTgt spid="10251"/>
                                        </p:tgtEl>
                                      </p:cBhvr>
                                    </p:animEffect>
                                    <p:set>
                                      <p:cBhvr>
                                        <p:cTn id="476" dur="1" fill="hold">
                                          <p:stCondLst>
                                            <p:cond delay="9"/>
                                          </p:stCondLst>
                                        </p:cTn>
                                        <p:tgtEl>
                                          <p:spTgt spid="10251"/>
                                        </p:tgtEl>
                                        <p:attrNameLst>
                                          <p:attrName>style.visibility</p:attrName>
                                        </p:attrNameLst>
                                      </p:cBhvr>
                                      <p:to>
                                        <p:strVal val="hidden"/>
                                      </p:to>
                                    </p:set>
                                  </p:childTnLst>
                                </p:cTn>
                              </p:par>
                            </p:childTnLst>
                          </p:cTn>
                        </p:par>
                        <p:par>
                          <p:cTn id="477" fill="hold" nodeType="afterGroup">
                            <p:stCondLst>
                              <p:cond delay="215860"/>
                            </p:stCondLst>
                            <p:childTnLst>
                              <p:par>
                                <p:cTn id="47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79" dur="5000" fill="hold"/>
                                        <p:tgtEl>
                                          <p:spTgt spid="10250"/>
                                        </p:tgtEl>
                                        <p:attrNameLst>
                                          <p:attrName>ppt_x</p:attrName>
                                          <p:attrName>ppt_y</p:attrName>
                                        </p:attrNameLst>
                                      </p:cBhvr>
                                      <p:rCtr x="-27083" y="-3029"/>
                                    </p:animMotion>
                                  </p:childTnLst>
                                </p:cTn>
                              </p:par>
                            </p:childTnLst>
                          </p:cTn>
                        </p:par>
                        <p:par>
                          <p:cTn id="480" fill="hold" nodeType="afterGroup">
                            <p:stCondLst>
                              <p:cond delay="220860"/>
                            </p:stCondLst>
                            <p:childTnLst>
                              <p:par>
                                <p:cTn id="481" presetID="6" presetClass="exit" presetSubtype="16" fill="hold" nodeType="afterEffect">
                                  <p:stCondLst>
                                    <p:cond delay="0"/>
                                  </p:stCondLst>
                                  <p:childTnLst>
                                    <p:animEffect transition="out" filter="circle(in)">
                                      <p:cBhvr>
                                        <p:cTn id="482" dur="10"/>
                                        <p:tgtEl>
                                          <p:spTgt spid="10250"/>
                                        </p:tgtEl>
                                      </p:cBhvr>
                                    </p:animEffect>
                                    <p:set>
                                      <p:cBhvr>
                                        <p:cTn id="483" dur="1" fill="hold">
                                          <p:stCondLst>
                                            <p:cond delay="9"/>
                                          </p:stCondLst>
                                        </p:cTn>
                                        <p:tgtEl>
                                          <p:spTgt spid="10250"/>
                                        </p:tgtEl>
                                        <p:attrNameLst>
                                          <p:attrName>style.visibility</p:attrName>
                                        </p:attrNameLst>
                                      </p:cBhvr>
                                      <p:to>
                                        <p:strVal val="hidden"/>
                                      </p:to>
                                    </p:set>
                                  </p:childTnLst>
                                </p:cTn>
                              </p:par>
                            </p:childTnLst>
                          </p:cTn>
                        </p:par>
                        <p:par>
                          <p:cTn id="484" fill="hold" nodeType="afterGroup">
                            <p:stCondLst>
                              <p:cond delay="220870"/>
                            </p:stCondLst>
                            <p:childTnLst>
                              <p:par>
                                <p:cTn id="485" presetID="4" presetClass="exit" presetSubtype="16" fill="hold" nodeType="afterEffect">
                                  <p:stCondLst>
                                    <p:cond delay="0"/>
                                  </p:stCondLst>
                                  <p:childTnLst>
                                    <p:animEffect transition="out" filter="box(in)">
                                      <p:cBhvr>
                                        <p:cTn id="486" dur="10"/>
                                        <p:tgtEl>
                                          <p:spTgt spid="10249"/>
                                        </p:tgtEl>
                                      </p:cBhvr>
                                    </p:animEffect>
                                    <p:set>
                                      <p:cBhvr>
                                        <p:cTn id="487" dur="1" fill="hold">
                                          <p:stCondLst>
                                            <p:cond delay="9"/>
                                          </p:stCondLst>
                                        </p:cTn>
                                        <p:tgtEl>
                                          <p:spTgt spid="10249"/>
                                        </p:tgtEl>
                                        <p:attrNameLst>
                                          <p:attrName>style.visibility</p:attrName>
                                        </p:attrNameLst>
                                      </p:cBhvr>
                                      <p:to>
                                        <p:strVal val="hidden"/>
                                      </p:to>
                                    </p:set>
                                  </p:childTnLst>
                                </p:cTn>
                              </p:par>
                            </p:childTnLst>
                          </p:cTn>
                        </p:par>
                        <p:par>
                          <p:cTn id="488" fill="hold" nodeType="afterGroup">
                            <p:stCondLst>
                              <p:cond delay="220880"/>
                            </p:stCondLst>
                            <p:childTnLst>
                              <p:par>
                                <p:cTn id="489" presetID="51" presetClass="path" presetSubtype="0" fill="hold" nodeType="afterEffect">
                                  <p:stCondLst>
                                    <p:cond delay="0"/>
                                  </p:stCondLst>
                                  <p:childTnLst>
                                    <p:animMotion origin="layout" path="M -3.05556E-6 0 L -0.10503 0.13727 C -0.12864 0.1662 -0.14166 0.20949 -0.14166 0.2544 C -0.14166 0.30602 -0.12864 0.34676 -0.10503 0.37569 L -3.05556E-6 0.51389 " pathEditMode="relative" rAng="0" ptsTypes="FffFF">
                                      <p:cBhvr>
                                        <p:cTn id="490" dur="5000" fill="hold"/>
                                        <p:tgtEl>
                                          <p:spTgt spid="10248"/>
                                        </p:tgtEl>
                                        <p:attrNameLst>
                                          <p:attrName>ppt_x</p:attrName>
                                          <p:attrName>ppt_y</p:attrName>
                                        </p:attrNameLst>
                                      </p:cBhvr>
                                      <p:rCtr x="-7083" y="25694"/>
                                    </p:animMotion>
                                  </p:childTnLst>
                                </p:cTn>
                              </p:par>
                            </p:childTnLst>
                          </p:cTn>
                        </p:par>
                        <p:par>
                          <p:cTn id="491" fill="hold" nodeType="afterGroup">
                            <p:stCondLst>
                              <p:cond delay="225880"/>
                            </p:stCondLst>
                            <p:childTnLst>
                              <p:par>
                                <p:cTn id="492" presetID="6" presetClass="exit" presetSubtype="16" fill="hold" nodeType="afterEffect">
                                  <p:stCondLst>
                                    <p:cond delay="0"/>
                                  </p:stCondLst>
                                  <p:childTnLst>
                                    <p:animEffect transition="out" filter="circle(in)">
                                      <p:cBhvr>
                                        <p:cTn id="493" dur="10"/>
                                        <p:tgtEl>
                                          <p:spTgt spid="10248"/>
                                        </p:tgtEl>
                                      </p:cBhvr>
                                    </p:animEffect>
                                    <p:set>
                                      <p:cBhvr>
                                        <p:cTn id="494" dur="1" fill="hold">
                                          <p:stCondLst>
                                            <p:cond delay="9"/>
                                          </p:stCondLst>
                                        </p:cTn>
                                        <p:tgtEl>
                                          <p:spTgt spid="10248"/>
                                        </p:tgtEl>
                                        <p:attrNameLst>
                                          <p:attrName>style.visibility</p:attrName>
                                        </p:attrNameLst>
                                      </p:cBhvr>
                                      <p:to>
                                        <p:strVal val="hidden"/>
                                      </p:to>
                                    </p:set>
                                  </p:childTnLst>
                                </p:cTn>
                              </p:par>
                            </p:childTnLst>
                          </p:cTn>
                        </p:par>
                        <p:par>
                          <p:cTn id="495" fill="hold" nodeType="afterGroup">
                            <p:stCondLst>
                              <p:cond delay="225890"/>
                            </p:stCondLst>
                            <p:childTnLst>
                              <p:par>
                                <p:cTn id="496" presetID="4" presetClass="exit" presetSubtype="16" fill="hold" nodeType="afterEffect">
                                  <p:stCondLst>
                                    <p:cond delay="0"/>
                                  </p:stCondLst>
                                  <p:childTnLst>
                                    <p:animEffect transition="out" filter="box(in)">
                                      <p:cBhvr>
                                        <p:cTn id="497" dur="10"/>
                                        <p:tgtEl>
                                          <p:spTgt spid="10247"/>
                                        </p:tgtEl>
                                      </p:cBhvr>
                                    </p:animEffect>
                                    <p:set>
                                      <p:cBhvr>
                                        <p:cTn id="498" dur="1" fill="hold">
                                          <p:stCondLst>
                                            <p:cond delay="9"/>
                                          </p:stCondLst>
                                        </p:cTn>
                                        <p:tgtEl>
                                          <p:spTgt spid="10247"/>
                                        </p:tgtEl>
                                        <p:attrNameLst>
                                          <p:attrName>style.visibility</p:attrName>
                                        </p:attrNameLst>
                                      </p:cBhvr>
                                      <p:to>
                                        <p:strVal val="hidden"/>
                                      </p:to>
                                    </p:set>
                                  </p:childTnLst>
                                </p:cTn>
                              </p:par>
                            </p:childTnLst>
                          </p:cTn>
                        </p:par>
                        <p:par>
                          <p:cTn id="499" fill="hold" nodeType="afterGroup">
                            <p:stCondLst>
                              <p:cond delay="225900"/>
                            </p:stCondLst>
                            <p:childTnLst>
                              <p:par>
                                <p:cTn id="50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501" dur="5000" fill="hold"/>
                                        <p:tgtEl>
                                          <p:spTgt spid="10246"/>
                                        </p:tgtEl>
                                        <p:attrNameLst>
                                          <p:attrName>ppt_x</p:attrName>
                                          <p:attrName>ppt_y</p:attrName>
                                        </p:attrNameLst>
                                      </p:cBhvr>
                                      <p:rCtr x="26875" y="3561"/>
                                    </p:animMotion>
                                  </p:childTnLst>
                                </p:cTn>
                              </p:par>
                            </p:childTnLst>
                          </p:cTn>
                        </p:par>
                        <p:par>
                          <p:cTn id="502" fill="hold" nodeType="afterGroup">
                            <p:stCondLst>
                              <p:cond delay="230900"/>
                            </p:stCondLst>
                            <p:childTnLst>
                              <p:par>
                                <p:cTn id="503" presetID="6" presetClass="exit" presetSubtype="16" fill="hold" nodeType="afterEffect">
                                  <p:stCondLst>
                                    <p:cond delay="0"/>
                                  </p:stCondLst>
                                  <p:childTnLst>
                                    <p:animEffect transition="out" filter="circle(in)">
                                      <p:cBhvr>
                                        <p:cTn id="504" dur="10"/>
                                        <p:tgtEl>
                                          <p:spTgt spid="10246"/>
                                        </p:tgtEl>
                                      </p:cBhvr>
                                    </p:animEffect>
                                    <p:set>
                                      <p:cBhvr>
                                        <p:cTn id="505" dur="1" fill="hold">
                                          <p:stCondLst>
                                            <p:cond delay="9"/>
                                          </p:stCondLst>
                                        </p:cTn>
                                        <p:tgtEl>
                                          <p:spTgt spid="10246"/>
                                        </p:tgtEl>
                                        <p:attrNameLst>
                                          <p:attrName>style.visibility</p:attrName>
                                        </p:attrNameLst>
                                      </p:cBhvr>
                                      <p:to>
                                        <p:strVal val="hidden"/>
                                      </p:to>
                                    </p:set>
                                  </p:childTnLst>
                                </p:cTn>
                              </p:par>
                            </p:childTnLst>
                          </p:cTn>
                        </p:par>
                        <p:par>
                          <p:cTn id="506" fill="hold" nodeType="afterGroup">
                            <p:stCondLst>
                              <p:cond delay="230910"/>
                            </p:stCondLst>
                            <p:childTnLst>
                              <p:par>
                                <p:cTn id="507" presetID="4" presetClass="exit" presetSubtype="16" fill="hold" nodeType="afterEffect">
                                  <p:stCondLst>
                                    <p:cond delay="0"/>
                                  </p:stCondLst>
                                  <p:childTnLst>
                                    <p:animEffect transition="out" filter="box(in)">
                                      <p:cBhvr>
                                        <p:cTn id="508" dur="10"/>
                                        <p:tgtEl>
                                          <p:spTgt spid="10245"/>
                                        </p:tgtEl>
                                      </p:cBhvr>
                                    </p:animEffect>
                                    <p:set>
                                      <p:cBhvr>
                                        <p:cTn id="509" dur="1" fill="hold">
                                          <p:stCondLst>
                                            <p:cond delay="9"/>
                                          </p:stCondLst>
                                        </p:cTn>
                                        <p:tgtEl>
                                          <p:spTgt spid="10245"/>
                                        </p:tgtEl>
                                        <p:attrNameLst>
                                          <p:attrName>style.visibility</p:attrName>
                                        </p:attrNameLst>
                                      </p:cBhvr>
                                      <p:to>
                                        <p:strVal val="hidden"/>
                                      </p:to>
                                    </p:set>
                                  </p:childTnLst>
                                </p:cTn>
                              </p:par>
                            </p:childTnLst>
                          </p:cTn>
                        </p:par>
                        <p:par>
                          <p:cTn id="510" fill="hold" nodeType="afterGroup">
                            <p:stCondLst>
                              <p:cond delay="230920"/>
                            </p:stCondLst>
                            <p:childTnLst>
                              <p:par>
                                <p:cTn id="51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512" dur="5000" fill="hold"/>
                                        <p:tgtEl>
                                          <p:spTgt spid="10244"/>
                                        </p:tgtEl>
                                        <p:attrNameLst>
                                          <p:attrName>ppt_x</p:attrName>
                                          <p:attrName>ppt_y</p:attrName>
                                        </p:attrNameLst>
                                      </p:cBhvr>
                                      <p:rCtr x="7674" y="-26012"/>
                                    </p:animMotion>
                                  </p:childTnLst>
                                </p:cTn>
                              </p:par>
                            </p:childTnLst>
                          </p:cTn>
                        </p:par>
                        <p:par>
                          <p:cTn id="513" fill="hold" nodeType="afterGroup">
                            <p:stCondLst>
                              <p:cond delay="235920"/>
                            </p:stCondLst>
                            <p:childTnLst>
                              <p:par>
                                <p:cTn id="514" presetID="6" presetClass="exit" presetSubtype="16" fill="hold" nodeType="afterEffect">
                                  <p:stCondLst>
                                    <p:cond delay="0"/>
                                  </p:stCondLst>
                                  <p:childTnLst>
                                    <p:animEffect transition="out" filter="circle(in)">
                                      <p:cBhvr>
                                        <p:cTn id="515" dur="10"/>
                                        <p:tgtEl>
                                          <p:spTgt spid="10244"/>
                                        </p:tgtEl>
                                      </p:cBhvr>
                                    </p:animEffect>
                                    <p:set>
                                      <p:cBhvr>
                                        <p:cTn id="516" dur="1" fill="hold">
                                          <p:stCondLst>
                                            <p:cond delay="9"/>
                                          </p:stCondLst>
                                        </p:cTn>
                                        <p:tgtEl>
                                          <p:spTgt spid="10244"/>
                                        </p:tgtEl>
                                        <p:attrNameLst>
                                          <p:attrName>style.visibility</p:attrName>
                                        </p:attrNameLst>
                                      </p:cBhvr>
                                      <p:to>
                                        <p:strVal val="hidden"/>
                                      </p:to>
                                    </p:set>
                                  </p:childTnLst>
                                </p:cTn>
                              </p:par>
                            </p:childTnLst>
                          </p:cTn>
                        </p:par>
                        <p:par>
                          <p:cTn id="517" fill="hold" nodeType="afterGroup">
                            <p:stCondLst>
                              <p:cond delay="235930"/>
                            </p:stCondLst>
                            <p:childTnLst>
                              <p:par>
                                <p:cTn id="518" presetID="4" presetClass="exit" presetSubtype="16" fill="hold" nodeType="afterEffect">
                                  <p:stCondLst>
                                    <p:cond delay="0"/>
                                  </p:stCondLst>
                                  <p:childTnLst>
                                    <p:animEffect transition="out" filter="box(in)">
                                      <p:cBhvr>
                                        <p:cTn id="519" dur="10"/>
                                        <p:tgtEl>
                                          <p:spTgt spid="10243"/>
                                        </p:tgtEl>
                                      </p:cBhvr>
                                    </p:animEffect>
                                    <p:set>
                                      <p:cBhvr>
                                        <p:cTn id="520" dur="1" fill="hold">
                                          <p:stCondLst>
                                            <p:cond delay="9"/>
                                          </p:stCondLst>
                                        </p:cTn>
                                        <p:tgtEl>
                                          <p:spTgt spid="10243"/>
                                        </p:tgtEl>
                                        <p:attrNameLst>
                                          <p:attrName>style.visibility</p:attrName>
                                        </p:attrNameLst>
                                      </p:cBhvr>
                                      <p:to>
                                        <p:strVal val="hidden"/>
                                      </p:to>
                                    </p:set>
                                  </p:childTnLst>
                                </p:cTn>
                              </p:par>
                            </p:childTnLst>
                          </p:cTn>
                        </p:par>
                        <p:par>
                          <p:cTn id="521" fill="hold" nodeType="afterGroup">
                            <p:stCondLst>
                              <p:cond delay="235940"/>
                            </p:stCondLst>
                            <p:childTnLst>
                              <p:par>
                                <p:cTn id="52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523" dur="5000" fill="hold"/>
                                        <p:tgtEl>
                                          <p:spTgt spid="10242"/>
                                        </p:tgtEl>
                                        <p:attrNameLst>
                                          <p:attrName>ppt_x</p:attrName>
                                          <p:attrName>ppt_y</p:attrName>
                                        </p:attrNameLst>
                                      </p:cBhvr>
                                      <p:rCtr x="-27083" y="-3029"/>
                                    </p:animMotion>
                                  </p:childTnLst>
                                </p:cTn>
                              </p:par>
                            </p:childTnLst>
                          </p:cTn>
                        </p:par>
                        <p:par>
                          <p:cTn id="524" fill="hold" nodeType="afterGroup">
                            <p:stCondLst>
                              <p:cond delay="240940"/>
                            </p:stCondLst>
                            <p:childTnLst>
                              <p:par>
                                <p:cTn id="525" presetID="6" presetClass="exit" presetSubtype="16" fill="hold" nodeType="afterEffect">
                                  <p:stCondLst>
                                    <p:cond delay="0"/>
                                  </p:stCondLst>
                                  <p:childTnLst>
                                    <p:animEffect transition="out" filter="circle(in)">
                                      <p:cBhvr>
                                        <p:cTn id="526" dur="10"/>
                                        <p:tgtEl>
                                          <p:spTgt spid="10242"/>
                                        </p:tgtEl>
                                      </p:cBhvr>
                                    </p:animEffect>
                                    <p:set>
                                      <p:cBhvr>
                                        <p:cTn id="527" dur="1" fill="hold">
                                          <p:stCondLst>
                                            <p:cond delay="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314" name="Picture 2" descr="trai dat 6">
            <a:extLst>
              <a:ext uri="{FF2B5EF4-FFF2-40B4-BE49-F238E27FC236}">
                <a16:creationId xmlns:a16="http://schemas.microsoft.com/office/drawing/2014/main" id="{7A5E0DBE-55E8-DB2D-C8A2-90EAC369E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30797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4832D17B-C353-12FC-B084-3DABF914210D}"/>
              </a:ext>
            </a:extLst>
          </p:cNvPr>
          <p:cNvSpPr>
            <a:spLocks noChangeArrowheads="1"/>
          </p:cNvSpPr>
          <p:nvPr/>
        </p:nvSpPr>
        <p:spPr bwMode="auto">
          <a:xfrm>
            <a:off x="7724775" y="38100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16" name="Picture 4" descr="trai dat 4">
            <a:extLst>
              <a:ext uri="{FF2B5EF4-FFF2-40B4-BE49-F238E27FC236}">
                <a16:creationId xmlns:a16="http://schemas.microsoft.com/office/drawing/2014/main" id="{D644FA6C-4BF9-7302-4C01-DA14D2AD3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941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a:extLst>
              <a:ext uri="{FF2B5EF4-FFF2-40B4-BE49-F238E27FC236}">
                <a16:creationId xmlns:a16="http://schemas.microsoft.com/office/drawing/2014/main" id="{717CFD81-EEED-43C8-6437-559A3D8BE452}"/>
              </a:ext>
            </a:extLst>
          </p:cNvPr>
          <p:cNvSpPr>
            <a:spLocks noChangeArrowheads="1"/>
          </p:cNvSpPr>
          <p:nvPr/>
        </p:nvSpPr>
        <p:spPr bwMode="auto">
          <a:xfrm>
            <a:off x="7680325" y="3995739"/>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18" name="Picture 6" descr="trai dat 5">
            <a:extLst>
              <a:ext uri="{FF2B5EF4-FFF2-40B4-BE49-F238E27FC236}">
                <a16:creationId xmlns:a16="http://schemas.microsoft.com/office/drawing/2014/main" id="{C9551ECB-7A3D-2048-04C2-C08612C51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941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9" name="Rectangle 7">
            <a:extLst>
              <a:ext uri="{FF2B5EF4-FFF2-40B4-BE49-F238E27FC236}">
                <a16:creationId xmlns:a16="http://schemas.microsoft.com/office/drawing/2014/main" id="{1B587967-2130-8F4E-5101-D39A337E3500}"/>
              </a:ext>
            </a:extLst>
          </p:cNvPr>
          <p:cNvSpPr>
            <a:spLocks noChangeArrowheads="1"/>
          </p:cNvSpPr>
          <p:nvPr/>
        </p:nvSpPr>
        <p:spPr bwMode="auto">
          <a:xfrm>
            <a:off x="2841625" y="403860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20" name="Picture 8" descr="trai dat 3">
            <a:extLst>
              <a:ext uri="{FF2B5EF4-FFF2-40B4-BE49-F238E27FC236}">
                <a16:creationId xmlns:a16="http://schemas.microsoft.com/office/drawing/2014/main" id="{F7691D54-ABA8-489E-1537-782031A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667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9">
            <a:extLst>
              <a:ext uri="{FF2B5EF4-FFF2-40B4-BE49-F238E27FC236}">
                <a16:creationId xmlns:a16="http://schemas.microsoft.com/office/drawing/2014/main" id="{3FBB7F31-5A8C-C563-58CC-7133BB8486F8}"/>
              </a:ext>
            </a:extLst>
          </p:cNvPr>
          <p:cNvSpPr>
            <a:spLocks noChangeArrowheads="1"/>
          </p:cNvSpPr>
          <p:nvPr/>
        </p:nvSpPr>
        <p:spPr bwMode="auto">
          <a:xfrm>
            <a:off x="2711450" y="53975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22" name="Picture 10" descr="trai dat 6">
            <a:extLst>
              <a:ext uri="{FF2B5EF4-FFF2-40B4-BE49-F238E27FC236}">
                <a16:creationId xmlns:a16="http://schemas.microsoft.com/office/drawing/2014/main" id="{179E72A8-D723-78C1-26DA-930CFE47A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1">
            <a:extLst>
              <a:ext uri="{FF2B5EF4-FFF2-40B4-BE49-F238E27FC236}">
                <a16:creationId xmlns:a16="http://schemas.microsoft.com/office/drawing/2014/main" id="{BF84D1F4-1C6E-6B4C-BBE9-EA6A77CD0A16}"/>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24" name="Picture 12" descr="trai dat 4">
            <a:extLst>
              <a:ext uri="{FF2B5EF4-FFF2-40B4-BE49-F238E27FC236}">
                <a16:creationId xmlns:a16="http://schemas.microsoft.com/office/drawing/2014/main" id="{5D2C1CBB-7E91-AD8E-F9FA-03726C68C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Rectangle 13">
            <a:extLst>
              <a:ext uri="{FF2B5EF4-FFF2-40B4-BE49-F238E27FC236}">
                <a16:creationId xmlns:a16="http://schemas.microsoft.com/office/drawing/2014/main" id="{BCC5DAE1-D711-2E3D-EFB8-B04D754D982C}"/>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26" name="Picture 14" descr="trai dat 5">
            <a:extLst>
              <a:ext uri="{FF2B5EF4-FFF2-40B4-BE49-F238E27FC236}">
                <a16:creationId xmlns:a16="http://schemas.microsoft.com/office/drawing/2014/main" id="{A4AB1D5B-3C05-1E7C-91D6-AA079900E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7" name="Rectangle 15">
            <a:extLst>
              <a:ext uri="{FF2B5EF4-FFF2-40B4-BE49-F238E27FC236}">
                <a16:creationId xmlns:a16="http://schemas.microsoft.com/office/drawing/2014/main" id="{42611B1E-93CD-11F1-7E7C-C761E177EB42}"/>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28" name="Picture 16" descr="trai dat 3">
            <a:extLst>
              <a:ext uri="{FF2B5EF4-FFF2-40B4-BE49-F238E27FC236}">
                <a16:creationId xmlns:a16="http://schemas.microsoft.com/office/drawing/2014/main" id="{BA8BC5A1-1566-A8AF-A936-1D452B93BF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17">
            <a:extLst>
              <a:ext uri="{FF2B5EF4-FFF2-40B4-BE49-F238E27FC236}">
                <a16:creationId xmlns:a16="http://schemas.microsoft.com/office/drawing/2014/main" id="{E3B434CF-FDFD-8B6D-4622-DC2CF406EA6B}"/>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30" name="Picture 18" descr="trai dat 6">
            <a:extLst>
              <a:ext uri="{FF2B5EF4-FFF2-40B4-BE49-F238E27FC236}">
                <a16:creationId xmlns:a16="http://schemas.microsoft.com/office/drawing/2014/main" id="{C66D5822-BDEA-E027-0853-FE6E56133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Rectangle 19">
            <a:extLst>
              <a:ext uri="{FF2B5EF4-FFF2-40B4-BE49-F238E27FC236}">
                <a16:creationId xmlns:a16="http://schemas.microsoft.com/office/drawing/2014/main" id="{3F8FDC5C-2C10-31D3-5AA9-66D277528F4F}"/>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32" name="Picture 20" descr="trai dat 4">
            <a:extLst>
              <a:ext uri="{FF2B5EF4-FFF2-40B4-BE49-F238E27FC236}">
                <a16:creationId xmlns:a16="http://schemas.microsoft.com/office/drawing/2014/main" id="{A9B6B779-B732-9ADA-D1FF-0A5E3791F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Rectangle 21">
            <a:extLst>
              <a:ext uri="{FF2B5EF4-FFF2-40B4-BE49-F238E27FC236}">
                <a16:creationId xmlns:a16="http://schemas.microsoft.com/office/drawing/2014/main" id="{2469AE4A-D314-9283-00CE-3B25236B3431}"/>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34" name="Picture 22" descr="trai dat 5">
            <a:extLst>
              <a:ext uri="{FF2B5EF4-FFF2-40B4-BE49-F238E27FC236}">
                <a16:creationId xmlns:a16="http://schemas.microsoft.com/office/drawing/2014/main" id="{A544DF00-827D-6ABF-0350-1B083FBF4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35" name="Rectangle 23">
            <a:extLst>
              <a:ext uri="{FF2B5EF4-FFF2-40B4-BE49-F238E27FC236}">
                <a16:creationId xmlns:a16="http://schemas.microsoft.com/office/drawing/2014/main" id="{B83809D7-D8F4-2710-5D7C-19FE28CE4B25}"/>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36" name="Picture 24" descr="trai dat 3">
            <a:extLst>
              <a:ext uri="{FF2B5EF4-FFF2-40B4-BE49-F238E27FC236}">
                <a16:creationId xmlns:a16="http://schemas.microsoft.com/office/drawing/2014/main" id="{0C7CE74F-BCEB-7FB1-A673-8907CC7B87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Rectangle 25">
            <a:extLst>
              <a:ext uri="{FF2B5EF4-FFF2-40B4-BE49-F238E27FC236}">
                <a16:creationId xmlns:a16="http://schemas.microsoft.com/office/drawing/2014/main" id="{E6FD2769-55EE-A399-A9FC-AA4E728E571E}"/>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38" name="Picture 26" descr="trai dat 6">
            <a:extLst>
              <a:ext uri="{FF2B5EF4-FFF2-40B4-BE49-F238E27FC236}">
                <a16:creationId xmlns:a16="http://schemas.microsoft.com/office/drawing/2014/main" id="{D830F0DD-76E8-53EA-5DC5-F7CB18BC8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Rectangle 27">
            <a:extLst>
              <a:ext uri="{FF2B5EF4-FFF2-40B4-BE49-F238E27FC236}">
                <a16:creationId xmlns:a16="http://schemas.microsoft.com/office/drawing/2014/main" id="{04C9CAD7-0E85-BB11-EE85-BAA45EC759A6}"/>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40" name="Picture 28" descr="trai dat 4">
            <a:extLst>
              <a:ext uri="{FF2B5EF4-FFF2-40B4-BE49-F238E27FC236}">
                <a16:creationId xmlns:a16="http://schemas.microsoft.com/office/drawing/2014/main" id="{FAE27B0B-A8DA-0C43-A874-CAF0EA540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Rectangle 29">
            <a:extLst>
              <a:ext uri="{FF2B5EF4-FFF2-40B4-BE49-F238E27FC236}">
                <a16:creationId xmlns:a16="http://schemas.microsoft.com/office/drawing/2014/main" id="{593DDCD3-82C2-F1F8-2394-AC5588AF3852}"/>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42" name="Picture 30" descr="trai dat 5">
            <a:extLst>
              <a:ext uri="{FF2B5EF4-FFF2-40B4-BE49-F238E27FC236}">
                <a16:creationId xmlns:a16="http://schemas.microsoft.com/office/drawing/2014/main" id="{5742122B-CBF5-554A-8EA2-E8C2B3318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43" name="Rectangle 31">
            <a:extLst>
              <a:ext uri="{FF2B5EF4-FFF2-40B4-BE49-F238E27FC236}">
                <a16:creationId xmlns:a16="http://schemas.microsoft.com/office/drawing/2014/main" id="{8EC76D8C-5A04-E2BE-8C8F-6C7229B3AB4B}"/>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44" name="Picture 32" descr="trai dat 3">
            <a:extLst>
              <a:ext uri="{FF2B5EF4-FFF2-40B4-BE49-F238E27FC236}">
                <a16:creationId xmlns:a16="http://schemas.microsoft.com/office/drawing/2014/main" id="{B05EFA81-D98E-9D93-4F0D-FB93722F87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5" name="Rectangle 33">
            <a:extLst>
              <a:ext uri="{FF2B5EF4-FFF2-40B4-BE49-F238E27FC236}">
                <a16:creationId xmlns:a16="http://schemas.microsoft.com/office/drawing/2014/main" id="{C279EE0B-82F9-415A-881C-4117623CA3A3}"/>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46" name="Picture 34" descr="trai dat 6">
            <a:extLst>
              <a:ext uri="{FF2B5EF4-FFF2-40B4-BE49-F238E27FC236}">
                <a16:creationId xmlns:a16="http://schemas.microsoft.com/office/drawing/2014/main" id="{06802C66-CFD2-1478-E639-AA25C7F4C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7" name="Rectangle 35">
            <a:extLst>
              <a:ext uri="{FF2B5EF4-FFF2-40B4-BE49-F238E27FC236}">
                <a16:creationId xmlns:a16="http://schemas.microsoft.com/office/drawing/2014/main" id="{44F79E67-B539-62BB-F701-51FEBFC6F671}"/>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48" name="Picture 36" descr="trai dat 4">
            <a:extLst>
              <a:ext uri="{FF2B5EF4-FFF2-40B4-BE49-F238E27FC236}">
                <a16:creationId xmlns:a16="http://schemas.microsoft.com/office/drawing/2014/main" id="{87FD84A3-60AC-6D43-7E6B-39049AB87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9" name="Rectangle 37">
            <a:extLst>
              <a:ext uri="{FF2B5EF4-FFF2-40B4-BE49-F238E27FC236}">
                <a16:creationId xmlns:a16="http://schemas.microsoft.com/office/drawing/2014/main" id="{A329C46A-8B03-0844-EA59-69187487428C}"/>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50" name="Picture 38" descr="trai dat 5">
            <a:extLst>
              <a:ext uri="{FF2B5EF4-FFF2-40B4-BE49-F238E27FC236}">
                <a16:creationId xmlns:a16="http://schemas.microsoft.com/office/drawing/2014/main" id="{D5E9916E-2700-51F3-0CB6-A7AE8AD47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51" name="Rectangle 39">
            <a:extLst>
              <a:ext uri="{FF2B5EF4-FFF2-40B4-BE49-F238E27FC236}">
                <a16:creationId xmlns:a16="http://schemas.microsoft.com/office/drawing/2014/main" id="{565C0968-580C-718D-0F91-2A20E208120E}"/>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52" name="Picture 40" descr="trai dat 3">
            <a:extLst>
              <a:ext uri="{FF2B5EF4-FFF2-40B4-BE49-F238E27FC236}">
                <a16:creationId xmlns:a16="http://schemas.microsoft.com/office/drawing/2014/main" id="{3F882BD8-25B4-A413-7BCE-B2AB7927A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3" name="Rectangle 41">
            <a:extLst>
              <a:ext uri="{FF2B5EF4-FFF2-40B4-BE49-F238E27FC236}">
                <a16:creationId xmlns:a16="http://schemas.microsoft.com/office/drawing/2014/main" id="{FB1BF474-E841-6751-75D4-2424B38AD639}"/>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54" name="Picture 42" descr="trai dat 6">
            <a:extLst>
              <a:ext uri="{FF2B5EF4-FFF2-40B4-BE49-F238E27FC236}">
                <a16:creationId xmlns:a16="http://schemas.microsoft.com/office/drawing/2014/main" id="{73D537D6-B9A4-2B8E-9E50-71FB03702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Rectangle 43">
            <a:extLst>
              <a:ext uri="{FF2B5EF4-FFF2-40B4-BE49-F238E27FC236}">
                <a16:creationId xmlns:a16="http://schemas.microsoft.com/office/drawing/2014/main" id="{E74B5FF6-677F-83EC-EF47-FD597183022B}"/>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56" name="Picture 44" descr="trai dat 4">
            <a:extLst>
              <a:ext uri="{FF2B5EF4-FFF2-40B4-BE49-F238E27FC236}">
                <a16:creationId xmlns:a16="http://schemas.microsoft.com/office/drawing/2014/main" id="{B39ECBA8-23CA-8BAB-9BD4-AF9E3CD30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7" name="Rectangle 45">
            <a:extLst>
              <a:ext uri="{FF2B5EF4-FFF2-40B4-BE49-F238E27FC236}">
                <a16:creationId xmlns:a16="http://schemas.microsoft.com/office/drawing/2014/main" id="{A7C0F43E-113F-CAC4-2442-9C813DD0BE83}"/>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58" name="Picture 46" descr="trai dat 5">
            <a:extLst>
              <a:ext uri="{FF2B5EF4-FFF2-40B4-BE49-F238E27FC236}">
                <a16:creationId xmlns:a16="http://schemas.microsoft.com/office/drawing/2014/main" id="{72A28C38-F5CE-0143-DEBE-980ECE10B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59" name="Rectangle 47">
            <a:extLst>
              <a:ext uri="{FF2B5EF4-FFF2-40B4-BE49-F238E27FC236}">
                <a16:creationId xmlns:a16="http://schemas.microsoft.com/office/drawing/2014/main" id="{5A730E60-9B87-1682-5C0B-DD4DD52F2595}"/>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60" name="Picture 48" descr="trai dat 3">
            <a:extLst>
              <a:ext uri="{FF2B5EF4-FFF2-40B4-BE49-F238E27FC236}">
                <a16:creationId xmlns:a16="http://schemas.microsoft.com/office/drawing/2014/main" id="{EECCCB7B-8A6E-FCBF-BF76-ABE355C71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1" name="Rectangle 49">
            <a:extLst>
              <a:ext uri="{FF2B5EF4-FFF2-40B4-BE49-F238E27FC236}">
                <a16:creationId xmlns:a16="http://schemas.microsoft.com/office/drawing/2014/main" id="{32448399-E4CF-E537-A6A5-53599AE1E703}"/>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62" name="Picture 50" descr="trai dat 6">
            <a:extLst>
              <a:ext uri="{FF2B5EF4-FFF2-40B4-BE49-F238E27FC236}">
                <a16:creationId xmlns:a16="http://schemas.microsoft.com/office/drawing/2014/main" id="{F282C88D-87D5-6BDC-E87C-F78BF3227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3" name="Rectangle 51">
            <a:extLst>
              <a:ext uri="{FF2B5EF4-FFF2-40B4-BE49-F238E27FC236}">
                <a16:creationId xmlns:a16="http://schemas.microsoft.com/office/drawing/2014/main" id="{A56FC822-2D83-8806-E847-EF8A2350AD99}"/>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64" name="Picture 52" descr="trai dat 4">
            <a:extLst>
              <a:ext uri="{FF2B5EF4-FFF2-40B4-BE49-F238E27FC236}">
                <a16:creationId xmlns:a16="http://schemas.microsoft.com/office/drawing/2014/main" id="{AA704F7C-8C5A-EB18-C709-08888121E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5" name="Rectangle 53">
            <a:extLst>
              <a:ext uri="{FF2B5EF4-FFF2-40B4-BE49-F238E27FC236}">
                <a16:creationId xmlns:a16="http://schemas.microsoft.com/office/drawing/2014/main" id="{D46990F9-5EF7-860B-6100-EBD71FF8F11E}"/>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66" name="Picture 54" descr="trai dat 5">
            <a:extLst>
              <a:ext uri="{FF2B5EF4-FFF2-40B4-BE49-F238E27FC236}">
                <a16:creationId xmlns:a16="http://schemas.microsoft.com/office/drawing/2014/main" id="{ED4ECEC5-6DE6-A61A-F335-7E94E2457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67" name="Rectangle 55">
            <a:extLst>
              <a:ext uri="{FF2B5EF4-FFF2-40B4-BE49-F238E27FC236}">
                <a16:creationId xmlns:a16="http://schemas.microsoft.com/office/drawing/2014/main" id="{5D4A7369-A70D-8731-09A5-2F0D4848B58D}"/>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68" name="Picture 56" descr="trai dat 3">
            <a:extLst>
              <a:ext uri="{FF2B5EF4-FFF2-40B4-BE49-F238E27FC236}">
                <a16:creationId xmlns:a16="http://schemas.microsoft.com/office/drawing/2014/main" id="{0647CCCB-5A67-94B7-EE0B-E2578F710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9" name="Rectangle 57">
            <a:extLst>
              <a:ext uri="{FF2B5EF4-FFF2-40B4-BE49-F238E27FC236}">
                <a16:creationId xmlns:a16="http://schemas.microsoft.com/office/drawing/2014/main" id="{69BF4048-9D71-690F-4216-1D112278412A}"/>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70" name="Picture 58" descr="trai dat 6">
            <a:extLst>
              <a:ext uri="{FF2B5EF4-FFF2-40B4-BE49-F238E27FC236}">
                <a16:creationId xmlns:a16="http://schemas.microsoft.com/office/drawing/2014/main" id="{76A225C0-BAA7-00AB-640C-6BABE4756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1" name="Rectangle 59">
            <a:extLst>
              <a:ext uri="{FF2B5EF4-FFF2-40B4-BE49-F238E27FC236}">
                <a16:creationId xmlns:a16="http://schemas.microsoft.com/office/drawing/2014/main" id="{132257E5-E0BF-FDA0-303A-EFF51C124E95}"/>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72" name="Picture 60" descr="trai dat 4">
            <a:extLst>
              <a:ext uri="{FF2B5EF4-FFF2-40B4-BE49-F238E27FC236}">
                <a16:creationId xmlns:a16="http://schemas.microsoft.com/office/drawing/2014/main" id="{903491E3-C865-A400-7570-9E9A8E59E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3" name="Rectangle 61">
            <a:extLst>
              <a:ext uri="{FF2B5EF4-FFF2-40B4-BE49-F238E27FC236}">
                <a16:creationId xmlns:a16="http://schemas.microsoft.com/office/drawing/2014/main" id="{B5F5F300-AB40-19BE-0C75-ABA73E9082D0}"/>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74" name="Picture 62" descr="trai dat 5">
            <a:extLst>
              <a:ext uri="{FF2B5EF4-FFF2-40B4-BE49-F238E27FC236}">
                <a16:creationId xmlns:a16="http://schemas.microsoft.com/office/drawing/2014/main" id="{5DB2635E-2CCF-DD75-E44A-B9CAD6E4D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75" name="Rectangle 63">
            <a:extLst>
              <a:ext uri="{FF2B5EF4-FFF2-40B4-BE49-F238E27FC236}">
                <a16:creationId xmlns:a16="http://schemas.microsoft.com/office/drawing/2014/main" id="{59FB6F7F-1F67-40F0-A4DB-835C503C0ED8}"/>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76" name="Picture 64" descr="trai dat 3">
            <a:extLst>
              <a:ext uri="{FF2B5EF4-FFF2-40B4-BE49-F238E27FC236}">
                <a16:creationId xmlns:a16="http://schemas.microsoft.com/office/drawing/2014/main" id="{4B6C9CA3-CA48-18A1-E1D3-45507438C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7" name="Rectangle 65">
            <a:extLst>
              <a:ext uri="{FF2B5EF4-FFF2-40B4-BE49-F238E27FC236}">
                <a16:creationId xmlns:a16="http://schemas.microsoft.com/office/drawing/2014/main" id="{96BFE88E-57AC-7CF6-A669-646E5F34E416}"/>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78" name="Picture 66" descr="trai dat 6">
            <a:extLst>
              <a:ext uri="{FF2B5EF4-FFF2-40B4-BE49-F238E27FC236}">
                <a16:creationId xmlns:a16="http://schemas.microsoft.com/office/drawing/2014/main" id="{C3C873AD-C6D6-8C48-C707-6F029D49F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9" name="Rectangle 67">
            <a:extLst>
              <a:ext uri="{FF2B5EF4-FFF2-40B4-BE49-F238E27FC236}">
                <a16:creationId xmlns:a16="http://schemas.microsoft.com/office/drawing/2014/main" id="{C8B58EB0-8DA6-9B62-FFF0-172B03A87A75}"/>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80" name="Picture 68" descr="trai dat 4">
            <a:extLst>
              <a:ext uri="{FF2B5EF4-FFF2-40B4-BE49-F238E27FC236}">
                <a16:creationId xmlns:a16="http://schemas.microsoft.com/office/drawing/2014/main" id="{7DE5DED8-5CC1-917B-0334-5B791269D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1" name="Rectangle 69">
            <a:extLst>
              <a:ext uri="{FF2B5EF4-FFF2-40B4-BE49-F238E27FC236}">
                <a16:creationId xmlns:a16="http://schemas.microsoft.com/office/drawing/2014/main" id="{E7574AD2-EF6F-DCD6-C173-B081A2DB479C}"/>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82" name="Picture 70" descr="trai dat 5">
            <a:extLst>
              <a:ext uri="{FF2B5EF4-FFF2-40B4-BE49-F238E27FC236}">
                <a16:creationId xmlns:a16="http://schemas.microsoft.com/office/drawing/2014/main" id="{23AECA3C-38C8-8A7E-11DC-A7EA7C2ED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83" name="Rectangle 71">
            <a:extLst>
              <a:ext uri="{FF2B5EF4-FFF2-40B4-BE49-F238E27FC236}">
                <a16:creationId xmlns:a16="http://schemas.microsoft.com/office/drawing/2014/main" id="{65216945-7823-9DF3-CA18-62371E6E4AD3}"/>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84" name="Picture 72" descr="trai dat 3">
            <a:extLst>
              <a:ext uri="{FF2B5EF4-FFF2-40B4-BE49-F238E27FC236}">
                <a16:creationId xmlns:a16="http://schemas.microsoft.com/office/drawing/2014/main" id="{04AF1BC9-E709-7657-ADCF-5CE0831D0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5" name="Rectangle 73">
            <a:extLst>
              <a:ext uri="{FF2B5EF4-FFF2-40B4-BE49-F238E27FC236}">
                <a16:creationId xmlns:a16="http://schemas.microsoft.com/office/drawing/2014/main" id="{44CED50B-019E-10F5-2478-A4ED155BDE39}"/>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86" name="Picture 74" descr="trai dat 6">
            <a:extLst>
              <a:ext uri="{FF2B5EF4-FFF2-40B4-BE49-F238E27FC236}">
                <a16:creationId xmlns:a16="http://schemas.microsoft.com/office/drawing/2014/main" id="{F96351AC-8B89-19FE-AA2E-5FD046962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7" name="Rectangle 75">
            <a:extLst>
              <a:ext uri="{FF2B5EF4-FFF2-40B4-BE49-F238E27FC236}">
                <a16:creationId xmlns:a16="http://schemas.microsoft.com/office/drawing/2014/main" id="{2F533ABA-28E9-A4C7-C343-C24A17598A5E}"/>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88" name="Picture 76" descr="trai dat 4">
            <a:extLst>
              <a:ext uri="{FF2B5EF4-FFF2-40B4-BE49-F238E27FC236}">
                <a16:creationId xmlns:a16="http://schemas.microsoft.com/office/drawing/2014/main" id="{2F9700FB-14EC-BF98-0CEB-09D889C52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9" name="Rectangle 77">
            <a:extLst>
              <a:ext uri="{FF2B5EF4-FFF2-40B4-BE49-F238E27FC236}">
                <a16:creationId xmlns:a16="http://schemas.microsoft.com/office/drawing/2014/main" id="{EBCDC0D9-F697-78C0-8DF1-1AD702D065AE}"/>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90" name="Picture 78" descr="trai dat 5">
            <a:extLst>
              <a:ext uri="{FF2B5EF4-FFF2-40B4-BE49-F238E27FC236}">
                <a16:creationId xmlns:a16="http://schemas.microsoft.com/office/drawing/2014/main" id="{589AFD36-3307-197A-1766-8AB897093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91" name="Rectangle 79">
            <a:extLst>
              <a:ext uri="{FF2B5EF4-FFF2-40B4-BE49-F238E27FC236}">
                <a16:creationId xmlns:a16="http://schemas.microsoft.com/office/drawing/2014/main" id="{AA88D485-545B-DA30-CE99-396F872E506F}"/>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92" name="Picture 80" descr="trai dat 3">
            <a:extLst>
              <a:ext uri="{FF2B5EF4-FFF2-40B4-BE49-F238E27FC236}">
                <a16:creationId xmlns:a16="http://schemas.microsoft.com/office/drawing/2014/main" id="{2D8F9F16-37AE-5219-FD6A-E9DC3C5E8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 name="Rectangle 81">
            <a:extLst>
              <a:ext uri="{FF2B5EF4-FFF2-40B4-BE49-F238E27FC236}">
                <a16:creationId xmlns:a16="http://schemas.microsoft.com/office/drawing/2014/main" id="{C60CF029-F12E-128A-5410-60E4BA816ED7}"/>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94" name="Picture 82" descr="trai dat 6">
            <a:extLst>
              <a:ext uri="{FF2B5EF4-FFF2-40B4-BE49-F238E27FC236}">
                <a16:creationId xmlns:a16="http://schemas.microsoft.com/office/drawing/2014/main" id="{6DAFD6E8-12D0-7874-46DD-152C8A813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5" name="Rectangle 83">
            <a:extLst>
              <a:ext uri="{FF2B5EF4-FFF2-40B4-BE49-F238E27FC236}">
                <a16:creationId xmlns:a16="http://schemas.microsoft.com/office/drawing/2014/main" id="{DFE86569-B430-F131-8306-4920A7F30352}"/>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96" name="Picture 84" descr="trai dat 4">
            <a:extLst>
              <a:ext uri="{FF2B5EF4-FFF2-40B4-BE49-F238E27FC236}">
                <a16:creationId xmlns:a16="http://schemas.microsoft.com/office/drawing/2014/main" id="{DDC922C6-9C82-95A1-AAC6-23C22436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7" name="Rectangle 85">
            <a:extLst>
              <a:ext uri="{FF2B5EF4-FFF2-40B4-BE49-F238E27FC236}">
                <a16:creationId xmlns:a16="http://schemas.microsoft.com/office/drawing/2014/main" id="{404C4510-A7D3-66DA-7153-910CEA4C2974}"/>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398" name="Picture 86" descr="trai dat 5">
            <a:extLst>
              <a:ext uri="{FF2B5EF4-FFF2-40B4-BE49-F238E27FC236}">
                <a16:creationId xmlns:a16="http://schemas.microsoft.com/office/drawing/2014/main" id="{D9FE4B71-A408-17F1-0536-6AD34B2EC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99" name="Rectangle 87">
            <a:extLst>
              <a:ext uri="{FF2B5EF4-FFF2-40B4-BE49-F238E27FC236}">
                <a16:creationId xmlns:a16="http://schemas.microsoft.com/office/drawing/2014/main" id="{5E771C0A-0F6B-0CAC-AAA3-A08DACA93255}"/>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400" name="Picture 88" descr="trai dat 3">
            <a:extLst>
              <a:ext uri="{FF2B5EF4-FFF2-40B4-BE49-F238E27FC236}">
                <a16:creationId xmlns:a16="http://schemas.microsoft.com/office/drawing/2014/main" id="{CBD4CBAA-7737-7786-E7D8-D39A189D4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1" name="Rectangle 89">
            <a:extLst>
              <a:ext uri="{FF2B5EF4-FFF2-40B4-BE49-F238E27FC236}">
                <a16:creationId xmlns:a16="http://schemas.microsoft.com/office/drawing/2014/main" id="{E21B3DB7-C981-58BC-30AC-6404A33CBB87}"/>
              </a:ext>
            </a:extLst>
          </p:cNvPr>
          <p:cNvSpPr>
            <a:spLocks noChangeArrowheads="1"/>
          </p:cNvSpPr>
          <p:nvPr/>
        </p:nvSpPr>
        <p:spPr bwMode="auto">
          <a:xfrm>
            <a:off x="2711450" y="5238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402" name="Picture 90" descr="trai dat 6">
            <a:extLst>
              <a:ext uri="{FF2B5EF4-FFF2-40B4-BE49-F238E27FC236}">
                <a16:creationId xmlns:a16="http://schemas.microsoft.com/office/drawing/2014/main" id="{0131043E-B367-EEBE-2D72-782204A1D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921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3" name="Rectangle 91">
            <a:extLst>
              <a:ext uri="{FF2B5EF4-FFF2-40B4-BE49-F238E27FC236}">
                <a16:creationId xmlns:a16="http://schemas.microsoft.com/office/drawing/2014/main" id="{CF116142-50BA-F197-5FE5-223FE5FF42DA}"/>
              </a:ext>
            </a:extLst>
          </p:cNvPr>
          <p:cNvSpPr>
            <a:spLocks noChangeArrowheads="1"/>
          </p:cNvSpPr>
          <p:nvPr/>
        </p:nvSpPr>
        <p:spPr bwMode="auto">
          <a:xfrm>
            <a:off x="7724775" y="3651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404" name="Picture 92" descr="trai dat 4">
            <a:extLst>
              <a:ext uri="{FF2B5EF4-FFF2-40B4-BE49-F238E27FC236}">
                <a16:creationId xmlns:a16="http://schemas.microsoft.com/office/drawing/2014/main" id="{B03856A6-F068-FA0F-D018-ABC8A56BB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782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5" name="Rectangle 93">
            <a:extLst>
              <a:ext uri="{FF2B5EF4-FFF2-40B4-BE49-F238E27FC236}">
                <a16:creationId xmlns:a16="http://schemas.microsoft.com/office/drawing/2014/main" id="{428E3DCE-827A-B930-066B-C52E09780C30}"/>
              </a:ext>
            </a:extLst>
          </p:cNvPr>
          <p:cNvSpPr>
            <a:spLocks noChangeArrowheads="1"/>
          </p:cNvSpPr>
          <p:nvPr/>
        </p:nvSpPr>
        <p:spPr bwMode="auto">
          <a:xfrm>
            <a:off x="7680325" y="39798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406" name="Picture 94" descr="trai dat 5">
            <a:extLst>
              <a:ext uri="{FF2B5EF4-FFF2-40B4-BE49-F238E27FC236}">
                <a16:creationId xmlns:a16="http://schemas.microsoft.com/office/drawing/2014/main" id="{687B7CE6-30CC-09FB-60C0-8CB750E59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782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407" name="Rectangle 95">
            <a:extLst>
              <a:ext uri="{FF2B5EF4-FFF2-40B4-BE49-F238E27FC236}">
                <a16:creationId xmlns:a16="http://schemas.microsoft.com/office/drawing/2014/main" id="{0CE02A5F-877A-3C16-FB9B-D23E28DC4C7F}"/>
              </a:ext>
            </a:extLst>
          </p:cNvPr>
          <p:cNvSpPr>
            <a:spLocks noChangeArrowheads="1"/>
          </p:cNvSpPr>
          <p:nvPr/>
        </p:nvSpPr>
        <p:spPr bwMode="auto">
          <a:xfrm>
            <a:off x="2841625" y="40227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3408" name="Picture 96" descr="trai dat 3">
            <a:extLst>
              <a:ext uri="{FF2B5EF4-FFF2-40B4-BE49-F238E27FC236}">
                <a16:creationId xmlns:a16="http://schemas.microsoft.com/office/drawing/2014/main" id="{C3043C9E-F884-6F24-CDE2-3415D6D80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4508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5" name="Oval 97">
            <a:extLst>
              <a:ext uri="{FF2B5EF4-FFF2-40B4-BE49-F238E27FC236}">
                <a16:creationId xmlns:a16="http://schemas.microsoft.com/office/drawing/2014/main" id="{4524896C-E2BE-88D5-0E54-BF43B4567811}"/>
              </a:ext>
            </a:extLst>
          </p:cNvPr>
          <p:cNvSpPr>
            <a:spLocks noChangeArrowheads="1"/>
          </p:cNvSpPr>
          <p:nvPr/>
        </p:nvSpPr>
        <p:spPr bwMode="auto">
          <a:xfrm>
            <a:off x="2208213" y="739776"/>
            <a:ext cx="7632700" cy="4537075"/>
          </a:xfrm>
          <a:prstGeom prst="ellipse">
            <a:avLst/>
          </a:prstGeom>
          <a:noFill/>
          <a:ln w="28575">
            <a:solidFill>
              <a:schemeClr val="bg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17506" name="Text Box 101">
            <a:extLst>
              <a:ext uri="{FF2B5EF4-FFF2-40B4-BE49-F238E27FC236}">
                <a16:creationId xmlns:a16="http://schemas.microsoft.com/office/drawing/2014/main" id="{736C5F52-DFC5-30A8-9AA3-9D0505E58946}"/>
              </a:ext>
            </a:extLst>
          </p:cNvPr>
          <p:cNvSpPr txBox="1">
            <a:spLocks noChangeArrowheads="1"/>
          </p:cNvSpPr>
          <p:nvPr/>
        </p:nvSpPr>
        <p:spPr bwMode="auto">
          <a:xfrm>
            <a:off x="7620000" y="289560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endParaRPr lang="en-US" altLang="en-US" b="0">
              <a:solidFill>
                <a:srgbClr val="333399"/>
              </a:solidFill>
            </a:endParaRPr>
          </a:p>
        </p:txBody>
      </p:sp>
      <p:pic>
        <p:nvPicPr>
          <p:cNvPr id="17507" name="Picture 103" descr="SUN_MED_">
            <a:extLst>
              <a:ext uri="{FF2B5EF4-FFF2-40B4-BE49-F238E27FC236}">
                <a16:creationId xmlns:a16="http://schemas.microsoft.com/office/drawing/2014/main" id="{DFDCDD81-ABE3-A767-9A2A-C175EDEDCC6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514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8" name="Text Box 104">
            <a:extLst>
              <a:ext uri="{FF2B5EF4-FFF2-40B4-BE49-F238E27FC236}">
                <a16:creationId xmlns:a16="http://schemas.microsoft.com/office/drawing/2014/main" id="{17B47B5F-0B8D-8949-3DBE-C4488FAE5AC1}"/>
              </a:ext>
            </a:extLst>
          </p:cNvPr>
          <p:cNvSpPr txBox="1">
            <a:spLocks noChangeArrowheads="1"/>
          </p:cNvSpPr>
          <p:nvPr/>
        </p:nvSpPr>
        <p:spPr bwMode="auto">
          <a:xfrm>
            <a:off x="1524000" y="29718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B</a:t>
            </a:r>
          </a:p>
        </p:txBody>
      </p:sp>
      <p:sp>
        <p:nvSpPr>
          <p:cNvPr id="17509" name="Text Box 105">
            <a:extLst>
              <a:ext uri="{FF2B5EF4-FFF2-40B4-BE49-F238E27FC236}">
                <a16:creationId xmlns:a16="http://schemas.microsoft.com/office/drawing/2014/main" id="{BEC75065-AE21-3D99-78A8-4D33D0C27EED}"/>
              </a:ext>
            </a:extLst>
          </p:cNvPr>
          <p:cNvSpPr txBox="1">
            <a:spLocks noChangeArrowheads="1"/>
          </p:cNvSpPr>
          <p:nvPr/>
        </p:nvSpPr>
        <p:spPr bwMode="auto">
          <a:xfrm>
            <a:off x="5943600" y="47244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C</a:t>
            </a:r>
          </a:p>
        </p:txBody>
      </p:sp>
      <p:sp>
        <p:nvSpPr>
          <p:cNvPr id="17510" name="Text Box 106">
            <a:extLst>
              <a:ext uri="{FF2B5EF4-FFF2-40B4-BE49-F238E27FC236}">
                <a16:creationId xmlns:a16="http://schemas.microsoft.com/office/drawing/2014/main" id="{754CEED8-E940-DFDF-92E4-03847B3897FD}"/>
              </a:ext>
            </a:extLst>
          </p:cNvPr>
          <p:cNvSpPr txBox="1">
            <a:spLocks noChangeArrowheads="1"/>
          </p:cNvSpPr>
          <p:nvPr/>
        </p:nvSpPr>
        <p:spPr bwMode="auto">
          <a:xfrm>
            <a:off x="5943600" y="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A</a:t>
            </a:r>
          </a:p>
        </p:txBody>
      </p:sp>
      <p:sp>
        <p:nvSpPr>
          <p:cNvPr id="17511" name="Text Box 107">
            <a:extLst>
              <a:ext uri="{FF2B5EF4-FFF2-40B4-BE49-F238E27FC236}">
                <a16:creationId xmlns:a16="http://schemas.microsoft.com/office/drawing/2014/main" id="{44F52D61-AD56-F55F-B630-64B773EBFBA6}"/>
              </a:ext>
            </a:extLst>
          </p:cNvPr>
          <p:cNvSpPr txBox="1">
            <a:spLocks noChangeArrowheads="1"/>
          </p:cNvSpPr>
          <p:nvPr/>
        </p:nvSpPr>
        <p:spPr bwMode="auto">
          <a:xfrm>
            <a:off x="9982200" y="24384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D</a:t>
            </a:r>
          </a:p>
        </p:txBody>
      </p:sp>
      <p:sp>
        <p:nvSpPr>
          <p:cNvPr id="17512" name="Text Box 108">
            <a:extLst>
              <a:ext uri="{FF2B5EF4-FFF2-40B4-BE49-F238E27FC236}">
                <a16:creationId xmlns:a16="http://schemas.microsoft.com/office/drawing/2014/main" id="{D1C068F9-EA4A-99B0-DA85-52CDAE0FFDB2}"/>
              </a:ext>
            </a:extLst>
          </p:cNvPr>
          <p:cNvSpPr txBox="1">
            <a:spLocks noChangeArrowheads="1"/>
          </p:cNvSpPr>
          <p:nvPr/>
        </p:nvSpPr>
        <p:spPr bwMode="auto">
          <a:xfrm>
            <a:off x="1828800" y="5441951"/>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just" fontAlgn="base">
              <a:spcBef>
                <a:spcPct val="50000"/>
              </a:spcBef>
              <a:spcAft>
                <a:spcPct val="0"/>
              </a:spcAft>
            </a:pPr>
            <a:r>
              <a:rPr lang="en-US" altLang="en-US" sz="2400" b="0">
                <a:solidFill>
                  <a:srgbClr val="FFFFFF"/>
                </a:solidFill>
              </a:rPr>
              <a:t>Trong một năm, có một thời gian Bắc bán cầu nghiêng về phía mặt trời. Thời gian đó Bắc bán cầu là mùa hạ, Nam bán cầu là mùa đông. Ngược lại khi Nam bán cầu là mùa hạ, thì Bắc bán cầu là mùa đông.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6" dur="5000" fill="hold"/>
                                        <p:tgtEl>
                                          <p:spTgt spid="13408"/>
                                        </p:tgtEl>
                                        <p:attrNameLst>
                                          <p:attrName>ppt_x</p:attrName>
                                          <p:attrName>ppt_y</p:attrName>
                                        </p:attrNameLst>
                                      </p:cBhvr>
                                      <p:rCtr x="-7083" y="25688"/>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
                                        <p:tgtEl>
                                          <p:spTgt spid="13408"/>
                                        </p:tgtEl>
                                      </p:cBhvr>
                                    </p:animEffect>
                                    <p:set>
                                      <p:cBhvr>
                                        <p:cTn id="10" dur="1" fill="hold">
                                          <p:stCondLst>
                                            <p:cond delay="9"/>
                                          </p:stCondLst>
                                        </p:cTn>
                                        <p:tgtEl>
                                          <p:spTgt spid="13408"/>
                                        </p:tgtEl>
                                        <p:attrNameLst>
                                          <p:attrName>style.visibility</p:attrName>
                                        </p:attrNameLst>
                                      </p:cBhvr>
                                      <p:to>
                                        <p:strVal val="hidden"/>
                                      </p:to>
                                    </p:set>
                                  </p:childTnLst>
                                </p:cTn>
                              </p:par>
                            </p:childTnLst>
                          </p:cTn>
                        </p:par>
                        <p:par>
                          <p:cTn id="11" fill="hold" nodeType="afterGroup">
                            <p:stCondLst>
                              <p:cond delay="5010"/>
                            </p:stCondLst>
                            <p:childTnLst>
                              <p:par>
                                <p:cTn id="12" presetID="4" presetClass="exit" presetSubtype="16" fill="hold" nodeType="afterEffect">
                                  <p:stCondLst>
                                    <p:cond delay="0"/>
                                  </p:stCondLst>
                                  <p:childTnLst>
                                    <p:animEffect transition="out" filter="box(in)">
                                      <p:cBhvr>
                                        <p:cTn id="13" dur="10"/>
                                        <p:tgtEl>
                                          <p:spTgt spid="13407"/>
                                        </p:tgtEl>
                                      </p:cBhvr>
                                    </p:animEffect>
                                    <p:set>
                                      <p:cBhvr>
                                        <p:cTn id="14" dur="1" fill="hold">
                                          <p:stCondLst>
                                            <p:cond delay="9"/>
                                          </p:stCondLst>
                                        </p:cTn>
                                        <p:tgtEl>
                                          <p:spTgt spid="13407"/>
                                        </p:tgtEl>
                                        <p:attrNameLst>
                                          <p:attrName>style.visibility</p:attrName>
                                        </p:attrNameLst>
                                      </p:cBhvr>
                                      <p:to>
                                        <p:strVal val="hidden"/>
                                      </p:to>
                                    </p:set>
                                  </p:childTnLst>
                                </p:cTn>
                              </p:par>
                            </p:childTnLst>
                          </p:cTn>
                        </p:par>
                        <p:par>
                          <p:cTn id="15" fill="hold" nodeType="afterGroup">
                            <p:stCondLst>
                              <p:cond delay="5020"/>
                            </p:stCondLst>
                            <p:childTnLst>
                              <p:par>
                                <p:cTn id="1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7" dur="5000" fill="hold"/>
                                        <p:tgtEl>
                                          <p:spTgt spid="13406"/>
                                        </p:tgtEl>
                                        <p:attrNameLst>
                                          <p:attrName>ppt_x</p:attrName>
                                          <p:attrName>ppt_y</p:attrName>
                                        </p:attrNameLst>
                                      </p:cBhvr>
                                      <p:rCtr x="26875" y="3561"/>
                                    </p:animMotion>
                                  </p:childTnLst>
                                </p:cTn>
                              </p:par>
                            </p:childTnLst>
                          </p:cTn>
                        </p:par>
                        <p:par>
                          <p:cTn id="18" fill="hold" nodeType="afterGroup">
                            <p:stCondLst>
                              <p:cond delay="10020"/>
                            </p:stCondLst>
                            <p:childTnLst>
                              <p:par>
                                <p:cTn id="19" presetID="6" presetClass="exit" presetSubtype="16" fill="hold" nodeType="afterEffect">
                                  <p:stCondLst>
                                    <p:cond delay="0"/>
                                  </p:stCondLst>
                                  <p:childTnLst>
                                    <p:animEffect transition="out" filter="circle(in)">
                                      <p:cBhvr>
                                        <p:cTn id="20" dur="10"/>
                                        <p:tgtEl>
                                          <p:spTgt spid="13406"/>
                                        </p:tgtEl>
                                      </p:cBhvr>
                                    </p:animEffect>
                                    <p:set>
                                      <p:cBhvr>
                                        <p:cTn id="21" dur="1" fill="hold">
                                          <p:stCondLst>
                                            <p:cond delay="9"/>
                                          </p:stCondLst>
                                        </p:cTn>
                                        <p:tgtEl>
                                          <p:spTgt spid="13406"/>
                                        </p:tgtEl>
                                        <p:attrNameLst>
                                          <p:attrName>style.visibility</p:attrName>
                                        </p:attrNameLst>
                                      </p:cBhvr>
                                      <p:to>
                                        <p:strVal val="hidden"/>
                                      </p:to>
                                    </p:set>
                                  </p:childTnLst>
                                </p:cTn>
                              </p:par>
                            </p:childTnLst>
                          </p:cTn>
                        </p:par>
                        <p:par>
                          <p:cTn id="22" fill="hold" nodeType="afterGroup">
                            <p:stCondLst>
                              <p:cond delay="10030"/>
                            </p:stCondLst>
                            <p:childTnLst>
                              <p:par>
                                <p:cTn id="23" presetID="4" presetClass="exit" presetSubtype="16" fill="hold" nodeType="afterEffect">
                                  <p:stCondLst>
                                    <p:cond delay="0"/>
                                  </p:stCondLst>
                                  <p:childTnLst>
                                    <p:animEffect transition="out" filter="box(in)">
                                      <p:cBhvr>
                                        <p:cTn id="24" dur="10"/>
                                        <p:tgtEl>
                                          <p:spTgt spid="13405"/>
                                        </p:tgtEl>
                                      </p:cBhvr>
                                    </p:animEffect>
                                    <p:set>
                                      <p:cBhvr>
                                        <p:cTn id="25" dur="1" fill="hold">
                                          <p:stCondLst>
                                            <p:cond delay="9"/>
                                          </p:stCondLst>
                                        </p:cTn>
                                        <p:tgtEl>
                                          <p:spTgt spid="13405"/>
                                        </p:tgtEl>
                                        <p:attrNameLst>
                                          <p:attrName>style.visibility</p:attrName>
                                        </p:attrNameLst>
                                      </p:cBhvr>
                                      <p:to>
                                        <p:strVal val="hidden"/>
                                      </p:to>
                                    </p:set>
                                  </p:childTnLst>
                                </p:cTn>
                              </p:par>
                            </p:childTnLst>
                          </p:cTn>
                        </p:par>
                        <p:par>
                          <p:cTn id="26" fill="hold" nodeType="afterGroup">
                            <p:stCondLst>
                              <p:cond delay="10040"/>
                            </p:stCondLst>
                            <p:childTnLst>
                              <p:par>
                                <p:cTn id="2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8" dur="5000" fill="hold"/>
                                        <p:tgtEl>
                                          <p:spTgt spid="13404"/>
                                        </p:tgtEl>
                                        <p:attrNameLst>
                                          <p:attrName>ppt_x</p:attrName>
                                          <p:attrName>ppt_y</p:attrName>
                                        </p:attrNameLst>
                                      </p:cBhvr>
                                      <p:rCtr x="7674" y="-26012"/>
                                    </p:animMotion>
                                  </p:childTnLst>
                                </p:cTn>
                              </p:par>
                            </p:childTnLst>
                          </p:cTn>
                        </p:par>
                        <p:par>
                          <p:cTn id="29" fill="hold" nodeType="afterGroup">
                            <p:stCondLst>
                              <p:cond delay="15040"/>
                            </p:stCondLst>
                            <p:childTnLst>
                              <p:par>
                                <p:cTn id="30" presetID="6" presetClass="exit" presetSubtype="16" fill="hold" nodeType="afterEffect">
                                  <p:stCondLst>
                                    <p:cond delay="0"/>
                                  </p:stCondLst>
                                  <p:childTnLst>
                                    <p:animEffect transition="out" filter="circle(in)">
                                      <p:cBhvr>
                                        <p:cTn id="31" dur="10"/>
                                        <p:tgtEl>
                                          <p:spTgt spid="13404"/>
                                        </p:tgtEl>
                                      </p:cBhvr>
                                    </p:animEffect>
                                    <p:set>
                                      <p:cBhvr>
                                        <p:cTn id="32" dur="1" fill="hold">
                                          <p:stCondLst>
                                            <p:cond delay="9"/>
                                          </p:stCondLst>
                                        </p:cTn>
                                        <p:tgtEl>
                                          <p:spTgt spid="13404"/>
                                        </p:tgtEl>
                                        <p:attrNameLst>
                                          <p:attrName>style.visibility</p:attrName>
                                        </p:attrNameLst>
                                      </p:cBhvr>
                                      <p:to>
                                        <p:strVal val="hidden"/>
                                      </p:to>
                                    </p:set>
                                  </p:childTnLst>
                                </p:cTn>
                              </p:par>
                            </p:childTnLst>
                          </p:cTn>
                        </p:par>
                        <p:par>
                          <p:cTn id="33" fill="hold" nodeType="afterGroup">
                            <p:stCondLst>
                              <p:cond delay="15050"/>
                            </p:stCondLst>
                            <p:childTnLst>
                              <p:par>
                                <p:cTn id="34" presetID="4" presetClass="exit" presetSubtype="16" fill="hold" nodeType="afterEffect">
                                  <p:stCondLst>
                                    <p:cond delay="0"/>
                                  </p:stCondLst>
                                  <p:childTnLst>
                                    <p:animEffect transition="out" filter="box(in)">
                                      <p:cBhvr>
                                        <p:cTn id="35" dur="10"/>
                                        <p:tgtEl>
                                          <p:spTgt spid="13403"/>
                                        </p:tgtEl>
                                      </p:cBhvr>
                                    </p:animEffect>
                                    <p:set>
                                      <p:cBhvr>
                                        <p:cTn id="36" dur="1" fill="hold">
                                          <p:stCondLst>
                                            <p:cond delay="9"/>
                                          </p:stCondLst>
                                        </p:cTn>
                                        <p:tgtEl>
                                          <p:spTgt spid="13403"/>
                                        </p:tgtEl>
                                        <p:attrNameLst>
                                          <p:attrName>style.visibility</p:attrName>
                                        </p:attrNameLst>
                                      </p:cBhvr>
                                      <p:to>
                                        <p:strVal val="hidden"/>
                                      </p:to>
                                    </p:set>
                                  </p:childTnLst>
                                </p:cTn>
                              </p:par>
                            </p:childTnLst>
                          </p:cTn>
                        </p:par>
                        <p:par>
                          <p:cTn id="37" fill="hold" nodeType="afterGroup">
                            <p:stCondLst>
                              <p:cond delay="15060"/>
                            </p:stCondLst>
                            <p:childTnLst>
                              <p:par>
                                <p:cTn id="3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 dur="5000" fill="hold"/>
                                        <p:tgtEl>
                                          <p:spTgt spid="13402"/>
                                        </p:tgtEl>
                                        <p:attrNameLst>
                                          <p:attrName>ppt_x</p:attrName>
                                          <p:attrName>ppt_y</p:attrName>
                                        </p:attrNameLst>
                                      </p:cBhvr>
                                      <p:rCtr x="-27083" y="-3029"/>
                                    </p:animMotion>
                                  </p:childTnLst>
                                </p:cTn>
                              </p:par>
                            </p:childTnLst>
                          </p:cTn>
                        </p:par>
                        <p:par>
                          <p:cTn id="40" fill="hold" nodeType="afterGroup">
                            <p:stCondLst>
                              <p:cond delay="20060"/>
                            </p:stCondLst>
                            <p:childTnLst>
                              <p:par>
                                <p:cTn id="41" presetID="6" presetClass="exit" presetSubtype="16" fill="hold" nodeType="afterEffect">
                                  <p:stCondLst>
                                    <p:cond delay="0"/>
                                  </p:stCondLst>
                                  <p:childTnLst>
                                    <p:animEffect transition="out" filter="circle(in)">
                                      <p:cBhvr>
                                        <p:cTn id="42" dur="10"/>
                                        <p:tgtEl>
                                          <p:spTgt spid="13402"/>
                                        </p:tgtEl>
                                      </p:cBhvr>
                                    </p:animEffect>
                                    <p:set>
                                      <p:cBhvr>
                                        <p:cTn id="43" dur="1" fill="hold">
                                          <p:stCondLst>
                                            <p:cond delay="9"/>
                                          </p:stCondLst>
                                        </p:cTn>
                                        <p:tgtEl>
                                          <p:spTgt spid="13402"/>
                                        </p:tgtEl>
                                        <p:attrNameLst>
                                          <p:attrName>style.visibility</p:attrName>
                                        </p:attrNameLst>
                                      </p:cBhvr>
                                      <p:to>
                                        <p:strVal val="hidden"/>
                                      </p:to>
                                    </p:set>
                                  </p:childTnLst>
                                </p:cTn>
                              </p:par>
                            </p:childTnLst>
                          </p:cTn>
                        </p:par>
                        <p:par>
                          <p:cTn id="44" fill="hold" nodeType="afterGroup">
                            <p:stCondLst>
                              <p:cond delay="20070"/>
                            </p:stCondLst>
                            <p:childTnLst>
                              <p:par>
                                <p:cTn id="45" presetID="4" presetClass="exit" presetSubtype="16" fill="hold" nodeType="afterEffect">
                                  <p:stCondLst>
                                    <p:cond delay="0"/>
                                  </p:stCondLst>
                                  <p:childTnLst>
                                    <p:animEffect transition="out" filter="box(in)">
                                      <p:cBhvr>
                                        <p:cTn id="46" dur="10"/>
                                        <p:tgtEl>
                                          <p:spTgt spid="13401"/>
                                        </p:tgtEl>
                                      </p:cBhvr>
                                    </p:animEffect>
                                    <p:set>
                                      <p:cBhvr>
                                        <p:cTn id="47" dur="1" fill="hold">
                                          <p:stCondLst>
                                            <p:cond delay="9"/>
                                          </p:stCondLst>
                                        </p:cTn>
                                        <p:tgtEl>
                                          <p:spTgt spid="13401"/>
                                        </p:tgtEl>
                                        <p:attrNameLst>
                                          <p:attrName>style.visibility</p:attrName>
                                        </p:attrNameLst>
                                      </p:cBhvr>
                                      <p:to>
                                        <p:strVal val="hidden"/>
                                      </p:to>
                                    </p:set>
                                  </p:childTnLst>
                                </p:cTn>
                              </p:par>
                            </p:childTnLst>
                          </p:cTn>
                        </p:par>
                        <p:par>
                          <p:cTn id="48" fill="hold" nodeType="afterGroup">
                            <p:stCondLst>
                              <p:cond delay="20080"/>
                            </p:stCondLst>
                            <p:childTnLst>
                              <p:par>
                                <p:cTn id="4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50" dur="5000" fill="hold"/>
                                        <p:tgtEl>
                                          <p:spTgt spid="13400"/>
                                        </p:tgtEl>
                                        <p:attrNameLst>
                                          <p:attrName>ppt_x</p:attrName>
                                          <p:attrName>ppt_y</p:attrName>
                                        </p:attrNameLst>
                                      </p:cBhvr>
                                      <p:rCtr x="-7083" y="25688"/>
                                    </p:animMotion>
                                  </p:childTnLst>
                                </p:cTn>
                              </p:par>
                            </p:childTnLst>
                          </p:cTn>
                        </p:par>
                        <p:par>
                          <p:cTn id="51" fill="hold" nodeType="afterGroup">
                            <p:stCondLst>
                              <p:cond delay="25080"/>
                            </p:stCondLst>
                            <p:childTnLst>
                              <p:par>
                                <p:cTn id="52" presetID="6" presetClass="exit" presetSubtype="16" fill="hold" nodeType="afterEffect">
                                  <p:stCondLst>
                                    <p:cond delay="0"/>
                                  </p:stCondLst>
                                  <p:childTnLst>
                                    <p:animEffect transition="out" filter="circle(in)">
                                      <p:cBhvr>
                                        <p:cTn id="53" dur="10"/>
                                        <p:tgtEl>
                                          <p:spTgt spid="13400"/>
                                        </p:tgtEl>
                                      </p:cBhvr>
                                    </p:animEffect>
                                    <p:set>
                                      <p:cBhvr>
                                        <p:cTn id="54" dur="1" fill="hold">
                                          <p:stCondLst>
                                            <p:cond delay="9"/>
                                          </p:stCondLst>
                                        </p:cTn>
                                        <p:tgtEl>
                                          <p:spTgt spid="13400"/>
                                        </p:tgtEl>
                                        <p:attrNameLst>
                                          <p:attrName>style.visibility</p:attrName>
                                        </p:attrNameLst>
                                      </p:cBhvr>
                                      <p:to>
                                        <p:strVal val="hidden"/>
                                      </p:to>
                                    </p:set>
                                  </p:childTnLst>
                                </p:cTn>
                              </p:par>
                            </p:childTnLst>
                          </p:cTn>
                        </p:par>
                        <p:par>
                          <p:cTn id="55" fill="hold" nodeType="afterGroup">
                            <p:stCondLst>
                              <p:cond delay="25090"/>
                            </p:stCondLst>
                            <p:childTnLst>
                              <p:par>
                                <p:cTn id="56" presetID="4" presetClass="exit" presetSubtype="16" fill="hold" nodeType="afterEffect">
                                  <p:stCondLst>
                                    <p:cond delay="0"/>
                                  </p:stCondLst>
                                  <p:childTnLst>
                                    <p:animEffect transition="out" filter="box(in)">
                                      <p:cBhvr>
                                        <p:cTn id="57" dur="10"/>
                                        <p:tgtEl>
                                          <p:spTgt spid="13399"/>
                                        </p:tgtEl>
                                      </p:cBhvr>
                                    </p:animEffect>
                                    <p:set>
                                      <p:cBhvr>
                                        <p:cTn id="58" dur="1" fill="hold">
                                          <p:stCondLst>
                                            <p:cond delay="9"/>
                                          </p:stCondLst>
                                        </p:cTn>
                                        <p:tgtEl>
                                          <p:spTgt spid="13399"/>
                                        </p:tgtEl>
                                        <p:attrNameLst>
                                          <p:attrName>style.visibility</p:attrName>
                                        </p:attrNameLst>
                                      </p:cBhvr>
                                      <p:to>
                                        <p:strVal val="hidden"/>
                                      </p:to>
                                    </p:set>
                                  </p:childTnLst>
                                </p:cTn>
                              </p:par>
                            </p:childTnLst>
                          </p:cTn>
                        </p:par>
                        <p:par>
                          <p:cTn id="59" fill="hold" nodeType="afterGroup">
                            <p:stCondLst>
                              <p:cond delay="25100"/>
                            </p:stCondLst>
                            <p:childTnLst>
                              <p:par>
                                <p:cTn id="6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61" dur="5000" fill="hold"/>
                                        <p:tgtEl>
                                          <p:spTgt spid="13398"/>
                                        </p:tgtEl>
                                        <p:attrNameLst>
                                          <p:attrName>ppt_x</p:attrName>
                                          <p:attrName>ppt_y</p:attrName>
                                        </p:attrNameLst>
                                      </p:cBhvr>
                                      <p:rCtr x="26875" y="3561"/>
                                    </p:animMotion>
                                  </p:childTnLst>
                                </p:cTn>
                              </p:par>
                            </p:childTnLst>
                          </p:cTn>
                        </p:par>
                        <p:par>
                          <p:cTn id="62" fill="hold" nodeType="afterGroup">
                            <p:stCondLst>
                              <p:cond delay="30100"/>
                            </p:stCondLst>
                            <p:childTnLst>
                              <p:par>
                                <p:cTn id="63" presetID="6" presetClass="exit" presetSubtype="16" fill="hold" nodeType="afterEffect">
                                  <p:stCondLst>
                                    <p:cond delay="0"/>
                                  </p:stCondLst>
                                  <p:childTnLst>
                                    <p:animEffect transition="out" filter="circle(in)">
                                      <p:cBhvr>
                                        <p:cTn id="64" dur="10"/>
                                        <p:tgtEl>
                                          <p:spTgt spid="13398"/>
                                        </p:tgtEl>
                                      </p:cBhvr>
                                    </p:animEffect>
                                    <p:set>
                                      <p:cBhvr>
                                        <p:cTn id="65" dur="1" fill="hold">
                                          <p:stCondLst>
                                            <p:cond delay="9"/>
                                          </p:stCondLst>
                                        </p:cTn>
                                        <p:tgtEl>
                                          <p:spTgt spid="13398"/>
                                        </p:tgtEl>
                                        <p:attrNameLst>
                                          <p:attrName>style.visibility</p:attrName>
                                        </p:attrNameLst>
                                      </p:cBhvr>
                                      <p:to>
                                        <p:strVal val="hidden"/>
                                      </p:to>
                                    </p:set>
                                  </p:childTnLst>
                                </p:cTn>
                              </p:par>
                            </p:childTnLst>
                          </p:cTn>
                        </p:par>
                        <p:par>
                          <p:cTn id="66" fill="hold" nodeType="afterGroup">
                            <p:stCondLst>
                              <p:cond delay="30110"/>
                            </p:stCondLst>
                            <p:childTnLst>
                              <p:par>
                                <p:cTn id="67" presetID="4" presetClass="exit" presetSubtype="16" fill="hold" nodeType="afterEffect">
                                  <p:stCondLst>
                                    <p:cond delay="0"/>
                                  </p:stCondLst>
                                  <p:childTnLst>
                                    <p:animEffect transition="out" filter="box(in)">
                                      <p:cBhvr>
                                        <p:cTn id="68" dur="10"/>
                                        <p:tgtEl>
                                          <p:spTgt spid="13397"/>
                                        </p:tgtEl>
                                      </p:cBhvr>
                                    </p:animEffect>
                                    <p:set>
                                      <p:cBhvr>
                                        <p:cTn id="69" dur="1" fill="hold">
                                          <p:stCondLst>
                                            <p:cond delay="9"/>
                                          </p:stCondLst>
                                        </p:cTn>
                                        <p:tgtEl>
                                          <p:spTgt spid="13397"/>
                                        </p:tgtEl>
                                        <p:attrNameLst>
                                          <p:attrName>style.visibility</p:attrName>
                                        </p:attrNameLst>
                                      </p:cBhvr>
                                      <p:to>
                                        <p:strVal val="hidden"/>
                                      </p:to>
                                    </p:set>
                                  </p:childTnLst>
                                </p:cTn>
                              </p:par>
                            </p:childTnLst>
                          </p:cTn>
                        </p:par>
                        <p:par>
                          <p:cTn id="70" fill="hold" nodeType="afterGroup">
                            <p:stCondLst>
                              <p:cond delay="30120"/>
                            </p:stCondLst>
                            <p:childTnLst>
                              <p:par>
                                <p:cTn id="7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72" dur="5000" fill="hold"/>
                                        <p:tgtEl>
                                          <p:spTgt spid="13396"/>
                                        </p:tgtEl>
                                        <p:attrNameLst>
                                          <p:attrName>ppt_x</p:attrName>
                                          <p:attrName>ppt_y</p:attrName>
                                        </p:attrNameLst>
                                      </p:cBhvr>
                                      <p:rCtr x="7674" y="-26012"/>
                                    </p:animMotion>
                                  </p:childTnLst>
                                </p:cTn>
                              </p:par>
                            </p:childTnLst>
                          </p:cTn>
                        </p:par>
                        <p:par>
                          <p:cTn id="73" fill="hold" nodeType="afterGroup">
                            <p:stCondLst>
                              <p:cond delay="35120"/>
                            </p:stCondLst>
                            <p:childTnLst>
                              <p:par>
                                <p:cTn id="74" presetID="6" presetClass="exit" presetSubtype="16" fill="hold" nodeType="afterEffect">
                                  <p:stCondLst>
                                    <p:cond delay="0"/>
                                  </p:stCondLst>
                                  <p:childTnLst>
                                    <p:animEffect transition="out" filter="circle(in)">
                                      <p:cBhvr>
                                        <p:cTn id="75" dur="10"/>
                                        <p:tgtEl>
                                          <p:spTgt spid="13396"/>
                                        </p:tgtEl>
                                      </p:cBhvr>
                                    </p:animEffect>
                                    <p:set>
                                      <p:cBhvr>
                                        <p:cTn id="76" dur="1" fill="hold">
                                          <p:stCondLst>
                                            <p:cond delay="9"/>
                                          </p:stCondLst>
                                        </p:cTn>
                                        <p:tgtEl>
                                          <p:spTgt spid="13396"/>
                                        </p:tgtEl>
                                        <p:attrNameLst>
                                          <p:attrName>style.visibility</p:attrName>
                                        </p:attrNameLst>
                                      </p:cBhvr>
                                      <p:to>
                                        <p:strVal val="hidden"/>
                                      </p:to>
                                    </p:set>
                                  </p:childTnLst>
                                </p:cTn>
                              </p:par>
                            </p:childTnLst>
                          </p:cTn>
                        </p:par>
                        <p:par>
                          <p:cTn id="77" fill="hold" nodeType="afterGroup">
                            <p:stCondLst>
                              <p:cond delay="35130"/>
                            </p:stCondLst>
                            <p:childTnLst>
                              <p:par>
                                <p:cTn id="78" presetID="4" presetClass="exit" presetSubtype="16" fill="hold" nodeType="afterEffect">
                                  <p:stCondLst>
                                    <p:cond delay="0"/>
                                  </p:stCondLst>
                                  <p:childTnLst>
                                    <p:animEffect transition="out" filter="box(in)">
                                      <p:cBhvr>
                                        <p:cTn id="79" dur="10"/>
                                        <p:tgtEl>
                                          <p:spTgt spid="13395"/>
                                        </p:tgtEl>
                                      </p:cBhvr>
                                    </p:animEffect>
                                    <p:set>
                                      <p:cBhvr>
                                        <p:cTn id="80" dur="1" fill="hold">
                                          <p:stCondLst>
                                            <p:cond delay="9"/>
                                          </p:stCondLst>
                                        </p:cTn>
                                        <p:tgtEl>
                                          <p:spTgt spid="13395"/>
                                        </p:tgtEl>
                                        <p:attrNameLst>
                                          <p:attrName>style.visibility</p:attrName>
                                        </p:attrNameLst>
                                      </p:cBhvr>
                                      <p:to>
                                        <p:strVal val="hidden"/>
                                      </p:to>
                                    </p:set>
                                  </p:childTnLst>
                                </p:cTn>
                              </p:par>
                            </p:childTnLst>
                          </p:cTn>
                        </p:par>
                        <p:par>
                          <p:cTn id="81" fill="hold" nodeType="afterGroup">
                            <p:stCondLst>
                              <p:cond delay="35140"/>
                            </p:stCondLst>
                            <p:childTnLst>
                              <p:par>
                                <p:cTn id="8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83" dur="5000" fill="hold"/>
                                        <p:tgtEl>
                                          <p:spTgt spid="13394"/>
                                        </p:tgtEl>
                                        <p:attrNameLst>
                                          <p:attrName>ppt_x</p:attrName>
                                          <p:attrName>ppt_y</p:attrName>
                                        </p:attrNameLst>
                                      </p:cBhvr>
                                      <p:rCtr x="-27083" y="-3029"/>
                                    </p:animMotion>
                                  </p:childTnLst>
                                </p:cTn>
                              </p:par>
                            </p:childTnLst>
                          </p:cTn>
                        </p:par>
                        <p:par>
                          <p:cTn id="84" fill="hold" nodeType="afterGroup">
                            <p:stCondLst>
                              <p:cond delay="40140"/>
                            </p:stCondLst>
                            <p:childTnLst>
                              <p:par>
                                <p:cTn id="85" presetID="6" presetClass="exit" presetSubtype="16" fill="hold" nodeType="afterEffect">
                                  <p:stCondLst>
                                    <p:cond delay="0"/>
                                  </p:stCondLst>
                                  <p:childTnLst>
                                    <p:animEffect transition="out" filter="circle(in)">
                                      <p:cBhvr>
                                        <p:cTn id="86" dur="10"/>
                                        <p:tgtEl>
                                          <p:spTgt spid="13394"/>
                                        </p:tgtEl>
                                      </p:cBhvr>
                                    </p:animEffect>
                                    <p:set>
                                      <p:cBhvr>
                                        <p:cTn id="87" dur="1" fill="hold">
                                          <p:stCondLst>
                                            <p:cond delay="9"/>
                                          </p:stCondLst>
                                        </p:cTn>
                                        <p:tgtEl>
                                          <p:spTgt spid="13394"/>
                                        </p:tgtEl>
                                        <p:attrNameLst>
                                          <p:attrName>style.visibility</p:attrName>
                                        </p:attrNameLst>
                                      </p:cBhvr>
                                      <p:to>
                                        <p:strVal val="hidden"/>
                                      </p:to>
                                    </p:set>
                                  </p:childTnLst>
                                </p:cTn>
                              </p:par>
                            </p:childTnLst>
                          </p:cTn>
                        </p:par>
                        <p:par>
                          <p:cTn id="88" fill="hold" nodeType="afterGroup">
                            <p:stCondLst>
                              <p:cond delay="40150"/>
                            </p:stCondLst>
                            <p:childTnLst>
                              <p:par>
                                <p:cTn id="89" presetID="4" presetClass="exit" presetSubtype="16" fill="hold" nodeType="afterEffect">
                                  <p:stCondLst>
                                    <p:cond delay="0"/>
                                  </p:stCondLst>
                                  <p:childTnLst>
                                    <p:animEffect transition="out" filter="box(in)">
                                      <p:cBhvr>
                                        <p:cTn id="90" dur="10"/>
                                        <p:tgtEl>
                                          <p:spTgt spid="13393"/>
                                        </p:tgtEl>
                                      </p:cBhvr>
                                    </p:animEffect>
                                    <p:set>
                                      <p:cBhvr>
                                        <p:cTn id="91" dur="1" fill="hold">
                                          <p:stCondLst>
                                            <p:cond delay="9"/>
                                          </p:stCondLst>
                                        </p:cTn>
                                        <p:tgtEl>
                                          <p:spTgt spid="13393"/>
                                        </p:tgtEl>
                                        <p:attrNameLst>
                                          <p:attrName>style.visibility</p:attrName>
                                        </p:attrNameLst>
                                      </p:cBhvr>
                                      <p:to>
                                        <p:strVal val="hidden"/>
                                      </p:to>
                                    </p:set>
                                  </p:childTnLst>
                                </p:cTn>
                              </p:par>
                            </p:childTnLst>
                          </p:cTn>
                        </p:par>
                        <p:par>
                          <p:cTn id="92" fill="hold" nodeType="afterGroup">
                            <p:stCondLst>
                              <p:cond delay="40160"/>
                            </p:stCondLst>
                            <p:childTnLst>
                              <p:par>
                                <p:cTn id="9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94" dur="5000" fill="hold"/>
                                        <p:tgtEl>
                                          <p:spTgt spid="13392"/>
                                        </p:tgtEl>
                                        <p:attrNameLst>
                                          <p:attrName>ppt_x</p:attrName>
                                          <p:attrName>ppt_y</p:attrName>
                                        </p:attrNameLst>
                                      </p:cBhvr>
                                      <p:rCtr x="-7083" y="25688"/>
                                    </p:animMotion>
                                  </p:childTnLst>
                                </p:cTn>
                              </p:par>
                            </p:childTnLst>
                          </p:cTn>
                        </p:par>
                        <p:par>
                          <p:cTn id="95" fill="hold" nodeType="afterGroup">
                            <p:stCondLst>
                              <p:cond delay="45160"/>
                            </p:stCondLst>
                            <p:childTnLst>
                              <p:par>
                                <p:cTn id="96" presetID="6" presetClass="exit" presetSubtype="16" fill="hold" nodeType="afterEffect">
                                  <p:stCondLst>
                                    <p:cond delay="0"/>
                                  </p:stCondLst>
                                  <p:childTnLst>
                                    <p:animEffect transition="out" filter="circle(in)">
                                      <p:cBhvr>
                                        <p:cTn id="97" dur="10"/>
                                        <p:tgtEl>
                                          <p:spTgt spid="13392"/>
                                        </p:tgtEl>
                                      </p:cBhvr>
                                    </p:animEffect>
                                    <p:set>
                                      <p:cBhvr>
                                        <p:cTn id="98" dur="1" fill="hold">
                                          <p:stCondLst>
                                            <p:cond delay="9"/>
                                          </p:stCondLst>
                                        </p:cTn>
                                        <p:tgtEl>
                                          <p:spTgt spid="13392"/>
                                        </p:tgtEl>
                                        <p:attrNameLst>
                                          <p:attrName>style.visibility</p:attrName>
                                        </p:attrNameLst>
                                      </p:cBhvr>
                                      <p:to>
                                        <p:strVal val="hidden"/>
                                      </p:to>
                                    </p:set>
                                  </p:childTnLst>
                                </p:cTn>
                              </p:par>
                            </p:childTnLst>
                          </p:cTn>
                        </p:par>
                        <p:par>
                          <p:cTn id="99" fill="hold" nodeType="afterGroup">
                            <p:stCondLst>
                              <p:cond delay="45170"/>
                            </p:stCondLst>
                            <p:childTnLst>
                              <p:par>
                                <p:cTn id="100" presetID="4" presetClass="exit" presetSubtype="16" fill="hold" nodeType="afterEffect">
                                  <p:stCondLst>
                                    <p:cond delay="0"/>
                                  </p:stCondLst>
                                  <p:childTnLst>
                                    <p:animEffect transition="out" filter="box(in)">
                                      <p:cBhvr>
                                        <p:cTn id="101" dur="10"/>
                                        <p:tgtEl>
                                          <p:spTgt spid="13391"/>
                                        </p:tgtEl>
                                      </p:cBhvr>
                                    </p:animEffect>
                                    <p:set>
                                      <p:cBhvr>
                                        <p:cTn id="102" dur="1" fill="hold">
                                          <p:stCondLst>
                                            <p:cond delay="9"/>
                                          </p:stCondLst>
                                        </p:cTn>
                                        <p:tgtEl>
                                          <p:spTgt spid="13391"/>
                                        </p:tgtEl>
                                        <p:attrNameLst>
                                          <p:attrName>style.visibility</p:attrName>
                                        </p:attrNameLst>
                                      </p:cBhvr>
                                      <p:to>
                                        <p:strVal val="hidden"/>
                                      </p:to>
                                    </p:set>
                                  </p:childTnLst>
                                </p:cTn>
                              </p:par>
                            </p:childTnLst>
                          </p:cTn>
                        </p:par>
                        <p:par>
                          <p:cTn id="103" fill="hold" nodeType="afterGroup">
                            <p:stCondLst>
                              <p:cond delay="45180"/>
                            </p:stCondLst>
                            <p:childTnLst>
                              <p:par>
                                <p:cTn id="10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05" dur="5000" fill="hold"/>
                                        <p:tgtEl>
                                          <p:spTgt spid="13390"/>
                                        </p:tgtEl>
                                        <p:attrNameLst>
                                          <p:attrName>ppt_x</p:attrName>
                                          <p:attrName>ppt_y</p:attrName>
                                        </p:attrNameLst>
                                      </p:cBhvr>
                                      <p:rCtr x="26875" y="3561"/>
                                    </p:animMotion>
                                  </p:childTnLst>
                                </p:cTn>
                              </p:par>
                            </p:childTnLst>
                          </p:cTn>
                        </p:par>
                        <p:par>
                          <p:cTn id="106" fill="hold" nodeType="afterGroup">
                            <p:stCondLst>
                              <p:cond delay="50180"/>
                            </p:stCondLst>
                            <p:childTnLst>
                              <p:par>
                                <p:cTn id="107" presetID="6" presetClass="exit" presetSubtype="16" fill="hold" nodeType="afterEffect">
                                  <p:stCondLst>
                                    <p:cond delay="0"/>
                                  </p:stCondLst>
                                  <p:childTnLst>
                                    <p:animEffect transition="out" filter="circle(in)">
                                      <p:cBhvr>
                                        <p:cTn id="108" dur="10"/>
                                        <p:tgtEl>
                                          <p:spTgt spid="13390"/>
                                        </p:tgtEl>
                                      </p:cBhvr>
                                    </p:animEffect>
                                    <p:set>
                                      <p:cBhvr>
                                        <p:cTn id="109" dur="1" fill="hold">
                                          <p:stCondLst>
                                            <p:cond delay="9"/>
                                          </p:stCondLst>
                                        </p:cTn>
                                        <p:tgtEl>
                                          <p:spTgt spid="13390"/>
                                        </p:tgtEl>
                                        <p:attrNameLst>
                                          <p:attrName>style.visibility</p:attrName>
                                        </p:attrNameLst>
                                      </p:cBhvr>
                                      <p:to>
                                        <p:strVal val="hidden"/>
                                      </p:to>
                                    </p:set>
                                  </p:childTnLst>
                                </p:cTn>
                              </p:par>
                            </p:childTnLst>
                          </p:cTn>
                        </p:par>
                        <p:par>
                          <p:cTn id="110" fill="hold" nodeType="afterGroup">
                            <p:stCondLst>
                              <p:cond delay="50190"/>
                            </p:stCondLst>
                            <p:childTnLst>
                              <p:par>
                                <p:cTn id="111" presetID="4" presetClass="exit" presetSubtype="16" fill="hold" nodeType="afterEffect">
                                  <p:stCondLst>
                                    <p:cond delay="0"/>
                                  </p:stCondLst>
                                  <p:childTnLst>
                                    <p:animEffect transition="out" filter="box(in)">
                                      <p:cBhvr>
                                        <p:cTn id="112" dur="10"/>
                                        <p:tgtEl>
                                          <p:spTgt spid="13389"/>
                                        </p:tgtEl>
                                      </p:cBhvr>
                                    </p:animEffect>
                                    <p:set>
                                      <p:cBhvr>
                                        <p:cTn id="113" dur="1" fill="hold">
                                          <p:stCondLst>
                                            <p:cond delay="9"/>
                                          </p:stCondLst>
                                        </p:cTn>
                                        <p:tgtEl>
                                          <p:spTgt spid="13389"/>
                                        </p:tgtEl>
                                        <p:attrNameLst>
                                          <p:attrName>style.visibility</p:attrName>
                                        </p:attrNameLst>
                                      </p:cBhvr>
                                      <p:to>
                                        <p:strVal val="hidden"/>
                                      </p:to>
                                    </p:set>
                                  </p:childTnLst>
                                </p:cTn>
                              </p:par>
                            </p:childTnLst>
                          </p:cTn>
                        </p:par>
                        <p:par>
                          <p:cTn id="114" fill="hold" nodeType="afterGroup">
                            <p:stCondLst>
                              <p:cond delay="50200"/>
                            </p:stCondLst>
                            <p:childTnLst>
                              <p:par>
                                <p:cTn id="11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16" dur="5000" fill="hold"/>
                                        <p:tgtEl>
                                          <p:spTgt spid="13388"/>
                                        </p:tgtEl>
                                        <p:attrNameLst>
                                          <p:attrName>ppt_x</p:attrName>
                                          <p:attrName>ppt_y</p:attrName>
                                        </p:attrNameLst>
                                      </p:cBhvr>
                                      <p:rCtr x="7674" y="-26012"/>
                                    </p:animMotion>
                                  </p:childTnLst>
                                </p:cTn>
                              </p:par>
                            </p:childTnLst>
                          </p:cTn>
                        </p:par>
                        <p:par>
                          <p:cTn id="117" fill="hold" nodeType="afterGroup">
                            <p:stCondLst>
                              <p:cond delay="55200"/>
                            </p:stCondLst>
                            <p:childTnLst>
                              <p:par>
                                <p:cTn id="118" presetID="6" presetClass="exit" presetSubtype="16" fill="hold" nodeType="afterEffect">
                                  <p:stCondLst>
                                    <p:cond delay="0"/>
                                  </p:stCondLst>
                                  <p:childTnLst>
                                    <p:animEffect transition="out" filter="circle(in)">
                                      <p:cBhvr>
                                        <p:cTn id="119" dur="10"/>
                                        <p:tgtEl>
                                          <p:spTgt spid="13388"/>
                                        </p:tgtEl>
                                      </p:cBhvr>
                                    </p:animEffect>
                                    <p:set>
                                      <p:cBhvr>
                                        <p:cTn id="120" dur="1" fill="hold">
                                          <p:stCondLst>
                                            <p:cond delay="9"/>
                                          </p:stCondLst>
                                        </p:cTn>
                                        <p:tgtEl>
                                          <p:spTgt spid="13388"/>
                                        </p:tgtEl>
                                        <p:attrNameLst>
                                          <p:attrName>style.visibility</p:attrName>
                                        </p:attrNameLst>
                                      </p:cBhvr>
                                      <p:to>
                                        <p:strVal val="hidden"/>
                                      </p:to>
                                    </p:set>
                                  </p:childTnLst>
                                </p:cTn>
                              </p:par>
                            </p:childTnLst>
                          </p:cTn>
                        </p:par>
                        <p:par>
                          <p:cTn id="121" fill="hold" nodeType="afterGroup">
                            <p:stCondLst>
                              <p:cond delay="55210"/>
                            </p:stCondLst>
                            <p:childTnLst>
                              <p:par>
                                <p:cTn id="122" presetID="4" presetClass="exit" presetSubtype="16" fill="hold" nodeType="afterEffect">
                                  <p:stCondLst>
                                    <p:cond delay="0"/>
                                  </p:stCondLst>
                                  <p:childTnLst>
                                    <p:animEffect transition="out" filter="box(in)">
                                      <p:cBhvr>
                                        <p:cTn id="123" dur="10"/>
                                        <p:tgtEl>
                                          <p:spTgt spid="13387"/>
                                        </p:tgtEl>
                                      </p:cBhvr>
                                    </p:animEffect>
                                    <p:set>
                                      <p:cBhvr>
                                        <p:cTn id="124" dur="1" fill="hold">
                                          <p:stCondLst>
                                            <p:cond delay="9"/>
                                          </p:stCondLst>
                                        </p:cTn>
                                        <p:tgtEl>
                                          <p:spTgt spid="13387"/>
                                        </p:tgtEl>
                                        <p:attrNameLst>
                                          <p:attrName>style.visibility</p:attrName>
                                        </p:attrNameLst>
                                      </p:cBhvr>
                                      <p:to>
                                        <p:strVal val="hidden"/>
                                      </p:to>
                                    </p:set>
                                  </p:childTnLst>
                                </p:cTn>
                              </p:par>
                            </p:childTnLst>
                          </p:cTn>
                        </p:par>
                        <p:par>
                          <p:cTn id="125" fill="hold" nodeType="afterGroup">
                            <p:stCondLst>
                              <p:cond delay="55220"/>
                            </p:stCondLst>
                            <p:childTnLst>
                              <p:par>
                                <p:cTn id="12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27" dur="5000" fill="hold"/>
                                        <p:tgtEl>
                                          <p:spTgt spid="13386"/>
                                        </p:tgtEl>
                                        <p:attrNameLst>
                                          <p:attrName>ppt_x</p:attrName>
                                          <p:attrName>ppt_y</p:attrName>
                                        </p:attrNameLst>
                                      </p:cBhvr>
                                      <p:rCtr x="-27083" y="-3029"/>
                                    </p:animMotion>
                                  </p:childTnLst>
                                </p:cTn>
                              </p:par>
                            </p:childTnLst>
                          </p:cTn>
                        </p:par>
                        <p:par>
                          <p:cTn id="128" fill="hold" nodeType="afterGroup">
                            <p:stCondLst>
                              <p:cond delay="60220"/>
                            </p:stCondLst>
                            <p:childTnLst>
                              <p:par>
                                <p:cTn id="129" presetID="6" presetClass="exit" presetSubtype="16" fill="hold" nodeType="afterEffect">
                                  <p:stCondLst>
                                    <p:cond delay="0"/>
                                  </p:stCondLst>
                                  <p:childTnLst>
                                    <p:animEffect transition="out" filter="circle(in)">
                                      <p:cBhvr>
                                        <p:cTn id="130" dur="10"/>
                                        <p:tgtEl>
                                          <p:spTgt spid="13386"/>
                                        </p:tgtEl>
                                      </p:cBhvr>
                                    </p:animEffect>
                                    <p:set>
                                      <p:cBhvr>
                                        <p:cTn id="131" dur="1" fill="hold">
                                          <p:stCondLst>
                                            <p:cond delay="9"/>
                                          </p:stCondLst>
                                        </p:cTn>
                                        <p:tgtEl>
                                          <p:spTgt spid="13386"/>
                                        </p:tgtEl>
                                        <p:attrNameLst>
                                          <p:attrName>style.visibility</p:attrName>
                                        </p:attrNameLst>
                                      </p:cBhvr>
                                      <p:to>
                                        <p:strVal val="hidden"/>
                                      </p:to>
                                    </p:set>
                                  </p:childTnLst>
                                </p:cTn>
                              </p:par>
                            </p:childTnLst>
                          </p:cTn>
                        </p:par>
                        <p:par>
                          <p:cTn id="132" fill="hold" nodeType="afterGroup">
                            <p:stCondLst>
                              <p:cond delay="60230"/>
                            </p:stCondLst>
                            <p:childTnLst>
                              <p:par>
                                <p:cTn id="133" presetID="4" presetClass="exit" presetSubtype="16" fill="hold" nodeType="afterEffect">
                                  <p:stCondLst>
                                    <p:cond delay="0"/>
                                  </p:stCondLst>
                                  <p:childTnLst>
                                    <p:animEffect transition="out" filter="box(in)">
                                      <p:cBhvr>
                                        <p:cTn id="134" dur="10"/>
                                        <p:tgtEl>
                                          <p:spTgt spid="13385"/>
                                        </p:tgtEl>
                                      </p:cBhvr>
                                    </p:animEffect>
                                    <p:set>
                                      <p:cBhvr>
                                        <p:cTn id="135" dur="1" fill="hold">
                                          <p:stCondLst>
                                            <p:cond delay="9"/>
                                          </p:stCondLst>
                                        </p:cTn>
                                        <p:tgtEl>
                                          <p:spTgt spid="13385"/>
                                        </p:tgtEl>
                                        <p:attrNameLst>
                                          <p:attrName>style.visibility</p:attrName>
                                        </p:attrNameLst>
                                      </p:cBhvr>
                                      <p:to>
                                        <p:strVal val="hidden"/>
                                      </p:to>
                                    </p:set>
                                  </p:childTnLst>
                                </p:cTn>
                              </p:par>
                            </p:childTnLst>
                          </p:cTn>
                        </p:par>
                        <p:par>
                          <p:cTn id="136" fill="hold" nodeType="afterGroup">
                            <p:stCondLst>
                              <p:cond delay="60240"/>
                            </p:stCondLst>
                            <p:childTnLst>
                              <p:par>
                                <p:cTn id="13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38" dur="5000" fill="hold"/>
                                        <p:tgtEl>
                                          <p:spTgt spid="13384"/>
                                        </p:tgtEl>
                                        <p:attrNameLst>
                                          <p:attrName>ppt_x</p:attrName>
                                          <p:attrName>ppt_y</p:attrName>
                                        </p:attrNameLst>
                                      </p:cBhvr>
                                      <p:rCtr x="-7083" y="25688"/>
                                    </p:animMotion>
                                  </p:childTnLst>
                                </p:cTn>
                              </p:par>
                            </p:childTnLst>
                          </p:cTn>
                        </p:par>
                        <p:par>
                          <p:cTn id="139" fill="hold" nodeType="afterGroup">
                            <p:stCondLst>
                              <p:cond delay="65240"/>
                            </p:stCondLst>
                            <p:childTnLst>
                              <p:par>
                                <p:cTn id="140" presetID="6" presetClass="exit" presetSubtype="16" fill="hold" nodeType="afterEffect">
                                  <p:stCondLst>
                                    <p:cond delay="0"/>
                                  </p:stCondLst>
                                  <p:childTnLst>
                                    <p:animEffect transition="out" filter="circle(in)">
                                      <p:cBhvr>
                                        <p:cTn id="141" dur="10"/>
                                        <p:tgtEl>
                                          <p:spTgt spid="13384"/>
                                        </p:tgtEl>
                                      </p:cBhvr>
                                    </p:animEffect>
                                    <p:set>
                                      <p:cBhvr>
                                        <p:cTn id="142" dur="1" fill="hold">
                                          <p:stCondLst>
                                            <p:cond delay="9"/>
                                          </p:stCondLst>
                                        </p:cTn>
                                        <p:tgtEl>
                                          <p:spTgt spid="13384"/>
                                        </p:tgtEl>
                                        <p:attrNameLst>
                                          <p:attrName>style.visibility</p:attrName>
                                        </p:attrNameLst>
                                      </p:cBhvr>
                                      <p:to>
                                        <p:strVal val="hidden"/>
                                      </p:to>
                                    </p:set>
                                  </p:childTnLst>
                                </p:cTn>
                              </p:par>
                            </p:childTnLst>
                          </p:cTn>
                        </p:par>
                        <p:par>
                          <p:cTn id="143" fill="hold" nodeType="afterGroup">
                            <p:stCondLst>
                              <p:cond delay="65250"/>
                            </p:stCondLst>
                            <p:childTnLst>
                              <p:par>
                                <p:cTn id="144" presetID="4" presetClass="exit" presetSubtype="16" fill="hold" nodeType="afterEffect">
                                  <p:stCondLst>
                                    <p:cond delay="0"/>
                                  </p:stCondLst>
                                  <p:childTnLst>
                                    <p:animEffect transition="out" filter="box(in)">
                                      <p:cBhvr>
                                        <p:cTn id="145" dur="10"/>
                                        <p:tgtEl>
                                          <p:spTgt spid="13383"/>
                                        </p:tgtEl>
                                      </p:cBhvr>
                                    </p:animEffect>
                                    <p:set>
                                      <p:cBhvr>
                                        <p:cTn id="146" dur="1" fill="hold">
                                          <p:stCondLst>
                                            <p:cond delay="9"/>
                                          </p:stCondLst>
                                        </p:cTn>
                                        <p:tgtEl>
                                          <p:spTgt spid="13383"/>
                                        </p:tgtEl>
                                        <p:attrNameLst>
                                          <p:attrName>style.visibility</p:attrName>
                                        </p:attrNameLst>
                                      </p:cBhvr>
                                      <p:to>
                                        <p:strVal val="hidden"/>
                                      </p:to>
                                    </p:set>
                                  </p:childTnLst>
                                </p:cTn>
                              </p:par>
                            </p:childTnLst>
                          </p:cTn>
                        </p:par>
                        <p:par>
                          <p:cTn id="147" fill="hold" nodeType="afterGroup">
                            <p:stCondLst>
                              <p:cond delay="65260"/>
                            </p:stCondLst>
                            <p:childTnLst>
                              <p:par>
                                <p:cTn id="14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49" dur="5000" fill="hold"/>
                                        <p:tgtEl>
                                          <p:spTgt spid="13382"/>
                                        </p:tgtEl>
                                        <p:attrNameLst>
                                          <p:attrName>ppt_x</p:attrName>
                                          <p:attrName>ppt_y</p:attrName>
                                        </p:attrNameLst>
                                      </p:cBhvr>
                                      <p:rCtr x="26875" y="3561"/>
                                    </p:animMotion>
                                  </p:childTnLst>
                                </p:cTn>
                              </p:par>
                            </p:childTnLst>
                          </p:cTn>
                        </p:par>
                        <p:par>
                          <p:cTn id="150" fill="hold" nodeType="afterGroup">
                            <p:stCondLst>
                              <p:cond delay="70260"/>
                            </p:stCondLst>
                            <p:childTnLst>
                              <p:par>
                                <p:cTn id="151" presetID="6" presetClass="exit" presetSubtype="16" fill="hold" nodeType="afterEffect">
                                  <p:stCondLst>
                                    <p:cond delay="0"/>
                                  </p:stCondLst>
                                  <p:childTnLst>
                                    <p:animEffect transition="out" filter="circle(in)">
                                      <p:cBhvr>
                                        <p:cTn id="152" dur="10"/>
                                        <p:tgtEl>
                                          <p:spTgt spid="13382"/>
                                        </p:tgtEl>
                                      </p:cBhvr>
                                    </p:animEffect>
                                    <p:set>
                                      <p:cBhvr>
                                        <p:cTn id="153" dur="1" fill="hold">
                                          <p:stCondLst>
                                            <p:cond delay="9"/>
                                          </p:stCondLst>
                                        </p:cTn>
                                        <p:tgtEl>
                                          <p:spTgt spid="13382"/>
                                        </p:tgtEl>
                                        <p:attrNameLst>
                                          <p:attrName>style.visibility</p:attrName>
                                        </p:attrNameLst>
                                      </p:cBhvr>
                                      <p:to>
                                        <p:strVal val="hidden"/>
                                      </p:to>
                                    </p:set>
                                  </p:childTnLst>
                                </p:cTn>
                              </p:par>
                            </p:childTnLst>
                          </p:cTn>
                        </p:par>
                        <p:par>
                          <p:cTn id="154" fill="hold" nodeType="afterGroup">
                            <p:stCondLst>
                              <p:cond delay="70270"/>
                            </p:stCondLst>
                            <p:childTnLst>
                              <p:par>
                                <p:cTn id="155" presetID="4" presetClass="exit" presetSubtype="16" fill="hold" nodeType="afterEffect">
                                  <p:stCondLst>
                                    <p:cond delay="0"/>
                                  </p:stCondLst>
                                  <p:childTnLst>
                                    <p:animEffect transition="out" filter="box(in)">
                                      <p:cBhvr>
                                        <p:cTn id="156" dur="10"/>
                                        <p:tgtEl>
                                          <p:spTgt spid="13381"/>
                                        </p:tgtEl>
                                      </p:cBhvr>
                                    </p:animEffect>
                                    <p:set>
                                      <p:cBhvr>
                                        <p:cTn id="157" dur="1" fill="hold">
                                          <p:stCondLst>
                                            <p:cond delay="9"/>
                                          </p:stCondLst>
                                        </p:cTn>
                                        <p:tgtEl>
                                          <p:spTgt spid="13381"/>
                                        </p:tgtEl>
                                        <p:attrNameLst>
                                          <p:attrName>style.visibility</p:attrName>
                                        </p:attrNameLst>
                                      </p:cBhvr>
                                      <p:to>
                                        <p:strVal val="hidden"/>
                                      </p:to>
                                    </p:set>
                                  </p:childTnLst>
                                </p:cTn>
                              </p:par>
                            </p:childTnLst>
                          </p:cTn>
                        </p:par>
                        <p:par>
                          <p:cTn id="158" fill="hold" nodeType="afterGroup">
                            <p:stCondLst>
                              <p:cond delay="70280"/>
                            </p:stCondLst>
                            <p:childTnLst>
                              <p:par>
                                <p:cTn id="15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60" dur="5000" fill="hold"/>
                                        <p:tgtEl>
                                          <p:spTgt spid="13380"/>
                                        </p:tgtEl>
                                        <p:attrNameLst>
                                          <p:attrName>ppt_x</p:attrName>
                                          <p:attrName>ppt_y</p:attrName>
                                        </p:attrNameLst>
                                      </p:cBhvr>
                                      <p:rCtr x="7674" y="-26012"/>
                                    </p:animMotion>
                                  </p:childTnLst>
                                </p:cTn>
                              </p:par>
                            </p:childTnLst>
                          </p:cTn>
                        </p:par>
                        <p:par>
                          <p:cTn id="161" fill="hold" nodeType="afterGroup">
                            <p:stCondLst>
                              <p:cond delay="75280"/>
                            </p:stCondLst>
                            <p:childTnLst>
                              <p:par>
                                <p:cTn id="162" presetID="6" presetClass="exit" presetSubtype="16" fill="hold" nodeType="afterEffect">
                                  <p:stCondLst>
                                    <p:cond delay="0"/>
                                  </p:stCondLst>
                                  <p:childTnLst>
                                    <p:animEffect transition="out" filter="circle(in)">
                                      <p:cBhvr>
                                        <p:cTn id="163" dur="10"/>
                                        <p:tgtEl>
                                          <p:spTgt spid="13380"/>
                                        </p:tgtEl>
                                      </p:cBhvr>
                                    </p:animEffect>
                                    <p:set>
                                      <p:cBhvr>
                                        <p:cTn id="164" dur="1" fill="hold">
                                          <p:stCondLst>
                                            <p:cond delay="9"/>
                                          </p:stCondLst>
                                        </p:cTn>
                                        <p:tgtEl>
                                          <p:spTgt spid="13380"/>
                                        </p:tgtEl>
                                        <p:attrNameLst>
                                          <p:attrName>style.visibility</p:attrName>
                                        </p:attrNameLst>
                                      </p:cBhvr>
                                      <p:to>
                                        <p:strVal val="hidden"/>
                                      </p:to>
                                    </p:set>
                                  </p:childTnLst>
                                </p:cTn>
                              </p:par>
                            </p:childTnLst>
                          </p:cTn>
                        </p:par>
                        <p:par>
                          <p:cTn id="165" fill="hold" nodeType="afterGroup">
                            <p:stCondLst>
                              <p:cond delay="75290"/>
                            </p:stCondLst>
                            <p:childTnLst>
                              <p:par>
                                <p:cTn id="166" presetID="4" presetClass="exit" presetSubtype="16" fill="hold" nodeType="afterEffect">
                                  <p:stCondLst>
                                    <p:cond delay="0"/>
                                  </p:stCondLst>
                                  <p:childTnLst>
                                    <p:animEffect transition="out" filter="box(in)">
                                      <p:cBhvr>
                                        <p:cTn id="167" dur="10"/>
                                        <p:tgtEl>
                                          <p:spTgt spid="13379"/>
                                        </p:tgtEl>
                                      </p:cBhvr>
                                    </p:animEffect>
                                    <p:set>
                                      <p:cBhvr>
                                        <p:cTn id="168" dur="1" fill="hold">
                                          <p:stCondLst>
                                            <p:cond delay="9"/>
                                          </p:stCondLst>
                                        </p:cTn>
                                        <p:tgtEl>
                                          <p:spTgt spid="13379"/>
                                        </p:tgtEl>
                                        <p:attrNameLst>
                                          <p:attrName>style.visibility</p:attrName>
                                        </p:attrNameLst>
                                      </p:cBhvr>
                                      <p:to>
                                        <p:strVal val="hidden"/>
                                      </p:to>
                                    </p:set>
                                  </p:childTnLst>
                                </p:cTn>
                              </p:par>
                            </p:childTnLst>
                          </p:cTn>
                        </p:par>
                        <p:par>
                          <p:cTn id="169" fill="hold" nodeType="afterGroup">
                            <p:stCondLst>
                              <p:cond delay="75300"/>
                            </p:stCondLst>
                            <p:childTnLst>
                              <p:par>
                                <p:cTn id="17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71" dur="5000" fill="hold"/>
                                        <p:tgtEl>
                                          <p:spTgt spid="13378"/>
                                        </p:tgtEl>
                                        <p:attrNameLst>
                                          <p:attrName>ppt_x</p:attrName>
                                          <p:attrName>ppt_y</p:attrName>
                                        </p:attrNameLst>
                                      </p:cBhvr>
                                      <p:rCtr x="-27083" y="-3029"/>
                                    </p:animMotion>
                                  </p:childTnLst>
                                </p:cTn>
                              </p:par>
                            </p:childTnLst>
                          </p:cTn>
                        </p:par>
                        <p:par>
                          <p:cTn id="172" fill="hold" nodeType="afterGroup">
                            <p:stCondLst>
                              <p:cond delay="80300"/>
                            </p:stCondLst>
                            <p:childTnLst>
                              <p:par>
                                <p:cTn id="173" presetID="6" presetClass="exit" presetSubtype="16" fill="hold" nodeType="afterEffect">
                                  <p:stCondLst>
                                    <p:cond delay="0"/>
                                  </p:stCondLst>
                                  <p:childTnLst>
                                    <p:animEffect transition="out" filter="circle(in)">
                                      <p:cBhvr>
                                        <p:cTn id="174" dur="10"/>
                                        <p:tgtEl>
                                          <p:spTgt spid="13378"/>
                                        </p:tgtEl>
                                      </p:cBhvr>
                                    </p:animEffect>
                                    <p:set>
                                      <p:cBhvr>
                                        <p:cTn id="175" dur="1" fill="hold">
                                          <p:stCondLst>
                                            <p:cond delay="9"/>
                                          </p:stCondLst>
                                        </p:cTn>
                                        <p:tgtEl>
                                          <p:spTgt spid="13378"/>
                                        </p:tgtEl>
                                        <p:attrNameLst>
                                          <p:attrName>style.visibility</p:attrName>
                                        </p:attrNameLst>
                                      </p:cBhvr>
                                      <p:to>
                                        <p:strVal val="hidden"/>
                                      </p:to>
                                    </p:set>
                                  </p:childTnLst>
                                </p:cTn>
                              </p:par>
                            </p:childTnLst>
                          </p:cTn>
                        </p:par>
                        <p:par>
                          <p:cTn id="176" fill="hold" nodeType="afterGroup">
                            <p:stCondLst>
                              <p:cond delay="80310"/>
                            </p:stCondLst>
                            <p:childTnLst>
                              <p:par>
                                <p:cTn id="177" presetID="4" presetClass="exit" presetSubtype="16" fill="hold" nodeType="afterEffect">
                                  <p:stCondLst>
                                    <p:cond delay="0"/>
                                  </p:stCondLst>
                                  <p:childTnLst>
                                    <p:animEffect transition="out" filter="box(in)">
                                      <p:cBhvr>
                                        <p:cTn id="178" dur="10"/>
                                        <p:tgtEl>
                                          <p:spTgt spid="13377"/>
                                        </p:tgtEl>
                                      </p:cBhvr>
                                    </p:animEffect>
                                    <p:set>
                                      <p:cBhvr>
                                        <p:cTn id="179" dur="1" fill="hold">
                                          <p:stCondLst>
                                            <p:cond delay="9"/>
                                          </p:stCondLst>
                                        </p:cTn>
                                        <p:tgtEl>
                                          <p:spTgt spid="13377"/>
                                        </p:tgtEl>
                                        <p:attrNameLst>
                                          <p:attrName>style.visibility</p:attrName>
                                        </p:attrNameLst>
                                      </p:cBhvr>
                                      <p:to>
                                        <p:strVal val="hidden"/>
                                      </p:to>
                                    </p:set>
                                  </p:childTnLst>
                                </p:cTn>
                              </p:par>
                            </p:childTnLst>
                          </p:cTn>
                        </p:par>
                        <p:par>
                          <p:cTn id="180" fill="hold" nodeType="afterGroup">
                            <p:stCondLst>
                              <p:cond delay="80320"/>
                            </p:stCondLst>
                            <p:childTnLst>
                              <p:par>
                                <p:cTn id="18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82" dur="5000" fill="hold"/>
                                        <p:tgtEl>
                                          <p:spTgt spid="13376"/>
                                        </p:tgtEl>
                                        <p:attrNameLst>
                                          <p:attrName>ppt_x</p:attrName>
                                          <p:attrName>ppt_y</p:attrName>
                                        </p:attrNameLst>
                                      </p:cBhvr>
                                      <p:rCtr x="-7083" y="25688"/>
                                    </p:animMotion>
                                  </p:childTnLst>
                                </p:cTn>
                              </p:par>
                            </p:childTnLst>
                          </p:cTn>
                        </p:par>
                        <p:par>
                          <p:cTn id="183" fill="hold" nodeType="afterGroup">
                            <p:stCondLst>
                              <p:cond delay="85320"/>
                            </p:stCondLst>
                            <p:childTnLst>
                              <p:par>
                                <p:cTn id="184" presetID="6" presetClass="exit" presetSubtype="16" fill="hold" nodeType="afterEffect">
                                  <p:stCondLst>
                                    <p:cond delay="0"/>
                                  </p:stCondLst>
                                  <p:childTnLst>
                                    <p:animEffect transition="out" filter="circle(in)">
                                      <p:cBhvr>
                                        <p:cTn id="185" dur="10"/>
                                        <p:tgtEl>
                                          <p:spTgt spid="13376"/>
                                        </p:tgtEl>
                                      </p:cBhvr>
                                    </p:animEffect>
                                    <p:set>
                                      <p:cBhvr>
                                        <p:cTn id="186" dur="1" fill="hold">
                                          <p:stCondLst>
                                            <p:cond delay="9"/>
                                          </p:stCondLst>
                                        </p:cTn>
                                        <p:tgtEl>
                                          <p:spTgt spid="13376"/>
                                        </p:tgtEl>
                                        <p:attrNameLst>
                                          <p:attrName>style.visibility</p:attrName>
                                        </p:attrNameLst>
                                      </p:cBhvr>
                                      <p:to>
                                        <p:strVal val="hidden"/>
                                      </p:to>
                                    </p:set>
                                  </p:childTnLst>
                                </p:cTn>
                              </p:par>
                            </p:childTnLst>
                          </p:cTn>
                        </p:par>
                        <p:par>
                          <p:cTn id="187" fill="hold" nodeType="afterGroup">
                            <p:stCondLst>
                              <p:cond delay="85330"/>
                            </p:stCondLst>
                            <p:childTnLst>
                              <p:par>
                                <p:cTn id="188" presetID="4" presetClass="exit" presetSubtype="16" fill="hold" nodeType="afterEffect">
                                  <p:stCondLst>
                                    <p:cond delay="0"/>
                                  </p:stCondLst>
                                  <p:childTnLst>
                                    <p:animEffect transition="out" filter="box(in)">
                                      <p:cBhvr>
                                        <p:cTn id="189" dur="10"/>
                                        <p:tgtEl>
                                          <p:spTgt spid="13375"/>
                                        </p:tgtEl>
                                      </p:cBhvr>
                                    </p:animEffect>
                                    <p:set>
                                      <p:cBhvr>
                                        <p:cTn id="190" dur="1" fill="hold">
                                          <p:stCondLst>
                                            <p:cond delay="9"/>
                                          </p:stCondLst>
                                        </p:cTn>
                                        <p:tgtEl>
                                          <p:spTgt spid="13375"/>
                                        </p:tgtEl>
                                        <p:attrNameLst>
                                          <p:attrName>style.visibility</p:attrName>
                                        </p:attrNameLst>
                                      </p:cBhvr>
                                      <p:to>
                                        <p:strVal val="hidden"/>
                                      </p:to>
                                    </p:set>
                                  </p:childTnLst>
                                </p:cTn>
                              </p:par>
                            </p:childTnLst>
                          </p:cTn>
                        </p:par>
                        <p:par>
                          <p:cTn id="191" fill="hold" nodeType="afterGroup">
                            <p:stCondLst>
                              <p:cond delay="85340"/>
                            </p:stCondLst>
                            <p:childTnLst>
                              <p:par>
                                <p:cTn id="19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93" dur="5000" fill="hold"/>
                                        <p:tgtEl>
                                          <p:spTgt spid="13374"/>
                                        </p:tgtEl>
                                        <p:attrNameLst>
                                          <p:attrName>ppt_x</p:attrName>
                                          <p:attrName>ppt_y</p:attrName>
                                        </p:attrNameLst>
                                      </p:cBhvr>
                                      <p:rCtr x="26875" y="3561"/>
                                    </p:animMotion>
                                  </p:childTnLst>
                                </p:cTn>
                              </p:par>
                            </p:childTnLst>
                          </p:cTn>
                        </p:par>
                        <p:par>
                          <p:cTn id="194" fill="hold" nodeType="afterGroup">
                            <p:stCondLst>
                              <p:cond delay="90340"/>
                            </p:stCondLst>
                            <p:childTnLst>
                              <p:par>
                                <p:cTn id="195" presetID="6" presetClass="exit" presetSubtype="16" fill="hold" nodeType="afterEffect">
                                  <p:stCondLst>
                                    <p:cond delay="0"/>
                                  </p:stCondLst>
                                  <p:childTnLst>
                                    <p:animEffect transition="out" filter="circle(in)">
                                      <p:cBhvr>
                                        <p:cTn id="196" dur="10"/>
                                        <p:tgtEl>
                                          <p:spTgt spid="13374"/>
                                        </p:tgtEl>
                                      </p:cBhvr>
                                    </p:animEffect>
                                    <p:set>
                                      <p:cBhvr>
                                        <p:cTn id="197" dur="1" fill="hold">
                                          <p:stCondLst>
                                            <p:cond delay="9"/>
                                          </p:stCondLst>
                                        </p:cTn>
                                        <p:tgtEl>
                                          <p:spTgt spid="13374"/>
                                        </p:tgtEl>
                                        <p:attrNameLst>
                                          <p:attrName>style.visibility</p:attrName>
                                        </p:attrNameLst>
                                      </p:cBhvr>
                                      <p:to>
                                        <p:strVal val="hidden"/>
                                      </p:to>
                                    </p:set>
                                  </p:childTnLst>
                                </p:cTn>
                              </p:par>
                            </p:childTnLst>
                          </p:cTn>
                        </p:par>
                        <p:par>
                          <p:cTn id="198" fill="hold" nodeType="afterGroup">
                            <p:stCondLst>
                              <p:cond delay="90350"/>
                            </p:stCondLst>
                            <p:childTnLst>
                              <p:par>
                                <p:cTn id="199" presetID="4" presetClass="exit" presetSubtype="16" fill="hold" nodeType="afterEffect">
                                  <p:stCondLst>
                                    <p:cond delay="0"/>
                                  </p:stCondLst>
                                  <p:childTnLst>
                                    <p:animEffect transition="out" filter="box(in)">
                                      <p:cBhvr>
                                        <p:cTn id="200" dur="10"/>
                                        <p:tgtEl>
                                          <p:spTgt spid="13373"/>
                                        </p:tgtEl>
                                      </p:cBhvr>
                                    </p:animEffect>
                                    <p:set>
                                      <p:cBhvr>
                                        <p:cTn id="201" dur="1" fill="hold">
                                          <p:stCondLst>
                                            <p:cond delay="9"/>
                                          </p:stCondLst>
                                        </p:cTn>
                                        <p:tgtEl>
                                          <p:spTgt spid="13373"/>
                                        </p:tgtEl>
                                        <p:attrNameLst>
                                          <p:attrName>style.visibility</p:attrName>
                                        </p:attrNameLst>
                                      </p:cBhvr>
                                      <p:to>
                                        <p:strVal val="hidden"/>
                                      </p:to>
                                    </p:set>
                                  </p:childTnLst>
                                </p:cTn>
                              </p:par>
                            </p:childTnLst>
                          </p:cTn>
                        </p:par>
                        <p:par>
                          <p:cTn id="202" fill="hold" nodeType="afterGroup">
                            <p:stCondLst>
                              <p:cond delay="90360"/>
                            </p:stCondLst>
                            <p:childTnLst>
                              <p:par>
                                <p:cTn id="20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04" dur="5000" fill="hold"/>
                                        <p:tgtEl>
                                          <p:spTgt spid="13372"/>
                                        </p:tgtEl>
                                        <p:attrNameLst>
                                          <p:attrName>ppt_x</p:attrName>
                                          <p:attrName>ppt_y</p:attrName>
                                        </p:attrNameLst>
                                      </p:cBhvr>
                                      <p:rCtr x="7674" y="-26012"/>
                                    </p:animMotion>
                                  </p:childTnLst>
                                </p:cTn>
                              </p:par>
                            </p:childTnLst>
                          </p:cTn>
                        </p:par>
                        <p:par>
                          <p:cTn id="205" fill="hold" nodeType="afterGroup">
                            <p:stCondLst>
                              <p:cond delay="95360"/>
                            </p:stCondLst>
                            <p:childTnLst>
                              <p:par>
                                <p:cTn id="206" presetID="6" presetClass="exit" presetSubtype="16" fill="hold" nodeType="afterEffect">
                                  <p:stCondLst>
                                    <p:cond delay="0"/>
                                  </p:stCondLst>
                                  <p:childTnLst>
                                    <p:animEffect transition="out" filter="circle(in)">
                                      <p:cBhvr>
                                        <p:cTn id="207" dur="10"/>
                                        <p:tgtEl>
                                          <p:spTgt spid="13372"/>
                                        </p:tgtEl>
                                      </p:cBhvr>
                                    </p:animEffect>
                                    <p:set>
                                      <p:cBhvr>
                                        <p:cTn id="208" dur="1" fill="hold">
                                          <p:stCondLst>
                                            <p:cond delay="9"/>
                                          </p:stCondLst>
                                        </p:cTn>
                                        <p:tgtEl>
                                          <p:spTgt spid="13372"/>
                                        </p:tgtEl>
                                        <p:attrNameLst>
                                          <p:attrName>style.visibility</p:attrName>
                                        </p:attrNameLst>
                                      </p:cBhvr>
                                      <p:to>
                                        <p:strVal val="hidden"/>
                                      </p:to>
                                    </p:set>
                                  </p:childTnLst>
                                </p:cTn>
                              </p:par>
                            </p:childTnLst>
                          </p:cTn>
                        </p:par>
                        <p:par>
                          <p:cTn id="209" fill="hold" nodeType="afterGroup">
                            <p:stCondLst>
                              <p:cond delay="95370"/>
                            </p:stCondLst>
                            <p:childTnLst>
                              <p:par>
                                <p:cTn id="210" presetID="4" presetClass="exit" presetSubtype="16" fill="hold" nodeType="afterEffect">
                                  <p:stCondLst>
                                    <p:cond delay="0"/>
                                  </p:stCondLst>
                                  <p:childTnLst>
                                    <p:animEffect transition="out" filter="box(in)">
                                      <p:cBhvr>
                                        <p:cTn id="211" dur="10"/>
                                        <p:tgtEl>
                                          <p:spTgt spid="13371"/>
                                        </p:tgtEl>
                                      </p:cBhvr>
                                    </p:animEffect>
                                    <p:set>
                                      <p:cBhvr>
                                        <p:cTn id="212" dur="1" fill="hold">
                                          <p:stCondLst>
                                            <p:cond delay="9"/>
                                          </p:stCondLst>
                                        </p:cTn>
                                        <p:tgtEl>
                                          <p:spTgt spid="13371"/>
                                        </p:tgtEl>
                                        <p:attrNameLst>
                                          <p:attrName>style.visibility</p:attrName>
                                        </p:attrNameLst>
                                      </p:cBhvr>
                                      <p:to>
                                        <p:strVal val="hidden"/>
                                      </p:to>
                                    </p:set>
                                  </p:childTnLst>
                                </p:cTn>
                              </p:par>
                            </p:childTnLst>
                          </p:cTn>
                        </p:par>
                        <p:par>
                          <p:cTn id="213" fill="hold" nodeType="afterGroup">
                            <p:stCondLst>
                              <p:cond delay="95380"/>
                            </p:stCondLst>
                            <p:childTnLst>
                              <p:par>
                                <p:cTn id="21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15" dur="5000" fill="hold"/>
                                        <p:tgtEl>
                                          <p:spTgt spid="13370"/>
                                        </p:tgtEl>
                                        <p:attrNameLst>
                                          <p:attrName>ppt_x</p:attrName>
                                          <p:attrName>ppt_y</p:attrName>
                                        </p:attrNameLst>
                                      </p:cBhvr>
                                      <p:rCtr x="-27083" y="-3029"/>
                                    </p:animMotion>
                                  </p:childTnLst>
                                </p:cTn>
                              </p:par>
                            </p:childTnLst>
                          </p:cTn>
                        </p:par>
                        <p:par>
                          <p:cTn id="216" fill="hold" nodeType="afterGroup">
                            <p:stCondLst>
                              <p:cond delay="100380"/>
                            </p:stCondLst>
                            <p:childTnLst>
                              <p:par>
                                <p:cTn id="217" presetID="6" presetClass="exit" presetSubtype="16" fill="hold" nodeType="afterEffect">
                                  <p:stCondLst>
                                    <p:cond delay="0"/>
                                  </p:stCondLst>
                                  <p:childTnLst>
                                    <p:animEffect transition="out" filter="circle(in)">
                                      <p:cBhvr>
                                        <p:cTn id="218" dur="10"/>
                                        <p:tgtEl>
                                          <p:spTgt spid="13370"/>
                                        </p:tgtEl>
                                      </p:cBhvr>
                                    </p:animEffect>
                                    <p:set>
                                      <p:cBhvr>
                                        <p:cTn id="219" dur="1" fill="hold">
                                          <p:stCondLst>
                                            <p:cond delay="9"/>
                                          </p:stCondLst>
                                        </p:cTn>
                                        <p:tgtEl>
                                          <p:spTgt spid="13370"/>
                                        </p:tgtEl>
                                        <p:attrNameLst>
                                          <p:attrName>style.visibility</p:attrName>
                                        </p:attrNameLst>
                                      </p:cBhvr>
                                      <p:to>
                                        <p:strVal val="hidden"/>
                                      </p:to>
                                    </p:set>
                                  </p:childTnLst>
                                </p:cTn>
                              </p:par>
                            </p:childTnLst>
                          </p:cTn>
                        </p:par>
                        <p:par>
                          <p:cTn id="220" fill="hold" nodeType="afterGroup">
                            <p:stCondLst>
                              <p:cond delay="100390"/>
                            </p:stCondLst>
                            <p:childTnLst>
                              <p:par>
                                <p:cTn id="221" presetID="4" presetClass="exit" presetSubtype="16" fill="hold" nodeType="afterEffect">
                                  <p:stCondLst>
                                    <p:cond delay="0"/>
                                  </p:stCondLst>
                                  <p:childTnLst>
                                    <p:animEffect transition="out" filter="box(in)">
                                      <p:cBhvr>
                                        <p:cTn id="222" dur="10"/>
                                        <p:tgtEl>
                                          <p:spTgt spid="13369"/>
                                        </p:tgtEl>
                                      </p:cBhvr>
                                    </p:animEffect>
                                    <p:set>
                                      <p:cBhvr>
                                        <p:cTn id="223" dur="1" fill="hold">
                                          <p:stCondLst>
                                            <p:cond delay="9"/>
                                          </p:stCondLst>
                                        </p:cTn>
                                        <p:tgtEl>
                                          <p:spTgt spid="13369"/>
                                        </p:tgtEl>
                                        <p:attrNameLst>
                                          <p:attrName>style.visibility</p:attrName>
                                        </p:attrNameLst>
                                      </p:cBhvr>
                                      <p:to>
                                        <p:strVal val="hidden"/>
                                      </p:to>
                                    </p:set>
                                  </p:childTnLst>
                                </p:cTn>
                              </p:par>
                            </p:childTnLst>
                          </p:cTn>
                        </p:par>
                        <p:par>
                          <p:cTn id="224" fill="hold" nodeType="afterGroup">
                            <p:stCondLst>
                              <p:cond delay="100400"/>
                            </p:stCondLst>
                            <p:childTnLst>
                              <p:par>
                                <p:cTn id="22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26" dur="5000" fill="hold"/>
                                        <p:tgtEl>
                                          <p:spTgt spid="13368"/>
                                        </p:tgtEl>
                                        <p:attrNameLst>
                                          <p:attrName>ppt_x</p:attrName>
                                          <p:attrName>ppt_y</p:attrName>
                                        </p:attrNameLst>
                                      </p:cBhvr>
                                      <p:rCtr x="-7083" y="25688"/>
                                    </p:animMotion>
                                  </p:childTnLst>
                                </p:cTn>
                              </p:par>
                            </p:childTnLst>
                          </p:cTn>
                        </p:par>
                        <p:par>
                          <p:cTn id="227" fill="hold" nodeType="afterGroup">
                            <p:stCondLst>
                              <p:cond delay="105400"/>
                            </p:stCondLst>
                            <p:childTnLst>
                              <p:par>
                                <p:cTn id="228" presetID="6" presetClass="exit" presetSubtype="16" fill="hold" nodeType="afterEffect">
                                  <p:stCondLst>
                                    <p:cond delay="0"/>
                                  </p:stCondLst>
                                  <p:childTnLst>
                                    <p:animEffect transition="out" filter="circle(in)">
                                      <p:cBhvr>
                                        <p:cTn id="229" dur="10"/>
                                        <p:tgtEl>
                                          <p:spTgt spid="13368"/>
                                        </p:tgtEl>
                                      </p:cBhvr>
                                    </p:animEffect>
                                    <p:set>
                                      <p:cBhvr>
                                        <p:cTn id="230" dur="1" fill="hold">
                                          <p:stCondLst>
                                            <p:cond delay="9"/>
                                          </p:stCondLst>
                                        </p:cTn>
                                        <p:tgtEl>
                                          <p:spTgt spid="13368"/>
                                        </p:tgtEl>
                                        <p:attrNameLst>
                                          <p:attrName>style.visibility</p:attrName>
                                        </p:attrNameLst>
                                      </p:cBhvr>
                                      <p:to>
                                        <p:strVal val="hidden"/>
                                      </p:to>
                                    </p:set>
                                  </p:childTnLst>
                                </p:cTn>
                              </p:par>
                            </p:childTnLst>
                          </p:cTn>
                        </p:par>
                        <p:par>
                          <p:cTn id="231" fill="hold" nodeType="afterGroup">
                            <p:stCondLst>
                              <p:cond delay="105410"/>
                            </p:stCondLst>
                            <p:childTnLst>
                              <p:par>
                                <p:cTn id="232" presetID="4" presetClass="exit" presetSubtype="16" fill="hold" nodeType="afterEffect">
                                  <p:stCondLst>
                                    <p:cond delay="0"/>
                                  </p:stCondLst>
                                  <p:childTnLst>
                                    <p:animEffect transition="out" filter="box(in)">
                                      <p:cBhvr>
                                        <p:cTn id="233" dur="10"/>
                                        <p:tgtEl>
                                          <p:spTgt spid="13367"/>
                                        </p:tgtEl>
                                      </p:cBhvr>
                                    </p:animEffect>
                                    <p:set>
                                      <p:cBhvr>
                                        <p:cTn id="234" dur="1" fill="hold">
                                          <p:stCondLst>
                                            <p:cond delay="9"/>
                                          </p:stCondLst>
                                        </p:cTn>
                                        <p:tgtEl>
                                          <p:spTgt spid="13367"/>
                                        </p:tgtEl>
                                        <p:attrNameLst>
                                          <p:attrName>style.visibility</p:attrName>
                                        </p:attrNameLst>
                                      </p:cBhvr>
                                      <p:to>
                                        <p:strVal val="hidden"/>
                                      </p:to>
                                    </p:set>
                                  </p:childTnLst>
                                </p:cTn>
                              </p:par>
                            </p:childTnLst>
                          </p:cTn>
                        </p:par>
                        <p:par>
                          <p:cTn id="235" fill="hold" nodeType="afterGroup">
                            <p:stCondLst>
                              <p:cond delay="105420"/>
                            </p:stCondLst>
                            <p:childTnLst>
                              <p:par>
                                <p:cTn id="23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37" dur="5000" fill="hold"/>
                                        <p:tgtEl>
                                          <p:spTgt spid="13366"/>
                                        </p:tgtEl>
                                        <p:attrNameLst>
                                          <p:attrName>ppt_x</p:attrName>
                                          <p:attrName>ppt_y</p:attrName>
                                        </p:attrNameLst>
                                      </p:cBhvr>
                                      <p:rCtr x="26875" y="3561"/>
                                    </p:animMotion>
                                  </p:childTnLst>
                                </p:cTn>
                              </p:par>
                            </p:childTnLst>
                          </p:cTn>
                        </p:par>
                        <p:par>
                          <p:cTn id="238" fill="hold" nodeType="afterGroup">
                            <p:stCondLst>
                              <p:cond delay="110420"/>
                            </p:stCondLst>
                            <p:childTnLst>
                              <p:par>
                                <p:cTn id="239" presetID="6" presetClass="exit" presetSubtype="16" fill="hold" nodeType="afterEffect">
                                  <p:stCondLst>
                                    <p:cond delay="0"/>
                                  </p:stCondLst>
                                  <p:childTnLst>
                                    <p:animEffect transition="out" filter="circle(in)">
                                      <p:cBhvr>
                                        <p:cTn id="240" dur="10"/>
                                        <p:tgtEl>
                                          <p:spTgt spid="13366"/>
                                        </p:tgtEl>
                                      </p:cBhvr>
                                    </p:animEffect>
                                    <p:set>
                                      <p:cBhvr>
                                        <p:cTn id="241" dur="1" fill="hold">
                                          <p:stCondLst>
                                            <p:cond delay="9"/>
                                          </p:stCondLst>
                                        </p:cTn>
                                        <p:tgtEl>
                                          <p:spTgt spid="13366"/>
                                        </p:tgtEl>
                                        <p:attrNameLst>
                                          <p:attrName>style.visibility</p:attrName>
                                        </p:attrNameLst>
                                      </p:cBhvr>
                                      <p:to>
                                        <p:strVal val="hidden"/>
                                      </p:to>
                                    </p:set>
                                  </p:childTnLst>
                                </p:cTn>
                              </p:par>
                            </p:childTnLst>
                          </p:cTn>
                        </p:par>
                        <p:par>
                          <p:cTn id="242" fill="hold" nodeType="afterGroup">
                            <p:stCondLst>
                              <p:cond delay="110430"/>
                            </p:stCondLst>
                            <p:childTnLst>
                              <p:par>
                                <p:cTn id="243" presetID="4" presetClass="exit" presetSubtype="16" fill="hold" nodeType="afterEffect">
                                  <p:stCondLst>
                                    <p:cond delay="0"/>
                                  </p:stCondLst>
                                  <p:childTnLst>
                                    <p:animEffect transition="out" filter="box(in)">
                                      <p:cBhvr>
                                        <p:cTn id="244" dur="10"/>
                                        <p:tgtEl>
                                          <p:spTgt spid="13365"/>
                                        </p:tgtEl>
                                      </p:cBhvr>
                                    </p:animEffect>
                                    <p:set>
                                      <p:cBhvr>
                                        <p:cTn id="245" dur="1" fill="hold">
                                          <p:stCondLst>
                                            <p:cond delay="9"/>
                                          </p:stCondLst>
                                        </p:cTn>
                                        <p:tgtEl>
                                          <p:spTgt spid="13365"/>
                                        </p:tgtEl>
                                        <p:attrNameLst>
                                          <p:attrName>style.visibility</p:attrName>
                                        </p:attrNameLst>
                                      </p:cBhvr>
                                      <p:to>
                                        <p:strVal val="hidden"/>
                                      </p:to>
                                    </p:set>
                                  </p:childTnLst>
                                </p:cTn>
                              </p:par>
                            </p:childTnLst>
                          </p:cTn>
                        </p:par>
                        <p:par>
                          <p:cTn id="246" fill="hold" nodeType="afterGroup">
                            <p:stCondLst>
                              <p:cond delay="110440"/>
                            </p:stCondLst>
                            <p:childTnLst>
                              <p:par>
                                <p:cTn id="24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48" dur="5000" fill="hold"/>
                                        <p:tgtEl>
                                          <p:spTgt spid="13364"/>
                                        </p:tgtEl>
                                        <p:attrNameLst>
                                          <p:attrName>ppt_x</p:attrName>
                                          <p:attrName>ppt_y</p:attrName>
                                        </p:attrNameLst>
                                      </p:cBhvr>
                                      <p:rCtr x="7674" y="-26012"/>
                                    </p:animMotion>
                                  </p:childTnLst>
                                </p:cTn>
                              </p:par>
                            </p:childTnLst>
                          </p:cTn>
                        </p:par>
                        <p:par>
                          <p:cTn id="249" fill="hold" nodeType="afterGroup">
                            <p:stCondLst>
                              <p:cond delay="115440"/>
                            </p:stCondLst>
                            <p:childTnLst>
                              <p:par>
                                <p:cTn id="250" presetID="6" presetClass="exit" presetSubtype="16" fill="hold" nodeType="afterEffect">
                                  <p:stCondLst>
                                    <p:cond delay="0"/>
                                  </p:stCondLst>
                                  <p:childTnLst>
                                    <p:animEffect transition="out" filter="circle(in)">
                                      <p:cBhvr>
                                        <p:cTn id="251" dur="10"/>
                                        <p:tgtEl>
                                          <p:spTgt spid="13364"/>
                                        </p:tgtEl>
                                      </p:cBhvr>
                                    </p:animEffect>
                                    <p:set>
                                      <p:cBhvr>
                                        <p:cTn id="252" dur="1" fill="hold">
                                          <p:stCondLst>
                                            <p:cond delay="9"/>
                                          </p:stCondLst>
                                        </p:cTn>
                                        <p:tgtEl>
                                          <p:spTgt spid="13364"/>
                                        </p:tgtEl>
                                        <p:attrNameLst>
                                          <p:attrName>style.visibility</p:attrName>
                                        </p:attrNameLst>
                                      </p:cBhvr>
                                      <p:to>
                                        <p:strVal val="hidden"/>
                                      </p:to>
                                    </p:set>
                                  </p:childTnLst>
                                </p:cTn>
                              </p:par>
                            </p:childTnLst>
                          </p:cTn>
                        </p:par>
                        <p:par>
                          <p:cTn id="253" fill="hold" nodeType="afterGroup">
                            <p:stCondLst>
                              <p:cond delay="115450"/>
                            </p:stCondLst>
                            <p:childTnLst>
                              <p:par>
                                <p:cTn id="254" presetID="4" presetClass="exit" presetSubtype="16" fill="hold" nodeType="afterEffect">
                                  <p:stCondLst>
                                    <p:cond delay="0"/>
                                  </p:stCondLst>
                                  <p:childTnLst>
                                    <p:animEffect transition="out" filter="box(in)">
                                      <p:cBhvr>
                                        <p:cTn id="255" dur="10"/>
                                        <p:tgtEl>
                                          <p:spTgt spid="13363"/>
                                        </p:tgtEl>
                                      </p:cBhvr>
                                    </p:animEffect>
                                    <p:set>
                                      <p:cBhvr>
                                        <p:cTn id="256" dur="1" fill="hold">
                                          <p:stCondLst>
                                            <p:cond delay="9"/>
                                          </p:stCondLst>
                                        </p:cTn>
                                        <p:tgtEl>
                                          <p:spTgt spid="13363"/>
                                        </p:tgtEl>
                                        <p:attrNameLst>
                                          <p:attrName>style.visibility</p:attrName>
                                        </p:attrNameLst>
                                      </p:cBhvr>
                                      <p:to>
                                        <p:strVal val="hidden"/>
                                      </p:to>
                                    </p:set>
                                  </p:childTnLst>
                                </p:cTn>
                              </p:par>
                            </p:childTnLst>
                          </p:cTn>
                        </p:par>
                        <p:par>
                          <p:cTn id="257" fill="hold" nodeType="afterGroup">
                            <p:stCondLst>
                              <p:cond delay="115460"/>
                            </p:stCondLst>
                            <p:childTnLst>
                              <p:par>
                                <p:cTn id="25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59" dur="5000" fill="hold"/>
                                        <p:tgtEl>
                                          <p:spTgt spid="13362"/>
                                        </p:tgtEl>
                                        <p:attrNameLst>
                                          <p:attrName>ppt_x</p:attrName>
                                          <p:attrName>ppt_y</p:attrName>
                                        </p:attrNameLst>
                                      </p:cBhvr>
                                      <p:rCtr x="-27083" y="-3029"/>
                                    </p:animMotion>
                                  </p:childTnLst>
                                </p:cTn>
                              </p:par>
                            </p:childTnLst>
                          </p:cTn>
                        </p:par>
                        <p:par>
                          <p:cTn id="260" fill="hold" nodeType="afterGroup">
                            <p:stCondLst>
                              <p:cond delay="120460"/>
                            </p:stCondLst>
                            <p:childTnLst>
                              <p:par>
                                <p:cTn id="261" presetID="6" presetClass="exit" presetSubtype="16" fill="hold" nodeType="afterEffect">
                                  <p:stCondLst>
                                    <p:cond delay="0"/>
                                  </p:stCondLst>
                                  <p:childTnLst>
                                    <p:animEffect transition="out" filter="circle(in)">
                                      <p:cBhvr>
                                        <p:cTn id="262" dur="10"/>
                                        <p:tgtEl>
                                          <p:spTgt spid="13362"/>
                                        </p:tgtEl>
                                      </p:cBhvr>
                                    </p:animEffect>
                                    <p:set>
                                      <p:cBhvr>
                                        <p:cTn id="263" dur="1" fill="hold">
                                          <p:stCondLst>
                                            <p:cond delay="9"/>
                                          </p:stCondLst>
                                        </p:cTn>
                                        <p:tgtEl>
                                          <p:spTgt spid="13362"/>
                                        </p:tgtEl>
                                        <p:attrNameLst>
                                          <p:attrName>style.visibility</p:attrName>
                                        </p:attrNameLst>
                                      </p:cBhvr>
                                      <p:to>
                                        <p:strVal val="hidden"/>
                                      </p:to>
                                    </p:set>
                                  </p:childTnLst>
                                </p:cTn>
                              </p:par>
                            </p:childTnLst>
                          </p:cTn>
                        </p:par>
                        <p:par>
                          <p:cTn id="264" fill="hold" nodeType="afterGroup">
                            <p:stCondLst>
                              <p:cond delay="120470"/>
                            </p:stCondLst>
                            <p:childTnLst>
                              <p:par>
                                <p:cTn id="265" presetID="4" presetClass="exit" presetSubtype="16" fill="hold" nodeType="afterEffect">
                                  <p:stCondLst>
                                    <p:cond delay="0"/>
                                  </p:stCondLst>
                                  <p:childTnLst>
                                    <p:animEffect transition="out" filter="box(in)">
                                      <p:cBhvr>
                                        <p:cTn id="266" dur="10"/>
                                        <p:tgtEl>
                                          <p:spTgt spid="13361"/>
                                        </p:tgtEl>
                                      </p:cBhvr>
                                    </p:animEffect>
                                    <p:set>
                                      <p:cBhvr>
                                        <p:cTn id="267" dur="1" fill="hold">
                                          <p:stCondLst>
                                            <p:cond delay="9"/>
                                          </p:stCondLst>
                                        </p:cTn>
                                        <p:tgtEl>
                                          <p:spTgt spid="13361"/>
                                        </p:tgtEl>
                                        <p:attrNameLst>
                                          <p:attrName>style.visibility</p:attrName>
                                        </p:attrNameLst>
                                      </p:cBhvr>
                                      <p:to>
                                        <p:strVal val="hidden"/>
                                      </p:to>
                                    </p:set>
                                  </p:childTnLst>
                                </p:cTn>
                              </p:par>
                            </p:childTnLst>
                          </p:cTn>
                        </p:par>
                        <p:par>
                          <p:cTn id="268" fill="hold" nodeType="afterGroup">
                            <p:stCondLst>
                              <p:cond delay="120480"/>
                            </p:stCondLst>
                            <p:childTnLst>
                              <p:par>
                                <p:cTn id="26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70" dur="5000" fill="hold"/>
                                        <p:tgtEl>
                                          <p:spTgt spid="13360"/>
                                        </p:tgtEl>
                                        <p:attrNameLst>
                                          <p:attrName>ppt_x</p:attrName>
                                          <p:attrName>ppt_y</p:attrName>
                                        </p:attrNameLst>
                                      </p:cBhvr>
                                      <p:rCtr x="-7083" y="25688"/>
                                    </p:animMotion>
                                  </p:childTnLst>
                                </p:cTn>
                              </p:par>
                            </p:childTnLst>
                          </p:cTn>
                        </p:par>
                        <p:par>
                          <p:cTn id="271" fill="hold" nodeType="afterGroup">
                            <p:stCondLst>
                              <p:cond delay="125480"/>
                            </p:stCondLst>
                            <p:childTnLst>
                              <p:par>
                                <p:cTn id="272" presetID="6" presetClass="exit" presetSubtype="16" fill="hold" nodeType="afterEffect">
                                  <p:stCondLst>
                                    <p:cond delay="0"/>
                                  </p:stCondLst>
                                  <p:childTnLst>
                                    <p:animEffect transition="out" filter="circle(in)">
                                      <p:cBhvr>
                                        <p:cTn id="273" dur="10"/>
                                        <p:tgtEl>
                                          <p:spTgt spid="13360"/>
                                        </p:tgtEl>
                                      </p:cBhvr>
                                    </p:animEffect>
                                    <p:set>
                                      <p:cBhvr>
                                        <p:cTn id="274" dur="1" fill="hold">
                                          <p:stCondLst>
                                            <p:cond delay="9"/>
                                          </p:stCondLst>
                                        </p:cTn>
                                        <p:tgtEl>
                                          <p:spTgt spid="13360"/>
                                        </p:tgtEl>
                                        <p:attrNameLst>
                                          <p:attrName>style.visibility</p:attrName>
                                        </p:attrNameLst>
                                      </p:cBhvr>
                                      <p:to>
                                        <p:strVal val="hidden"/>
                                      </p:to>
                                    </p:set>
                                  </p:childTnLst>
                                </p:cTn>
                              </p:par>
                            </p:childTnLst>
                          </p:cTn>
                        </p:par>
                        <p:par>
                          <p:cTn id="275" fill="hold" nodeType="afterGroup">
                            <p:stCondLst>
                              <p:cond delay="125490"/>
                            </p:stCondLst>
                            <p:childTnLst>
                              <p:par>
                                <p:cTn id="276" presetID="4" presetClass="exit" presetSubtype="16" fill="hold" nodeType="afterEffect">
                                  <p:stCondLst>
                                    <p:cond delay="0"/>
                                  </p:stCondLst>
                                  <p:childTnLst>
                                    <p:animEffect transition="out" filter="box(in)">
                                      <p:cBhvr>
                                        <p:cTn id="277" dur="10"/>
                                        <p:tgtEl>
                                          <p:spTgt spid="13359"/>
                                        </p:tgtEl>
                                      </p:cBhvr>
                                    </p:animEffect>
                                    <p:set>
                                      <p:cBhvr>
                                        <p:cTn id="278" dur="1" fill="hold">
                                          <p:stCondLst>
                                            <p:cond delay="9"/>
                                          </p:stCondLst>
                                        </p:cTn>
                                        <p:tgtEl>
                                          <p:spTgt spid="13359"/>
                                        </p:tgtEl>
                                        <p:attrNameLst>
                                          <p:attrName>style.visibility</p:attrName>
                                        </p:attrNameLst>
                                      </p:cBhvr>
                                      <p:to>
                                        <p:strVal val="hidden"/>
                                      </p:to>
                                    </p:set>
                                  </p:childTnLst>
                                </p:cTn>
                              </p:par>
                            </p:childTnLst>
                          </p:cTn>
                        </p:par>
                        <p:par>
                          <p:cTn id="279" fill="hold" nodeType="afterGroup">
                            <p:stCondLst>
                              <p:cond delay="125500"/>
                            </p:stCondLst>
                            <p:childTnLst>
                              <p:par>
                                <p:cTn id="28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81" dur="5000" fill="hold"/>
                                        <p:tgtEl>
                                          <p:spTgt spid="13358"/>
                                        </p:tgtEl>
                                        <p:attrNameLst>
                                          <p:attrName>ppt_x</p:attrName>
                                          <p:attrName>ppt_y</p:attrName>
                                        </p:attrNameLst>
                                      </p:cBhvr>
                                      <p:rCtr x="26875" y="3561"/>
                                    </p:animMotion>
                                  </p:childTnLst>
                                </p:cTn>
                              </p:par>
                            </p:childTnLst>
                          </p:cTn>
                        </p:par>
                        <p:par>
                          <p:cTn id="282" fill="hold" nodeType="afterGroup">
                            <p:stCondLst>
                              <p:cond delay="130500"/>
                            </p:stCondLst>
                            <p:childTnLst>
                              <p:par>
                                <p:cTn id="283" presetID="6" presetClass="exit" presetSubtype="16" fill="hold" nodeType="afterEffect">
                                  <p:stCondLst>
                                    <p:cond delay="0"/>
                                  </p:stCondLst>
                                  <p:childTnLst>
                                    <p:animEffect transition="out" filter="circle(in)">
                                      <p:cBhvr>
                                        <p:cTn id="284" dur="10"/>
                                        <p:tgtEl>
                                          <p:spTgt spid="13358"/>
                                        </p:tgtEl>
                                      </p:cBhvr>
                                    </p:animEffect>
                                    <p:set>
                                      <p:cBhvr>
                                        <p:cTn id="285" dur="1" fill="hold">
                                          <p:stCondLst>
                                            <p:cond delay="9"/>
                                          </p:stCondLst>
                                        </p:cTn>
                                        <p:tgtEl>
                                          <p:spTgt spid="13358"/>
                                        </p:tgtEl>
                                        <p:attrNameLst>
                                          <p:attrName>style.visibility</p:attrName>
                                        </p:attrNameLst>
                                      </p:cBhvr>
                                      <p:to>
                                        <p:strVal val="hidden"/>
                                      </p:to>
                                    </p:set>
                                  </p:childTnLst>
                                </p:cTn>
                              </p:par>
                            </p:childTnLst>
                          </p:cTn>
                        </p:par>
                        <p:par>
                          <p:cTn id="286" fill="hold" nodeType="afterGroup">
                            <p:stCondLst>
                              <p:cond delay="130510"/>
                            </p:stCondLst>
                            <p:childTnLst>
                              <p:par>
                                <p:cTn id="287" presetID="4" presetClass="exit" presetSubtype="16" fill="hold" nodeType="afterEffect">
                                  <p:stCondLst>
                                    <p:cond delay="0"/>
                                  </p:stCondLst>
                                  <p:childTnLst>
                                    <p:animEffect transition="out" filter="box(in)">
                                      <p:cBhvr>
                                        <p:cTn id="288" dur="10"/>
                                        <p:tgtEl>
                                          <p:spTgt spid="13357"/>
                                        </p:tgtEl>
                                      </p:cBhvr>
                                    </p:animEffect>
                                    <p:set>
                                      <p:cBhvr>
                                        <p:cTn id="289" dur="1" fill="hold">
                                          <p:stCondLst>
                                            <p:cond delay="9"/>
                                          </p:stCondLst>
                                        </p:cTn>
                                        <p:tgtEl>
                                          <p:spTgt spid="13357"/>
                                        </p:tgtEl>
                                        <p:attrNameLst>
                                          <p:attrName>style.visibility</p:attrName>
                                        </p:attrNameLst>
                                      </p:cBhvr>
                                      <p:to>
                                        <p:strVal val="hidden"/>
                                      </p:to>
                                    </p:set>
                                  </p:childTnLst>
                                </p:cTn>
                              </p:par>
                            </p:childTnLst>
                          </p:cTn>
                        </p:par>
                        <p:par>
                          <p:cTn id="290" fill="hold" nodeType="afterGroup">
                            <p:stCondLst>
                              <p:cond delay="130520"/>
                            </p:stCondLst>
                            <p:childTnLst>
                              <p:par>
                                <p:cTn id="29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92" dur="5000" fill="hold"/>
                                        <p:tgtEl>
                                          <p:spTgt spid="13356"/>
                                        </p:tgtEl>
                                        <p:attrNameLst>
                                          <p:attrName>ppt_x</p:attrName>
                                          <p:attrName>ppt_y</p:attrName>
                                        </p:attrNameLst>
                                      </p:cBhvr>
                                      <p:rCtr x="7674" y="-26012"/>
                                    </p:animMotion>
                                  </p:childTnLst>
                                </p:cTn>
                              </p:par>
                            </p:childTnLst>
                          </p:cTn>
                        </p:par>
                        <p:par>
                          <p:cTn id="293" fill="hold" nodeType="afterGroup">
                            <p:stCondLst>
                              <p:cond delay="135520"/>
                            </p:stCondLst>
                            <p:childTnLst>
                              <p:par>
                                <p:cTn id="294" presetID="6" presetClass="exit" presetSubtype="16" fill="hold" nodeType="afterEffect">
                                  <p:stCondLst>
                                    <p:cond delay="0"/>
                                  </p:stCondLst>
                                  <p:childTnLst>
                                    <p:animEffect transition="out" filter="circle(in)">
                                      <p:cBhvr>
                                        <p:cTn id="295" dur="10"/>
                                        <p:tgtEl>
                                          <p:spTgt spid="13356"/>
                                        </p:tgtEl>
                                      </p:cBhvr>
                                    </p:animEffect>
                                    <p:set>
                                      <p:cBhvr>
                                        <p:cTn id="296" dur="1" fill="hold">
                                          <p:stCondLst>
                                            <p:cond delay="9"/>
                                          </p:stCondLst>
                                        </p:cTn>
                                        <p:tgtEl>
                                          <p:spTgt spid="13356"/>
                                        </p:tgtEl>
                                        <p:attrNameLst>
                                          <p:attrName>style.visibility</p:attrName>
                                        </p:attrNameLst>
                                      </p:cBhvr>
                                      <p:to>
                                        <p:strVal val="hidden"/>
                                      </p:to>
                                    </p:set>
                                  </p:childTnLst>
                                </p:cTn>
                              </p:par>
                            </p:childTnLst>
                          </p:cTn>
                        </p:par>
                        <p:par>
                          <p:cTn id="297" fill="hold" nodeType="afterGroup">
                            <p:stCondLst>
                              <p:cond delay="135530"/>
                            </p:stCondLst>
                            <p:childTnLst>
                              <p:par>
                                <p:cTn id="298" presetID="4" presetClass="exit" presetSubtype="16" fill="hold" nodeType="afterEffect">
                                  <p:stCondLst>
                                    <p:cond delay="0"/>
                                  </p:stCondLst>
                                  <p:childTnLst>
                                    <p:animEffect transition="out" filter="box(in)">
                                      <p:cBhvr>
                                        <p:cTn id="299" dur="10"/>
                                        <p:tgtEl>
                                          <p:spTgt spid="13355"/>
                                        </p:tgtEl>
                                      </p:cBhvr>
                                    </p:animEffect>
                                    <p:set>
                                      <p:cBhvr>
                                        <p:cTn id="300" dur="1" fill="hold">
                                          <p:stCondLst>
                                            <p:cond delay="9"/>
                                          </p:stCondLst>
                                        </p:cTn>
                                        <p:tgtEl>
                                          <p:spTgt spid="13355"/>
                                        </p:tgtEl>
                                        <p:attrNameLst>
                                          <p:attrName>style.visibility</p:attrName>
                                        </p:attrNameLst>
                                      </p:cBhvr>
                                      <p:to>
                                        <p:strVal val="hidden"/>
                                      </p:to>
                                    </p:set>
                                  </p:childTnLst>
                                </p:cTn>
                              </p:par>
                            </p:childTnLst>
                          </p:cTn>
                        </p:par>
                        <p:par>
                          <p:cTn id="301" fill="hold" nodeType="afterGroup">
                            <p:stCondLst>
                              <p:cond delay="135540"/>
                            </p:stCondLst>
                            <p:childTnLst>
                              <p:par>
                                <p:cTn id="30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03" dur="5000" fill="hold"/>
                                        <p:tgtEl>
                                          <p:spTgt spid="13354"/>
                                        </p:tgtEl>
                                        <p:attrNameLst>
                                          <p:attrName>ppt_x</p:attrName>
                                          <p:attrName>ppt_y</p:attrName>
                                        </p:attrNameLst>
                                      </p:cBhvr>
                                      <p:rCtr x="-27083" y="-3029"/>
                                    </p:animMotion>
                                  </p:childTnLst>
                                </p:cTn>
                              </p:par>
                            </p:childTnLst>
                          </p:cTn>
                        </p:par>
                        <p:par>
                          <p:cTn id="304" fill="hold" nodeType="afterGroup">
                            <p:stCondLst>
                              <p:cond delay="140540"/>
                            </p:stCondLst>
                            <p:childTnLst>
                              <p:par>
                                <p:cTn id="305" presetID="6" presetClass="exit" presetSubtype="16" fill="hold" nodeType="afterEffect">
                                  <p:stCondLst>
                                    <p:cond delay="0"/>
                                  </p:stCondLst>
                                  <p:childTnLst>
                                    <p:animEffect transition="out" filter="circle(in)">
                                      <p:cBhvr>
                                        <p:cTn id="306" dur="10"/>
                                        <p:tgtEl>
                                          <p:spTgt spid="13354"/>
                                        </p:tgtEl>
                                      </p:cBhvr>
                                    </p:animEffect>
                                    <p:set>
                                      <p:cBhvr>
                                        <p:cTn id="307" dur="1" fill="hold">
                                          <p:stCondLst>
                                            <p:cond delay="9"/>
                                          </p:stCondLst>
                                        </p:cTn>
                                        <p:tgtEl>
                                          <p:spTgt spid="13354"/>
                                        </p:tgtEl>
                                        <p:attrNameLst>
                                          <p:attrName>style.visibility</p:attrName>
                                        </p:attrNameLst>
                                      </p:cBhvr>
                                      <p:to>
                                        <p:strVal val="hidden"/>
                                      </p:to>
                                    </p:set>
                                  </p:childTnLst>
                                </p:cTn>
                              </p:par>
                            </p:childTnLst>
                          </p:cTn>
                        </p:par>
                        <p:par>
                          <p:cTn id="308" fill="hold" nodeType="afterGroup">
                            <p:stCondLst>
                              <p:cond delay="140550"/>
                            </p:stCondLst>
                            <p:childTnLst>
                              <p:par>
                                <p:cTn id="309" presetID="4" presetClass="exit" presetSubtype="16" fill="hold" nodeType="afterEffect">
                                  <p:stCondLst>
                                    <p:cond delay="0"/>
                                  </p:stCondLst>
                                  <p:childTnLst>
                                    <p:animEffect transition="out" filter="box(in)">
                                      <p:cBhvr>
                                        <p:cTn id="310" dur="10"/>
                                        <p:tgtEl>
                                          <p:spTgt spid="13353"/>
                                        </p:tgtEl>
                                      </p:cBhvr>
                                    </p:animEffect>
                                    <p:set>
                                      <p:cBhvr>
                                        <p:cTn id="311" dur="1" fill="hold">
                                          <p:stCondLst>
                                            <p:cond delay="9"/>
                                          </p:stCondLst>
                                        </p:cTn>
                                        <p:tgtEl>
                                          <p:spTgt spid="13353"/>
                                        </p:tgtEl>
                                        <p:attrNameLst>
                                          <p:attrName>style.visibility</p:attrName>
                                        </p:attrNameLst>
                                      </p:cBhvr>
                                      <p:to>
                                        <p:strVal val="hidden"/>
                                      </p:to>
                                    </p:set>
                                  </p:childTnLst>
                                </p:cTn>
                              </p:par>
                            </p:childTnLst>
                          </p:cTn>
                        </p:par>
                        <p:par>
                          <p:cTn id="312" fill="hold" nodeType="afterGroup">
                            <p:stCondLst>
                              <p:cond delay="140560"/>
                            </p:stCondLst>
                            <p:childTnLst>
                              <p:par>
                                <p:cTn id="31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14" dur="5000" fill="hold"/>
                                        <p:tgtEl>
                                          <p:spTgt spid="13352"/>
                                        </p:tgtEl>
                                        <p:attrNameLst>
                                          <p:attrName>ppt_x</p:attrName>
                                          <p:attrName>ppt_y</p:attrName>
                                        </p:attrNameLst>
                                      </p:cBhvr>
                                      <p:rCtr x="-7083" y="25688"/>
                                    </p:animMotion>
                                  </p:childTnLst>
                                </p:cTn>
                              </p:par>
                            </p:childTnLst>
                          </p:cTn>
                        </p:par>
                        <p:par>
                          <p:cTn id="315" fill="hold" nodeType="afterGroup">
                            <p:stCondLst>
                              <p:cond delay="145560"/>
                            </p:stCondLst>
                            <p:childTnLst>
                              <p:par>
                                <p:cTn id="316" presetID="6" presetClass="exit" presetSubtype="16" fill="hold" nodeType="afterEffect">
                                  <p:stCondLst>
                                    <p:cond delay="0"/>
                                  </p:stCondLst>
                                  <p:childTnLst>
                                    <p:animEffect transition="out" filter="circle(in)">
                                      <p:cBhvr>
                                        <p:cTn id="317" dur="10"/>
                                        <p:tgtEl>
                                          <p:spTgt spid="13352"/>
                                        </p:tgtEl>
                                      </p:cBhvr>
                                    </p:animEffect>
                                    <p:set>
                                      <p:cBhvr>
                                        <p:cTn id="318" dur="1" fill="hold">
                                          <p:stCondLst>
                                            <p:cond delay="9"/>
                                          </p:stCondLst>
                                        </p:cTn>
                                        <p:tgtEl>
                                          <p:spTgt spid="13352"/>
                                        </p:tgtEl>
                                        <p:attrNameLst>
                                          <p:attrName>style.visibility</p:attrName>
                                        </p:attrNameLst>
                                      </p:cBhvr>
                                      <p:to>
                                        <p:strVal val="hidden"/>
                                      </p:to>
                                    </p:set>
                                  </p:childTnLst>
                                </p:cTn>
                              </p:par>
                            </p:childTnLst>
                          </p:cTn>
                        </p:par>
                        <p:par>
                          <p:cTn id="319" fill="hold" nodeType="afterGroup">
                            <p:stCondLst>
                              <p:cond delay="145570"/>
                            </p:stCondLst>
                            <p:childTnLst>
                              <p:par>
                                <p:cTn id="320" presetID="4" presetClass="exit" presetSubtype="16" fill="hold" nodeType="afterEffect">
                                  <p:stCondLst>
                                    <p:cond delay="0"/>
                                  </p:stCondLst>
                                  <p:childTnLst>
                                    <p:animEffect transition="out" filter="box(in)">
                                      <p:cBhvr>
                                        <p:cTn id="321" dur="10"/>
                                        <p:tgtEl>
                                          <p:spTgt spid="13351"/>
                                        </p:tgtEl>
                                      </p:cBhvr>
                                    </p:animEffect>
                                    <p:set>
                                      <p:cBhvr>
                                        <p:cTn id="322" dur="1" fill="hold">
                                          <p:stCondLst>
                                            <p:cond delay="9"/>
                                          </p:stCondLst>
                                        </p:cTn>
                                        <p:tgtEl>
                                          <p:spTgt spid="13351"/>
                                        </p:tgtEl>
                                        <p:attrNameLst>
                                          <p:attrName>style.visibility</p:attrName>
                                        </p:attrNameLst>
                                      </p:cBhvr>
                                      <p:to>
                                        <p:strVal val="hidden"/>
                                      </p:to>
                                    </p:set>
                                  </p:childTnLst>
                                </p:cTn>
                              </p:par>
                            </p:childTnLst>
                          </p:cTn>
                        </p:par>
                        <p:par>
                          <p:cTn id="323" fill="hold" nodeType="afterGroup">
                            <p:stCondLst>
                              <p:cond delay="145580"/>
                            </p:stCondLst>
                            <p:childTnLst>
                              <p:par>
                                <p:cTn id="32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25" dur="5000" fill="hold"/>
                                        <p:tgtEl>
                                          <p:spTgt spid="13350"/>
                                        </p:tgtEl>
                                        <p:attrNameLst>
                                          <p:attrName>ppt_x</p:attrName>
                                          <p:attrName>ppt_y</p:attrName>
                                        </p:attrNameLst>
                                      </p:cBhvr>
                                      <p:rCtr x="26875" y="3561"/>
                                    </p:animMotion>
                                  </p:childTnLst>
                                </p:cTn>
                              </p:par>
                            </p:childTnLst>
                          </p:cTn>
                        </p:par>
                        <p:par>
                          <p:cTn id="326" fill="hold" nodeType="afterGroup">
                            <p:stCondLst>
                              <p:cond delay="150580"/>
                            </p:stCondLst>
                            <p:childTnLst>
                              <p:par>
                                <p:cTn id="327" presetID="6" presetClass="exit" presetSubtype="16" fill="hold" nodeType="afterEffect">
                                  <p:stCondLst>
                                    <p:cond delay="0"/>
                                  </p:stCondLst>
                                  <p:childTnLst>
                                    <p:animEffect transition="out" filter="circle(in)">
                                      <p:cBhvr>
                                        <p:cTn id="328" dur="10"/>
                                        <p:tgtEl>
                                          <p:spTgt spid="13350"/>
                                        </p:tgtEl>
                                      </p:cBhvr>
                                    </p:animEffect>
                                    <p:set>
                                      <p:cBhvr>
                                        <p:cTn id="329" dur="1" fill="hold">
                                          <p:stCondLst>
                                            <p:cond delay="9"/>
                                          </p:stCondLst>
                                        </p:cTn>
                                        <p:tgtEl>
                                          <p:spTgt spid="13350"/>
                                        </p:tgtEl>
                                        <p:attrNameLst>
                                          <p:attrName>style.visibility</p:attrName>
                                        </p:attrNameLst>
                                      </p:cBhvr>
                                      <p:to>
                                        <p:strVal val="hidden"/>
                                      </p:to>
                                    </p:set>
                                  </p:childTnLst>
                                </p:cTn>
                              </p:par>
                            </p:childTnLst>
                          </p:cTn>
                        </p:par>
                        <p:par>
                          <p:cTn id="330" fill="hold" nodeType="afterGroup">
                            <p:stCondLst>
                              <p:cond delay="150590"/>
                            </p:stCondLst>
                            <p:childTnLst>
                              <p:par>
                                <p:cTn id="331" presetID="4" presetClass="exit" presetSubtype="16" fill="hold" nodeType="afterEffect">
                                  <p:stCondLst>
                                    <p:cond delay="0"/>
                                  </p:stCondLst>
                                  <p:childTnLst>
                                    <p:animEffect transition="out" filter="box(in)">
                                      <p:cBhvr>
                                        <p:cTn id="332" dur="10"/>
                                        <p:tgtEl>
                                          <p:spTgt spid="13349"/>
                                        </p:tgtEl>
                                      </p:cBhvr>
                                    </p:animEffect>
                                    <p:set>
                                      <p:cBhvr>
                                        <p:cTn id="333" dur="1" fill="hold">
                                          <p:stCondLst>
                                            <p:cond delay="9"/>
                                          </p:stCondLst>
                                        </p:cTn>
                                        <p:tgtEl>
                                          <p:spTgt spid="13349"/>
                                        </p:tgtEl>
                                        <p:attrNameLst>
                                          <p:attrName>style.visibility</p:attrName>
                                        </p:attrNameLst>
                                      </p:cBhvr>
                                      <p:to>
                                        <p:strVal val="hidden"/>
                                      </p:to>
                                    </p:set>
                                  </p:childTnLst>
                                </p:cTn>
                              </p:par>
                            </p:childTnLst>
                          </p:cTn>
                        </p:par>
                        <p:par>
                          <p:cTn id="334" fill="hold" nodeType="afterGroup">
                            <p:stCondLst>
                              <p:cond delay="150600"/>
                            </p:stCondLst>
                            <p:childTnLst>
                              <p:par>
                                <p:cTn id="33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36" dur="5000" fill="hold"/>
                                        <p:tgtEl>
                                          <p:spTgt spid="13348"/>
                                        </p:tgtEl>
                                        <p:attrNameLst>
                                          <p:attrName>ppt_x</p:attrName>
                                          <p:attrName>ppt_y</p:attrName>
                                        </p:attrNameLst>
                                      </p:cBhvr>
                                      <p:rCtr x="7674" y="-26012"/>
                                    </p:animMotion>
                                  </p:childTnLst>
                                </p:cTn>
                              </p:par>
                            </p:childTnLst>
                          </p:cTn>
                        </p:par>
                        <p:par>
                          <p:cTn id="337" fill="hold" nodeType="afterGroup">
                            <p:stCondLst>
                              <p:cond delay="155600"/>
                            </p:stCondLst>
                            <p:childTnLst>
                              <p:par>
                                <p:cTn id="338" presetID="6" presetClass="exit" presetSubtype="16" fill="hold" nodeType="afterEffect">
                                  <p:stCondLst>
                                    <p:cond delay="0"/>
                                  </p:stCondLst>
                                  <p:childTnLst>
                                    <p:animEffect transition="out" filter="circle(in)">
                                      <p:cBhvr>
                                        <p:cTn id="339" dur="10"/>
                                        <p:tgtEl>
                                          <p:spTgt spid="13348"/>
                                        </p:tgtEl>
                                      </p:cBhvr>
                                    </p:animEffect>
                                    <p:set>
                                      <p:cBhvr>
                                        <p:cTn id="340" dur="1" fill="hold">
                                          <p:stCondLst>
                                            <p:cond delay="9"/>
                                          </p:stCondLst>
                                        </p:cTn>
                                        <p:tgtEl>
                                          <p:spTgt spid="13348"/>
                                        </p:tgtEl>
                                        <p:attrNameLst>
                                          <p:attrName>style.visibility</p:attrName>
                                        </p:attrNameLst>
                                      </p:cBhvr>
                                      <p:to>
                                        <p:strVal val="hidden"/>
                                      </p:to>
                                    </p:set>
                                  </p:childTnLst>
                                </p:cTn>
                              </p:par>
                            </p:childTnLst>
                          </p:cTn>
                        </p:par>
                        <p:par>
                          <p:cTn id="341" fill="hold" nodeType="afterGroup">
                            <p:stCondLst>
                              <p:cond delay="155610"/>
                            </p:stCondLst>
                            <p:childTnLst>
                              <p:par>
                                <p:cTn id="342" presetID="4" presetClass="exit" presetSubtype="16" fill="hold" nodeType="afterEffect">
                                  <p:stCondLst>
                                    <p:cond delay="0"/>
                                  </p:stCondLst>
                                  <p:childTnLst>
                                    <p:animEffect transition="out" filter="box(in)">
                                      <p:cBhvr>
                                        <p:cTn id="343" dur="10"/>
                                        <p:tgtEl>
                                          <p:spTgt spid="13347"/>
                                        </p:tgtEl>
                                      </p:cBhvr>
                                    </p:animEffect>
                                    <p:set>
                                      <p:cBhvr>
                                        <p:cTn id="344" dur="1" fill="hold">
                                          <p:stCondLst>
                                            <p:cond delay="9"/>
                                          </p:stCondLst>
                                        </p:cTn>
                                        <p:tgtEl>
                                          <p:spTgt spid="13347"/>
                                        </p:tgtEl>
                                        <p:attrNameLst>
                                          <p:attrName>style.visibility</p:attrName>
                                        </p:attrNameLst>
                                      </p:cBhvr>
                                      <p:to>
                                        <p:strVal val="hidden"/>
                                      </p:to>
                                    </p:set>
                                  </p:childTnLst>
                                </p:cTn>
                              </p:par>
                            </p:childTnLst>
                          </p:cTn>
                        </p:par>
                        <p:par>
                          <p:cTn id="345" fill="hold" nodeType="afterGroup">
                            <p:stCondLst>
                              <p:cond delay="155620"/>
                            </p:stCondLst>
                            <p:childTnLst>
                              <p:par>
                                <p:cTn id="34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47" dur="5000" fill="hold"/>
                                        <p:tgtEl>
                                          <p:spTgt spid="13346"/>
                                        </p:tgtEl>
                                        <p:attrNameLst>
                                          <p:attrName>ppt_x</p:attrName>
                                          <p:attrName>ppt_y</p:attrName>
                                        </p:attrNameLst>
                                      </p:cBhvr>
                                      <p:rCtr x="-27083" y="-3029"/>
                                    </p:animMotion>
                                  </p:childTnLst>
                                </p:cTn>
                              </p:par>
                            </p:childTnLst>
                          </p:cTn>
                        </p:par>
                        <p:par>
                          <p:cTn id="348" fill="hold" nodeType="afterGroup">
                            <p:stCondLst>
                              <p:cond delay="160620"/>
                            </p:stCondLst>
                            <p:childTnLst>
                              <p:par>
                                <p:cTn id="349" presetID="6" presetClass="exit" presetSubtype="16" fill="hold" nodeType="afterEffect">
                                  <p:stCondLst>
                                    <p:cond delay="0"/>
                                  </p:stCondLst>
                                  <p:childTnLst>
                                    <p:animEffect transition="out" filter="circle(in)">
                                      <p:cBhvr>
                                        <p:cTn id="350" dur="10"/>
                                        <p:tgtEl>
                                          <p:spTgt spid="13346"/>
                                        </p:tgtEl>
                                      </p:cBhvr>
                                    </p:animEffect>
                                    <p:set>
                                      <p:cBhvr>
                                        <p:cTn id="351" dur="1" fill="hold">
                                          <p:stCondLst>
                                            <p:cond delay="9"/>
                                          </p:stCondLst>
                                        </p:cTn>
                                        <p:tgtEl>
                                          <p:spTgt spid="13346"/>
                                        </p:tgtEl>
                                        <p:attrNameLst>
                                          <p:attrName>style.visibility</p:attrName>
                                        </p:attrNameLst>
                                      </p:cBhvr>
                                      <p:to>
                                        <p:strVal val="hidden"/>
                                      </p:to>
                                    </p:set>
                                  </p:childTnLst>
                                </p:cTn>
                              </p:par>
                            </p:childTnLst>
                          </p:cTn>
                        </p:par>
                        <p:par>
                          <p:cTn id="352" fill="hold" nodeType="afterGroup">
                            <p:stCondLst>
                              <p:cond delay="160630"/>
                            </p:stCondLst>
                            <p:childTnLst>
                              <p:par>
                                <p:cTn id="353" presetID="4" presetClass="exit" presetSubtype="16" fill="hold" nodeType="afterEffect">
                                  <p:stCondLst>
                                    <p:cond delay="0"/>
                                  </p:stCondLst>
                                  <p:childTnLst>
                                    <p:animEffect transition="out" filter="box(in)">
                                      <p:cBhvr>
                                        <p:cTn id="354" dur="10"/>
                                        <p:tgtEl>
                                          <p:spTgt spid="13345"/>
                                        </p:tgtEl>
                                      </p:cBhvr>
                                    </p:animEffect>
                                    <p:set>
                                      <p:cBhvr>
                                        <p:cTn id="355" dur="1" fill="hold">
                                          <p:stCondLst>
                                            <p:cond delay="9"/>
                                          </p:stCondLst>
                                        </p:cTn>
                                        <p:tgtEl>
                                          <p:spTgt spid="13345"/>
                                        </p:tgtEl>
                                        <p:attrNameLst>
                                          <p:attrName>style.visibility</p:attrName>
                                        </p:attrNameLst>
                                      </p:cBhvr>
                                      <p:to>
                                        <p:strVal val="hidden"/>
                                      </p:to>
                                    </p:set>
                                  </p:childTnLst>
                                </p:cTn>
                              </p:par>
                            </p:childTnLst>
                          </p:cTn>
                        </p:par>
                        <p:par>
                          <p:cTn id="356" fill="hold" nodeType="afterGroup">
                            <p:stCondLst>
                              <p:cond delay="160640"/>
                            </p:stCondLst>
                            <p:childTnLst>
                              <p:par>
                                <p:cTn id="35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58" dur="5000" fill="hold"/>
                                        <p:tgtEl>
                                          <p:spTgt spid="13344"/>
                                        </p:tgtEl>
                                        <p:attrNameLst>
                                          <p:attrName>ppt_x</p:attrName>
                                          <p:attrName>ppt_y</p:attrName>
                                        </p:attrNameLst>
                                      </p:cBhvr>
                                      <p:rCtr x="-7083" y="25688"/>
                                    </p:animMotion>
                                  </p:childTnLst>
                                </p:cTn>
                              </p:par>
                            </p:childTnLst>
                          </p:cTn>
                        </p:par>
                        <p:par>
                          <p:cTn id="359" fill="hold" nodeType="afterGroup">
                            <p:stCondLst>
                              <p:cond delay="165640"/>
                            </p:stCondLst>
                            <p:childTnLst>
                              <p:par>
                                <p:cTn id="360" presetID="6" presetClass="exit" presetSubtype="16" fill="hold" nodeType="afterEffect">
                                  <p:stCondLst>
                                    <p:cond delay="0"/>
                                  </p:stCondLst>
                                  <p:childTnLst>
                                    <p:animEffect transition="out" filter="circle(in)">
                                      <p:cBhvr>
                                        <p:cTn id="361" dur="10"/>
                                        <p:tgtEl>
                                          <p:spTgt spid="13344"/>
                                        </p:tgtEl>
                                      </p:cBhvr>
                                    </p:animEffect>
                                    <p:set>
                                      <p:cBhvr>
                                        <p:cTn id="362" dur="1" fill="hold">
                                          <p:stCondLst>
                                            <p:cond delay="9"/>
                                          </p:stCondLst>
                                        </p:cTn>
                                        <p:tgtEl>
                                          <p:spTgt spid="13344"/>
                                        </p:tgtEl>
                                        <p:attrNameLst>
                                          <p:attrName>style.visibility</p:attrName>
                                        </p:attrNameLst>
                                      </p:cBhvr>
                                      <p:to>
                                        <p:strVal val="hidden"/>
                                      </p:to>
                                    </p:set>
                                  </p:childTnLst>
                                </p:cTn>
                              </p:par>
                            </p:childTnLst>
                          </p:cTn>
                        </p:par>
                        <p:par>
                          <p:cTn id="363" fill="hold" nodeType="afterGroup">
                            <p:stCondLst>
                              <p:cond delay="165650"/>
                            </p:stCondLst>
                            <p:childTnLst>
                              <p:par>
                                <p:cTn id="364" presetID="4" presetClass="exit" presetSubtype="16" fill="hold" nodeType="afterEffect">
                                  <p:stCondLst>
                                    <p:cond delay="0"/>
                                  </p:stCondLst>
                                  <p:childTnLst>
                                    <p:animEffect transition="out" filter="box(in)">
                                      <p:cBhvr>
                                        <p:cTn id="365" dur="10"/>
                                        <p:tgtEl>
                                          <p:spTgt spid="13343"/>
                                        </p:tgtEl>
                                      </p:cBhvr>
                                    </p:animEffect>
                                    <p:set>
                                      <p:cBhvr>
                                        <p:cTn id="366" dur="1" fill="hold">
                                          <p:stCondLst>
                                            <p:cond delay="9"/>
                                          </p:stCondLst>
                                        </p:cTn>
                                        <p:tgtEl>
                                          <p:spTgt spid="13343"/>
                                        </p:tgtEl>
                                        <p:attrNameLst>
                                          <p:attrName>style.visibility</p:attrName>
                                        </p:attrNameLst>
                                      </p:cBhvr>
                                      <p:to>
                                        <p:strVal val="hidden"/>
                                      </p:to>
                                    </p:set>
                                  </p:childTnLst>
                                </p:cTn>
                              </p:par>
                            </p:childTnLst>
                          </p:cTn>
                        </p:par>
                        <p:par>
                          <p:cTn id="367" fill="hold" nodeType="afterGroup">
                            <p:stCondLst>
                              <p:cond delay="165660"/>
                            </p:stCondLst>
                            <p:childTnLst>
                              <p:par>
                                <p:cTn id="36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69" dur="5000" fill="hold"/>
                                        <p:tgtEl>
                                          <p:spTgt spid="13342"/>
                                        </p:tgtEl>
                                        <p:attrNameLst>
                                          <p:attrName>ppt_x</p:attrName>
                                          <p:attrName>ppt_y</p:attrName>
                                        </p:attrNameLst>
                                      </p:cBhvr>
                                      <p:rCtr x="26875" y="3561"/>
                                    </p:animMotion>
                                  </p:childTnLst>
                                </p:cTn>
                              </p:par>
                            </p:childTnLst>
                          </p:cTn>
                        </p:par>
                        <p:par>
                          <p:cTn id="370" fill="hold" nodeType="afterGroup">
                            <p:stCondLst>
                              <p:cond delay="170660"/>
                            </p:stCondLst>
                            <p:childTnLst>
                              <p:par>
                                <p:cTn id="371" presetID="6" presetClass="exit" presetSubtype="16" fill="hold" nodeType="afterEffect">
                                  <p:stCondLst>
                                    <p:cond delay="0"/>
                                  </p:stCondLst>
                                  <p:childTnLst>
                                    <p:animEffect transition="out" filter="circle(in)">
                                      <p:cBhvr>
                                        <p:cTn id="372" dur="10"/>
                                        <p:tgtEl>
                                          <p:spTgt spid="13342"/>
                                        </p:tgtEl>
                                      </p:cBhvr>
                                    </p:animEffect>
                                    <p:set>
                                      <p:cBhvr>
                                        <p:cTn id="373" dur="1" fill="hold">
                                          <p:stCondLst>
                                            <p:cond delay="9"/>
                                          </p:stCondLst>
                                        </p:cTn>
                                        <p:tgtEl>
                                          <p:spTgt spid="13342"/>
                                        </p:tgtEl>
                                        <p:attrNameLst>
                                          <p:attrName>style.visibility</p:attrName>
                                        </p:attrNameLst>
                                      </p:cBhvr>
                                      <p:to>
                                        <p:strVal val="hidden"/>
                                      </p:to>
                                    </p:set>
                                  </p:childTnLst>
                                </p:cTn>
                              </p:par>
                            </p:childTnLst>
                          </p:cTn>
                        </p:par>
                        <p:par>
                          <p:cTn id="374" fill="hold" nodeType="afterGroup">
                            <p:stCondLst>
                              <p:cond delay="170670"/>
                            </p:stCondLst>
                            <p:childTnLst>
                              <p:par>
                                <p:cTn id="375" presetID="4" presetClass="exit" presetSubtype="16" fill="hold" nodeType="afterEffect">
                                  <p:stCondLst>
                                    <p:cond delay="0"/>
                                  </p:stCondLst>
                                  <p:childTnLst>
                                    <p:animEffect transition="out" filter="box(in)">
                                      <p:cBhvr>
                                        <p:cTn id="376" dur="10"/>
                                        <p:tgtEl>
                                          <p:spTgt spid="13341"/>
                                        </p:tgtEl>
                                      </p:cBhvr>
                                    </p:animEffect>
                                    <p:set>
                                      <p:cBhvr>
                                        <p:cTn id="377" dur="1" fill="hold">
                                          <p:stCondLst>
                                            <p:cond delay="9"/>
                                          </p:stCondLst>
                                        </p:cTn>
                                        <p:tgtEl>
                                          <p:spTgt spid="13341"/>
                                        </p:tgtEl>
                                        <p:attrNameLst>
                                          <p:attrName>style.visibility</p:attrName>
                                        </p:attrNameLst>
                                      </p:cBhvr>
                                      <p:to>
                                        <p:strVal val="hidden"/>
                                      </p:to>
                                    </p:set>
                                  </p:childTnLst>
                                </p:cTn>
                              </p:par>
                            </p:childTnLst>
                          </p:cTn>
                        </p:par>
                        <p:par>
                          <p:cTn id="378" fill="hold" nodeType="afterGroup">
                            <p:stCondLst>
                              <p:cond delay="170680"/>
                            </p:stCondLst>
                            <p:childTnLst>
                              <p:par>
                                <p:cTn id="37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80" dur="5000" fill="hold"/>
                                        <p:tgtEl>
                                          <p:spTgt spid="13340"/>
                                        </p:tgtEl>
                                        <p:attrNameLst>
                                          <p:attrName>ppt_x</p:attrName>
                                          <p:attrName>ppt_y</p:attrName>
                                        </p:attrNameLst>
                                      </p:cBhvr>
                                      <p:rCtr x="7674" y="-26012"/>
                                    </p:animMotion>
                                  </p:childTnLst>
                                </p:cTn>
                              </p:par>
                            </p:childTnLst>
                          </p:cTn>
                        </p:par>
                        <p:par>
                          <p:cTn id="381" fill="hold" nodeType="afterGroup">
                            <p:stCondLst>
                              <p:cond delay="175680"/>
                            </p:stCondLst>
                            <p:childTnLst>
                              <p:par>
                                <p:cTn id="382" presetID="6" presetClass="exit" presetSubtype="16" fill="hold" nodeType="afterEffect">
                                  <p:stCondLst>
                                    <p:cond delay="0"/>
                                  </p:stCondLst>
                                  <p:childTnLst>
                                    <p:animEffect transition="out" filter="circle(in)">
                                      <p:cBhvr>
                                        <p:cTn id="383" dur="10"/>
                                        <p:tgtEl>
                                          <p:spTgt spid="13340"/>
                                        </p:tgtEl>
                                      </p:cBhvr>
                                    </p:animEffect>
                                    <p:set>
                                      <p:cBhvr>
                                        <p:cTn id="384" dur="1" fill="hold">
                                          <p:stCondLst>
                                            <p:cond delay="9"/>
                                          </p:stCondLst>
                                        </p:cTn>
                                        <p:tgtEl>
                                          <p:spTgt spid="13340"/>
                                        </p:tgtEl>
                                        <p:attrNameLst>
                                          <p:attrName>style.visibility</p:attrName>
                                        </p:attrNameLst>
                                      </p:cBhvr>
                                      <p:to>
                                        <p:strVal val="hidden"/>
                                      </p:to>
                                    </p:set>
                                  </p:childTnLst>
                                </p:cTn>
                              </p:par>
                            </p:childTnLst>
                          </p:cTn>
                        </p:par>
                        <p:par>
                          <p:cTn id="385" fill="hold" nodeType="afterGroup">
                            <p:stCondLst>
                              <p:cond delay="175690"/>
                            </p:stCondLst>
                            <p:childTnLst>
                              <p:par>
                                <p:cTn id="386" presetID="4" presetClass="exit" presetSubtype="16" fill="hold" nodeType="afterEffect">
                                  <p:stCondLst>
                                    <p:cond delay="0"/>
                                  </p:stCondLst>
                                  <p:childTnLst>
                                    <p:animEffect transition="out" filter="box(in)">
                                      <p:cBhvr>
                                        <p:cTn id="387" dur="10"/>
                                        <p:tgtEl>
                                          <p:spTgt spid="13339"/>
                                        </p:tgtEl>
                                      </p:cBhvr>
                                    </p:animEffect>
                                    <p:set>
                                      <p:cBhvr>
                                        <p:cTn id="388" dur="1" fill="hold">
                                          <p:stCondLst>
                                            <p:cond delay="9"/>
                                          </p:stCondLst>
                                        </p:cTn>
                                        <p:tgtEl>
                                          <p:spTgt spid="13339"/>
                                        </p:tgtEl>
                                        <p:attrNameLst>
                                          <p:attrName>style.visibility</p:attrName>
                                        </p:attrNameLst>
                                      </p:cBhvr>
                                      <p:to>
                                        <p:strVal val="hidden"/>
                                      </p:to>
                                    </p:set>
                                  </p:childTnLst>
                                </p:cTn>
                              </p:par>
                            </p:childTnLst>
                          </p:cTn>
                        </p:par>
                        <p:par>
                          <p:cTn id="389" fill="hold" nodeType="afterGroup">
                            <p:stCondLst>
                              <p:cond delay="175700"/>
                            </p:stCondLst>
                            <p:childTnLst>
                              <p:par>
                                <p:cTn id="39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1" dur="5000" fill="hold"/>
                                        <p:tgtEl>
                                          <p:spTgt spid="13338"/>
                                        </p:tgtEl>
                                        <p:attrNameLst>
                                          <p:attrName>ppt_x</p:attrName>
                                          <p:attrName>ppt_y</p:attrName>
                                        </p:attrNameLst>
                                      </p:cBhvr>
                                      <p:rCtr x="-27083" y="-3029"/>
                                    </p:animMotion>
                                  </p:childTnLst>
                                </p:cTn>
                              </p:par>
                            </p:childTnLst>
                          </p:cTn>
                        </p:par>
                        <p:par>
                          <p:cTn id="392" fill="hold" nodeType="afterGroup">
                            <p:stCondLst>
                              <p:cond delay="180700"/>
                            </p:stCondLst>
                            <p:childTnLst>
                              <p:par>
                                <p:cTn id="393" presetID="6" presetClass="exit" presetSubtype="16" fill="hold" nodeType="afterEffect">
                                  <p:stCondLst>
                                    <p:cond delay="0"/>
                                  </p:stCondLst>
                                  <p:childTnLst>
                                    <p:animEffect transition="out" filter="circle(in)">
                                      <p:cBhvr>
                                        <p:cTn id="394" dur="10"/>
                                        <p:tgtEl>
                                          <p:spTgt spid="13338"/>
                                        </p:tgtEl>
                                      </p:cBhvr>
                                    </p:animEffect>
                                    <p:set>
                                      <p:cBhvr>
                                        <p:cTn id="395" dur="1" fill="hold">
                                          <p:stCondLst>
                                            <p:cond delay="9"/>
                                          </p:stCondLst>
                                        </p:cTn>
                                        <p:tgtEl>
                                          <p:spTgt spid="13338"/>
                                        </p:tgtEl>
                                        <p:attrNameLst>
                                          <p:attrName>style.visibility</p:attrName>
                                        </p:attrNameLst>
                                      </p:cBhvr>
                                      <p:to>
                                        <p:strVal val="hidden"/>
                                      </p:to>
                                    </p:set>
                                  </p:childTnLst>
                                </p:cTn>
                              </p:par>
                            </p:childTnLst>
                          </p:cTn>
                        </p:par>
                        <p:par>
                          <p:cTn id="396" fill="hold" nodeType="afterGroup">
                            <p:stCondLst>
                              <p:cond delay="180710"/>
                            </p:stCondLst>
                            <p:childTnLst>
                              <p:par>
                                <p:cTn id="397" presetID="4" presetClass="exit" presetSubtype="16" fill="hold" nodeType="afterEffect">
                                  <p:stCondLst>
                                    <p:cond delay="0"/>
                                  </p:stCondLst>
                                  <p:childTnLst>
                                    <p:animEffect transition="out" filter="box(in)">
                                      <p:cBhvr>
                                        <p:cTn id="398" dur="10"/>
                                        <p:tgtEl>
                                          <p:spTgt spid="13337"/>
                                        </p:tgtEl>
                                      </p:cBhvr>
                                    </p:animEffect>
                                    <p:set>
                                      <p:cBhvr>
                                        <p:cTn id="399" dur="1" fill="hold">
                                          <p:stCondLst>
                                            <p:cond delay="9"/>
                                          </p:stCondLst>
                                        </p:cTn>
                                        <p:tgtEl>
                                          <p:spTgt spid="13337"/>
                                        </p:tgtEl>
                                        <p:attrNameLst>
                                          <p:attrName>style.visibility</p:attrName>
                                        </p:attrNameLst>
                                      </p:cBhvr>
                                      <p:to>
                                        <p:strVal val="hidden"/>
                                      </p:to>
                                    </p:set>
                                  </p:childTnLst>
                                </p:cTn>
                              </p:par>
                            </p:childTnLst>
                          </p:cTn>
                        </p:par>
                        <p:par>
                          <p:cTn id="400" fill="hold" nodeType="afterGroup">
                            <p:stCondLst>
                              <p:cond delay="180720"/>
                            </p:stCondLst>
                            <p:childTnLst>
                              <p:par>
                                <p:cTn id="40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02" dur="5000" fill="hold"/>
                                        <p:tgtEl>
                                          <p:spTgt spid="13336"/>
                                        </p:tgtEl>
                                        <p:attrNameLst>
                                          <p:attrName>ppt_x</p:attrName>
                                          <p:attrName>ppt_y</p:attrName>
                                        </p:attrNameLst>
                                      </p:cBhvr>
                                      <p:rCtr x="-7083" y="25688"/>
                                    </p:animMotion>
                                  </p:childTnLst>
                                </p:cTn>
                              </p:par>
                            </p:childTnLst>
                          </p:cTn>
                        </p:par>
                        <p:par>
                          <p:cTn id="403" fill="hold" nodeType="afterGroup">
                            <p:stCondLst>
                              <p:cond delay="185720"/>
                            </p:stCondLst>
                            <p:childTnLst>
                              <p:par>
                                <p:cTn id="404" presetID="6" presetClass="exit" presetSubtype="16" fill="hold" nodeType="afterEffect">
                                  <p:stCondLst>
                                    <p:cond delay="0"/>
                                  </p:stCondLst>
                                  <p:childTnLst>
                                    <p:animEffect transition="out" filter="circle(in)">
                                      <p:cBhvr>
                                        <p:cTn id="405" dur="10"/>
                                        <p:tgtEl>
                                          <p:spTgt spid="13336"/>
                                        </p:tgtEl>
                                      </p:cBhvr>
                                    </p:animEffect>
                                    <p:set>
                                      <p:cBhvr>
                                        <p:cTn id="406" dur="1" fill="hold">
                                          <p:stCondLst>
                                            <p:cond delay="9"/>
                                          </p:stCondLst>
                                        </p:cTn>
                                        <p:tgtEl>
                                          <p:spTgt spid="13336"/>
                                        </p:tgtEl>
                                        <p:attrNameLst>
                                          <p:attrName>style.visibility</p:attrName>
                                        </p:attrNameLst>
                                      </p:cBhvr>
                                      <p:to>
                                        <p:strVal val="hidden"/>
                                      </p:to>
                                    </p:set>
                                  </p:childTnLst>
                                </p:cTn>
                              </p:par>
                            </p:childTnLst>
                          </p:cTn>
                        </p:par>
                        <p:par>
                          <p:cTn id="407" fill="hold" nodeType="afterGroup">
                            <p:stCondLst>
                              <p:cond delay="185730"/>
                            </p:stCondLst>
                            <p:childTnLst>
                              <p:par>
                                <p:cTn id="408" presetID="4" presetClass="exit" presetSubtype="16" fill="hold" nodeType="afterEffect">
                                  <p:stCondLst>
                                    <p:cond delay="0"/>
                                  </p:stCondLst>
                                  <p:childTnLst>
                                    <p:animEffect transition="out" filter="box(in)">
                                      <p:cBhvr>
                                        <p:cTn id="409" dur="10"/>
                                        <p:tgtEl>
                                          <p:spTgt spid="13335"/>
                                        </p:tgtEl>
                                      </p:cBhvr>
                                    </p:animEffect>
                                    <p:set>
                                      <p:cBhvr>
                                        <p:cTn id="410" dur="1" fill="hold">
                                          <p:stCondLst>
                                            <p:cond delay="9"/>
                                          </p:stCondLst>
                                        </p:cTn>
                                        <p:tgtEl>
                                          <p:spTgt spid="13335"/>
                                        </p:tgtEl>
                                        <p:attrNameLst>
                                          <p:attrName>style.visibility</p:attrName>
                                        </p:attrNameLst>
                                      </p:cBhvr>
                                      <p:to>
                                        <p:strVal val="hidden"/>
                                      </p:to>
                                    </p:set>
                                  </p:childTnLst>
                                </p:cTn>
                              </p:par>
                            </p:childTnLst>
                          </p:cTn>
                        </p:par>
                        <p:par>
                          <p:cTn id="411" fill="hold" nodeType="afterGroup">
                            <p:stCondLst>
                              <p:cond delay="185740"/>
                            </p:stCondLst>
                            <p:childTnLst>
                              <p:par>
                                <p:cTn id="41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13" dur="5000" fill="hold"/>
                                        <p:tgtEl>
                                          <p:spTgt spid="13334"/>
                                        </p:tgtEl>
                                        <p:attrNameLst>
                                          <p:attrName>ppt_x</p:attrName>
                                          <p:attrName>ppt_y</p:attrName>
                                        </p:attrNameLst>
                                      </p:cBhvr>
                                      <p:rCtr x="26875" y="3561"/>
                                    </p:animMotion>
                                  </p:childTnLst>
                                </p:cTn>
                              </p:par>
                            </p:childTnLst>
                          </p:cTn>
                        </p:par>
                        <p:par>
                          <p:cTn id="414" fill="hold" nodeType="afterGroup">
                            <p:stCondLst>
                              <p:cond delay="190740"/>
                            </p:stCondLst>
                            <p:childTnLst>
                              <p:par>
                                <p:cTn id="415" presetID="6" presetClass="exit" presetSubtype="16" fill="hold" nodeType="afterEffect">
                                  <p:stCondLst>
                                    <p:cond delay="0"/>
                                  </p:stCondLst>
                                  <p:childTnLst>
                                    <p:animEffect transition="out" filter="circle(in)">
                                      <p:cBhvr>
                                        <p:cTn id="416" dur="10"/>
                                        <p:tgtEl>
                                          <p:spTgt spid="13334"/>
                                        </p:tgtEl>
                                      </p:cBhvr>
                                    </p:animEffect>
                                    <p:set>
                                      <p:cBhvr>
                                        <p:cTn id="417" dur="1" fill="hold">
                                          <p:stCondLst>
                                            <p:cond delay="9"/>
                                          </p:stCondLst>
                                        </p:cTn>
                                        <p:tgtEl>
                                          <p:spTgt spid="13334"/>
                                        </p:tgtEl>
                                        <p:attrNameLst>
                                          <p:attrName>style.visibility</p:attrName>
                                        </p:attrNameLst>
                                      </p:cBhvr>
                                      <p:to>
                                        <p:strVal val="hidden"/>
                                      </p:to>
                                    </p:set>
                                  </p:childTnLst>
                                </p:cTn>
                              </p:par>
                            </p:childTnLst>
                          </p:cTn>
                        </p:par>
                        <p:par>
                          <p:cTn id="418" fill="hold" nodeType="afterGroup">
                            <p:stCondLst>
                              <p:cond delay="190750"/>
                            </p:stCondLst>
                            <p:childTnLst>
                              <p:par>
                                <p:cTn id="419" presetID="4" presetClass="exit" presetSubtype="16" fill="hold" nodeType="afterEffect">
                                  <p:stCondLst>
                                    <p:cond delay="0"/>
                                  </p:stCondLst>
                                  <p:childTnLst>
                                    <p:animEffect transition="out" filter="box(in)">
                                      <p:cBhvr>
                                        <p:cTn id="420" dur="10"/>
                                        <p:tgtEl>
                                          <p:spTgt spid="13333"/>
                                        </p:tgtEl>
                                      </p:cBhvr>
                                    </p:animEffect>
                                    <p:set>
                                      <p:cBhvr>
                                        <p:cTn id="421" dur="1" fill="hold">
                                          <p:stCondLst>
                                            <p:cond delay="9"/>
                                          </p:stCondLst>
                                        </p:cTn>
                                        <p:tgtEl>
                                          <p:spTgt spid="13333"/>
                                        </p:tgtEl>
                                        <p:attrNameLst>
                                          <p:attrName>style.visibility</p:attrName>
                                        </p:attrNameLst>
                                      </p:cBhvr>
                                      <p:to>
                                        <p:strVal val="hidden"/>
                                      </p:to>
                                    </p:set>
                                  </p:childTnLst>
                                </p:cTn>
                              </p:par>
                            </p:childTnLst>
                          </p:cTn>
                        </p:par>
                        <p:par>
                          <p:cTn id="422" fill="hold" nodeType="afterGroup">
                            <p:stCondLst>
                              <p:cond delay="190760"/>
                            </p:stCondLst>
                            <p:childTnLst>
                              <p:par>
                                <p:cTn id="42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24" dur="5000" fill="hold"/>
                                        <p:tgtEl>
                                          <p:spTgt spid="13332"/>
                                        </p:tgtEl>
                                        <p:attrNameLst>
                                          <p:attrName>ppt_x</p:attrName>
                                          <p:attrName>ppt_y</p:attrName>
                                        </p:attrNameLst>
                                      </p:cBhvr>
                                      <p:rCtr x="7674" y="-26012"/>
                                    </p:animMotion>
                                  </p:childTnLst>
                                </p:cTn>
                              </p:par>
                            </p:childTnLst>
                          </p:cTn>
                        </p:par>
                        <p:par>
                          <p:cTn id="425" fill="hold" nodeType="afterGroup">
                            <p:stCondLst>
                              <p:cond delay="195760"/>
                            </p:stCondLst>
                            <p:childTnLst>
                              <p:par>
                                <p:cTn id="426" presetID="6" presetClass="exit" presetSubtype="16" fill="hold" nodeType="afterEffect">
                                  <p:stCondLst>
                                    <p:cond delay="0"/>
                                  </p:stCondLst>
                                  <p:childTnLst>
                                    <p:animEffect transition="out" filter="circle(in)">
                                      <p:cBhvr>
                                        <p:cTn id="427" dur="10"/>
                                        <p:tgtEl>
                                          <p:spTgt spid="13332"/>
                                        </p:tgtEl>
                                      </p:cBhvr>
                                    </p:animEffect>
                                    <p:set>
                                      <p:cBhvr>
                                        <p:cTn id="428" dur="1" fill="hold">
                                          <p:stCondLst>
                                            <p:cond delay="9"/>
                                          </p:stCondLst>
                                        </p:cTn>
                                        <p:tgtEl>
                                          <p:spTgt spid="13332"/>
                                        </p:tgtEl>
                                        <p:attrNameLst>
                                          <p:attrName>style.visibility</p:attrName>
                                        </p:attrNameLst>
                                      </p:cBhvr>
                                      <p:to>
                                        <p:strVal val="hidden"/>
                                      </p:to>
                                    </p:set>
                                  </p:childTnLst>
                                </p:cTn>
                              </p:par>
                            </p:childTnLst>
                          </p:cTn>
                        </p:par>
                        <p:par>
                          <p:cTn id="429" fill="hold" nodeType="afterGroup">
                            <p:stCondLst>
                              <p:cond delay="195770"/>
                            </p:stCondLst>
                            <p:childTnLst>
                              <p:par>
                                <p:cTn id="430" presetID="4" presetClass="exit" presetSubtype="16" fill="hold" nodeType="afterEffect">
                                  <p:stCondLst>
                                    <p:cond delay="0"/>
                                  </p:stCondLst>
                                  <p:childTnLst>
                                    <p:animEffect transition="out" filter="box(in)">
                                      <p:cBhvr>
                                        <p:cTn id="431" dur="10"/>
                                        <p:tgtEl>
                                          <p:spTgt spid="13331"/>
                                        </p:tgtEl>
                                      </p:cBhvr>
                                    </p:animEffect>
                                    <p:set>
                                      <p:cBhvr>
                                        <p:cTn id="432" dur="1" fill="hold">
                                          <p:stCondLst>
                                            <p:cond delay="9"/>
                                          </p:stCondLst>
                                        </p:cTn>
                                        <p:tgtEl>
                                          <p:spTgt spid="13331"/>
                                        </p:tgtEl>
                                        <p:attrNameLst>
                                          <p:attrName>style.visibility</p:attrName>
                                        </p:attrNameLst>
                                      </p:cBhvr>
                                      <p:to>
                                        <p:strVal val="hidden"/>
                                      </p:to>
                                    </p:set>
                                  </p:childTnLst>
                                </p:cTn>
                              </p:par>
                            </p:childTnLst>
                          </p:cTn>
                        </p:par>
                        <p:par>
                          <p:cTn id="433" fill="hold" nodeType="afterGroup">
                            <p:stCondLst>
                              <p:cond delay="195780"/>
                            </p:stCondLst>
                            <p:childTnLst>
                              <p:par>
                                <p:cTn id="43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35" dur="5000" fill="hold"/>
                                        <p:tgtEl>
                                          <p:spTgt spid="13330"/>
                                        </p:tgtEl>
                                        <p:attrNameLst>
                                          <p:attrName>ppt_x</p:attrName>
                                          <p:attrName>ppt_y</p:attrName>
                                        </p:attrNameLst>
                                      </p:cBhvr>
                                      <p:rCtr x="-27083" y="-3029"/>
                                    </p:animMotion>
                                  </p:childTnLst>
                                </p:cTn>
                              </p:par>
                            </p:childTnLst>
                          </p:cTn>
                        </p:par>
                        <p:par>
                          <p:cTn id="436" fill="hold" nodeType="afterGroup">
                            <p:stCondLst>
                              <p:cond delay="200780"/>
                            </p:stCondLst>
                            <p:childTnLst>
                              <p:par>
                                <p:cTn id="437" presetID="6" presetClass="exit" presetSubtype="16" fill="hold" nodeType="afterEffect">
                                  <p:stCondLst>
                                    <p:cond delay="0"/>
                                  </p:stCondLst>
                                  <p:childTnLst>
                                    <p:animEffect transition="out" filter="circle(in)">
                                      <p:cBhvr>
                                        <p:cTn id="438" dur="10"/>
                                        <p:tgtEl>
                                          <p:spTgt spid="13330"/>
                                        </p:tgtEl>
                                      </p:cBhvr>
                                    </p:animEffect>
                                    <p:set>
                                      <p:cBhvr>
                                        <p:cTn id="439" dur="1" fill="hold">
                                          <p:stCondLst>
                                            <p:cond delay="9"/>
                                          </p:stCondLst>
                                        </p:cTn>
                                        <p:tgtEl>
                                          <p:spTgt spid="13330"/>
                                        </p:tgtEl>
                                        <p:attrNameLst>
                                          <p:attrName>style.visibility</p:attrName>
                                        </p:attrNameLst>
                                      </p:cBhvr>
                                      <p:to>
                                        <p:strVal val="hidden"/>
                                      </p:to>
                                    </p:set>
                                  </p:childTnLst>
                                </p:cTn>
                              </p:par>
                            </p:childTnLst>
                          </p:cTn>
                        </p:par>
                        <p:par>
                          <p:cTn id="440" fill="hold" nodeType="afterGroup">
                            <p:stCondLst>
                              <p:cond delay="200790"/>
                            </p:stCondLst>
                            <p:childTnLst>
                              <p:par>
                                <p:cTn id="441" presetID="4" presetClass="exit" presetSubtype="16" fill="hold" nodeType="afterEffect">
                                  <p:stCondLst>
                                    <p:cond delay="0"/>
                                  </p:stCondLst>
                                  <p:childTnLst>
                                    <p:animEffect transition="out" filter="box(in)">
                                      <p:cBhvr>
                                        <p:cTn id="442" dur="10"/>
                                        <p:tgtEl>
                                          <p:spTgt spid="13329"/>
                                        </p:tgtEl>
                                      </p:cBhvr>
                                    </p:animEffect>
                                    <p:set>
                                      <p:cBhvr>
                                        <p:cTn id="443" dur="1" fill="hold">
                                          <p:stCondLst>
                                            <p:cond delay="9"/>
                                          </p:stCondLst>
                                        </p:cTn>
                                        <p:tgtEl>
                                          <p:spTgt spid="13329"/>
                                        </p:tgtEl>
                                        <p:attrNameLst>
                                          <p:attrName>style.visibility</p:attrName>
                                        </p:attrNameLst>
                                      </p:cBhvr>
                                      <p:to>
                                        <p:strVal val="hidden"/>
                                      </p:to>
                                    </p:set>
                                  </p:childTnLst>
                                </p:cTn>
                              </p:par>
                            </p:childTnLst>
                          </p:cTn>
                        </p:par>
                        <p:par>
                          <p:cTn id="444" fill="hold" nodeType="afterGroup">
                            <p:stCondLst>
                              <p:cond delay="200800"/>
                            </p:stCondLst>
                            <p:childTnLst>
                              <p:par>
                                <p:cTn id="44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46" dur="5000" fill="hold"/>
                                        <p:tgtEl>
                                          <p:spTgt spid="13328"/>
                                        </p:tgtEl>
                                        <p:attrNameLst>
                                          <p:attrName>ppt_x</p:attrName>
                                          <p:attrName>ppt_y</p:attrName>
                                        </p:attrNameLst>
                                      </p:cBhvr>
                                      <p:rCtr x="-7083" y="25688"/>
                                    </p:animMotion>
                                  </p:childTnLst>
                                </p:cTn>
                              </p:par>
                            </p:childTnLst>
                          </p:cTn>
                        </p:par>
                        <p:par>
                          <p:cTn id="447" fill="hold" nodeType="afterGroup">
                            <p:stCondLst>
                              <p:cond delay="205800"/>
                            </p:stCondLst>
                            <p:childTnLst>
                              <p:par>
                                <p:cTn id="448" presetID="6" presetClass="exit" presetSubtype="16" fill="hold" nodeType="afterEffect">
                                  <p:stCondLst>
                                    <p:cond delay="0"/>
                                  </p:stCondLst>
                                  <p:childTnLst>
                                    <p:animEffect transition="out" filter="circle(in)">
                                      <p:cBhvr>
                                        <p:cTn id="449" dur="10"/>
                                        <p:tgtEl>
                                          <p:spTgt spid="13328"/>
                                        </p:tgtEl>
                                      </p:cBhvr>
                                    </p:animEffect>
                                    <p:set>
                                      <p:cBhvr>
                                        <p:cTn id="450" dur="1" fill="hold">
                                          <p:stCondLst>
                                            <p:cond delay="9"/>
                                          </p:stCondLst>
                                        </p:cTn>
                                        <p:tgtEl>
                                          <p:spTgt spid="13328"/>
                                        </p:tgtEl>
                                        <p:attrNameLst>
                                          <p:attrName>style.visibility</p:attrName>
                                        </p:attrNameLst>
                                      </p:cBhvr>
                                      <p:to>
                                        <p:strVal val="hidden"/>
                                      </p:to>
                                    </p:set>
                                  </p:childTnLst>
                                </p:cTn>
                              </p:par>
                            </p:childTnLst>
                          </p:cTn>
                        </p:par>
                        <p:par>
                          <p:cTn id="451" fill="hold" nodeType="afterGroup">
                            <p:stCondLst>
                              <p:cond delay="205810"/>
                            </p:stCondLst>
                            <p:childTnLst>
                              <p:par>
                                <p:cTn id="452" presetID="4" presetClass="exit" presetSubtype="16" fill="hold" nodeType="afterEffect">
                                  <p:stCondLst>
                                    <p:cond delay="0"/>
                                  </p:stCondLst>
                                  <p:childTnLst>
                                    <p:animEffect transition="out" filter="box(in)">
                                      <p:cBhvr>
                                        <p:cTn id="453" dur="10"/>
                                        <p:tgtEl>
                                          <p:spTgt spid="13327"/>
                                        </p:tgtEl>
                                      </p:cBhvr>
                                    </p:animEffect>
                                    <p:set>
                                      <p:cBhvr>
                                        <p:cTn id="454" dur="1" fill="hold">
                                          <p:stCondLst>
                                            <p:cond delay="9"/>
                                          </p:stCondLst>
                                        </p:cTn>
                                        <p:tgtEl>
                                          <p:spTgt spid="13327"/>
                                        </p:tgtEl>
                                        <p:attrNameLst>
                                          <p:attrName>style.visibility</p:attrName>
                                        </p:attrNameLst>
                                      </p:cBhvr>
                                      <p:to>
                                        <p:strVal val="hidden"/>
                                      </p:to>
                                    </p:set>
                                  </p:childTnLst>
                                </p:cTn>
                              </p:par>
                            </p:childTnLst>
                          </p:cTn>
                        </p:par>
                        <p:par>
                          <p:cTn id="455" fill="hold" nodeType="afterGroup">
                            <p:stCondLst>
                              <p:cond delay="205820"/>
                            </p:stCondLst>
                            <p:childTnLst>
                              <p:par>
                                <p:cTn id="45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57" dur="5000" fill="hold"/>
                                        <p:tgtEl>
                                          <p:spTgt spid="13326"/>
                                        </p:tgtEl>
                                        <p:attrNameLst>
                                          <p:attrName>ppt_x</p:attrName>
                                          <p:attrName>ppt_y</p:attrName>
                                        </p:attrNameLst>
                                      </p:cBhvr>
                                      <p:rCtr x="26875" y="3561"/>
                                    </p:animMotion>
                                  </p:childTnLst>
                                </p:cTn>
                              </p:par>
                            </p:childTnLst>
                          </p:cTn>
                        </p:par>
                        <p:par>
                          <p:cTn id="458" fill="hold" nodeType="afterGroup">
                            <p:stCondLst>
                              <p:cond delay="210820"/>
                            </p:stCondLst>
                            <p:childTnLst>
                              <p:par>
                                <p:cTn id="459" presetID="6" presetClass="exit" presetSubtype="16" fill="hold" nodeType="afterEffect">
                                  <p:stCondLst>
                                    <p:cond delay="0"/>
                                  </p:stCondLst>
                                  <p:childTnLst>
                                    <p:animEffect transition="out" filter="circle(in)">
                                      <p:cBhvr>
                                        <p:cTn id="460" dur="10"/>
                                        <p:tgtEl>
                                          <p:spTgt spid="13326"/>
                                        </p:tgtEl>
                                      </p:cBhvr>
                                    </p:animEffect>
                                    <p:set>
                                      <p:cBhvr>
                                        <p:cTn id="461" dur="1" fill="hold">
                                          <p:stCondLst>
                                            <p:cond delay="9"/>
                                          </p:stCondLst>
                                        </p:cTn>
                                        <p:tgtEl>
                                          <p:spTgt spid="13326"/>
                                        </p:tgtEl>
                                        <p:attrNameLst>
                                          <p:attrName>style.visibility</p:attrName>
                                        </p:attrNameLst>
                                      </p:cBhvr>
                                      <p:to>
                                        <p:strVal val="hidden"/>
                                      </p:to>
                                    </p:set>
                                  </p:childTnLst>
                                </p:cTn>
                              </p:par>
                            </p:childTnLst>
                          </p:cTn>
                        </p:par>
                        <p:par>
                          <p:cTn id="462" fill="hold" nodeType="afterGroup">
                            <p:stCondLst>
                              <p:cond delay="210830"/>
                            </p:stCondLst>
                            <p:childTnLst>
                              <p:par>
                                <p:cTn id="463" presetID="4" presetClass="exit" presetSubtype="16" fill="hold" nodeType="afterEffect">
                                  <p:stCondLst>
                                    <p:cond delay="0"/>
                                  </p:stCondLst>
                                  <p:childTnLst>
                                    <p:animEffect transition="out" filter="box(in)">
                                      <p:cBhvr>
                                        <p:cTn id="464" dur="10"/>
                                        <p:tgtEl>
                                          <p:spTgt spid="13325"/>
                                        </p:tgtEl>
                                      </p:cBhvr>
                                    </p:animEffect>
                                    <p:set>
                                      <p:cBhvr>
                                        <p:cTn id="465" dur="1" fill="hold">
                                          <p:stCondLst>
                                            <p:cond delay="9"/>
                                          </p:stCondLst>
                                        </p:cTn>
                                        <p:tgtEl>
                                          <p:spTgt spid="13325"/>
                                        </p:tgtEl>
                                        <p:attrNameLst>
                                          <p:attrName>style.visibility</p:attrName>
                                        </p:attrNameLst>
                                      </p:cBhvr>
                                      <p:to>
                                        <p:strVal val="hidden"/>
                                      </p:to>
                                    </p:set>
                                  </p:childTnLst>
                                </p:cTn>
                              </p:par>
                            </p:childTnLst>
                          </p:cTn>
                        </p:par>
                        <p:par>
                          <p:cTn id="466" fill="hold" nodeType="afterGroup">
                            <p:stCondLst>
                              <p:cond delay="210840"/>
                            </p:stCondLst>
                            <p:childTnLst>
                              <p:par>
                                <p:cTn id="46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68" dur="5000" fill="hold"/>
                                        <p:tgtEl>
                                          <p:spTgt spid="13324"/>
                                        </p:tgtEl>
                                        <p:attrNameLst>
                                          <p:attrName>ppt_x</p:attrName>
                                          <p:attrName>ppt_y</p:attrName>
                                        </p:attrNameLst>
                                      </p:cBhvr>
                                      <p:rCtr x="7674" y="-26012"/>
                                    </p:animMotion>
                                  </p:childTnLst>
                                </p:cTn>
                              </p:par>
                            </p:childTnLst>
                          </p:cTn>
                        </p:par>
                        <p:par>
                          <p:cTn id="469" fill="hold" nodeType="afterGroup">
                            <p:stCondLst>
                              <p:cond delay="215840"/>
                            </p:stCondLst>
                            <p:childTnLst>
                              <p:par>
                                <p:cTn id="470" presetID="6" presetClass="exit" presetSubtype="16" fill="hold" nodeType="afterEffect">
                                  <p:stCondLst>
                                    <p:cond delay="0"/>
                                  </p:stCondLst>
                                  <p:childTnLst>
                                    <p:animEffect transition="out" filter="circle(in)">
                                      <p:cBhvr>
                                        <p:cTn id="471" dur="10"/>
                                        <p:tgtEl>
                                          <p:spTgt spid="13324"/>
                                        </p:tgtEl>
                                      </p:cBhvr>
                                    </p:animEffect>
                                    <p:set>
                                      <p:cBhvr>
                                        <p:cTn id="472" dur="1" fill="hold">
                                          <p:stCondLst>
                                            <p:cond delay="9"/>
                                          </p:stCondLst>
                                        </p:cTn>
                                        <p:tgtEl>
                                          <p:spTgt spid="13324"/>
                                        </p:tgtEl>
                                        <p:attrNameLst>
                                          <p:attrName>style.visibility</p:attrName>
                                        </p:attrNameLst>
                                      </p:cBhvr>
                                      <p:to>
                                        <p:strVal val="hidden"/>
                                      </p:to>
                                    </p:set>
                                  </p:childTnLst>
                                </p:cTn>
                              </p:par>
                            </p:childTnLst>
                          </p:cTn>
                        </p:par>
                        <p:par>
                          <p:cTn id="473" fill="hold" nodeType="afterGroup">
                            <p:stCondLst>
                              <p:cond delay="215850"/>
                            </p:stCondLst>
                            <p:childTnLst>
                              <p:par>
                                <p:cTn id="474" presetID="4" presetClass="exit" presetSubtype="16" fill="hold" nodeType="afterEffect">
                                  <p:stCondLst>
                                    <p:cond delay="0"/>
                                  </p:stCondLst>
                                  <p:childTnLst>
                                    <p:animEffect transition="out" filter="box(in)">
                                      <p:cBhvr>
                                        <p:cTn id="475" dur="10"/>
                                        <p:tgtEl>
                                          <p:spTgt spid="13323"/>
                                        </p:tgtEl>
                                      </p:cBhvr>
                                    </p:animEffect>
                                    <p:set>
                                      <p:cBhvr>
                                        <p:cTn id="476" dur="1" fill="hold">
                                          <p:stCondLst>
                                            <p:cond delay="9"/>
                                          </p:stCondLst>
                                        </p:cTn>
                                        <p:tgtEl>
                                          <p:spTgt spid="13323"/>
                                        </p:tgtEl>
                                        <p:attrNameLst>
                                          <p:attrName>style.visibility</p:attrName>
                                        </p:attrNameLst>
                                      </p:cBhvr>
                                      <p:to>
                                        <p:strVal val="hidden"/>
                                      </p:to>
                                    </p:set>
                                  </p:childTnLst>
                                </p:cTn>
                              </p:par>
                            </p:childTnLst>
                          </p:cTn>
                        </p:par>
                        <p:par>
                          <p:cTn id="477" fill="hold" nodeType="afterGroup">
                            <p:stCondLst>
                              <p:cond delay="215860"/>
                            </p:stCondLst>
                            <p:childTnLst>
                              <p:par>
                                <p:cTn id="47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79" dur="5000" fill="hold"/>
                                        <p:tgtEl>
                                          <p:spTgt spid="13322"/>
                                        </p:tgtEl>
                                        <p:attrNameLst>
                                          <p:attrName>ppt_x</p:attrName>
                                          <p:attrName>ppt_y</p:attrName>
                                        </p:attrNameLst>
                                      </p:cBhvr>
                                      <p:rCtr x="-27083" y="-3029"/>
                                    </p:animMotion>
                                  </p:childTnLst>
                                </p:cTn>
                              </p:par>
                            </p:childTnLst>
                          </p:cTn>
                        </p:par>
                        <p:par>
                          <p:cTn id="480" fill="hold" nodeType="afterGroup">
                            <p:stCondLst>
                              <p:cond delay="220860"/>
                            </p:stCondLst>
                            <p:childTnLst>
                              <p:par>
                                <p:cTn id="481" presetID="6" presetClass="exit" presetSubtype="16" fill="hold" nodeType="afterEffect">
                                  <p:stCondLst>
                                    <p:cond delay="0"/>
                                  </p:stCondLst>
                                  <p:childTnLst>
                                    <p:animEffect transition="out" filter="circle(in)">
                                      <p:cBhvr>
                                        <p:cTn id="482" dur="10"/>
                                        <p:tgtEl>
                                          <p:spTgt spid="13322"/>
                                        </p:tgtEl>
                                      </p:cBhvr>
                                    </p:animEffect>
                                    <p:set>
                                      <p:cBhvr>
                                        <p:cTn id="483" dur="1" fill="hold">
                                          <p:stCondLst>
                                            <p:cond delay="9"/>
                                          </p:stCondLst>
                                        </p:cTn>
                                        <p:tgtEl>
                                          <p:spTgt spid="13322"/>
                                        </p:tgtEl>
                                        <p:attrNameLst>
                                          <p:attrName>style.visibility</p:attrName>
                                        </p:attrNameLst>
                                      </p:cBhvr>
                                      <p:to>
                                        <p:strVal val="hidden"/>
                                      </p:to>
                                    </p:set>
                                  </p:childTnLst>
                                </p:cTn>
                              </p:par>
                            </p:childTnLst>
                          </p:cTn>
                        </p:par>
                        <p:par>
                          <p:cTn id="484" fill="hold" nodeType="afterGroup">
                            <p:stCondLst>
                              <p:cond delay="220870"/>
                            </p:stCondLst>
                            <p:childTnLst>
                              <p:par>
                                <p:cTn id="485" presetID="4" presetClass="exit" presetSubtype="16" fill="hold" nodeType="afterEffect">
                                  <p:stCondLst>
                                    <p:cond delay="0"/>
                                  </p:stCondLst>
                                  <p:childTnLst>
                                    <p:animEffect transition="out" filter="box(in)">
                                      <p:cBhvr>
                                        <p:cTn id="486" dur="10"/>
                                        <p:tgtEl>
                                          <p:spTgt spid="13321"/>
                                        </p:tgtEl>
                                      </p:cBhvr>
                                    </p:animEffect>
                                    <p:set>
                                      <p:cBhvr>
                                        <p:cTn id="487" dur="1" fill="hold">
                                          <p:stCondLst>
                                            <p:cond delay="9"/>
                                          </p:stCondLst>
                                        </p:cTn>
                                        <p:tgtEl>
                                          <p:spTgt spid="13321"/>
                                        </p:tgtEl>
                                        <p:attrNameLst>
                                          <p:attrName>style.visibility</p:attrName>
                                        </p:attrNameLst>
                                      </p:cBhvr>
                                      <p:to>
                                        <p:strVal val="hidden"/>
                                      </p:to>
                                    </p:set>
                                  </p:childTnLst>
                                </p:cTn>
                              </p:par>
                            </p:childTnLst>
                          </p:cTn>
                        </p:par>
                        <p:par>
                          <p:cTn id="488" fill="hold" nodeType="afterGroup">
                            <p:stCondLst>
                              <p:cond delay="220880"/>
                            </p:stCondLst>
                            <p:childTnLst>
                              <p:par>
                                <p:cTn id="489" presetID="51" presetClass="path" presetSubtype="0" fill="hold" nodeType="afterEffect">
                                  <p:stCondLst>
                                    <p:cond delay="0"/>
                                  </p:stCondLst>
                                  <p:childTnLst>
                                    <p:animMotion origin="layout" path="M -3.05556E-6 0 L -0.10503 0.13727 C -0.12864 0.1662 -0.14166 0.20949 -0.14166 0.2544 C -0.14166 0.30602 -0.12864 0.34676 -0.10503 0.37569 L -3.05556E-6 0.51389 " pathEditMode="relative" rAng="0" ptsTypes="FffFF">
                                      <p:cBhvr>
                                        <p:cTn id="490" dur="5000" fill="hold"/>
                                        <p:tgtEl>
                                          <p:spTgt spid="13320"/>
                                        </p:tgtEl>
                                        <p:attrNameLst>
                                          <p:attrName>ppt_x</p:attrName>
                                          <p:attrName>ppt_y</p:attrName>
                                        </p:attrNameLst>
                                      </p:cBhvr>
                                      <p:rCtr x="-7083" y="25694"/>
                                    </p:animMotion>
                                  </p:childTnLst>
                                </p:cTn>
                              </p:par>
                            </p:childTnLst>
                          </p:cTn>
                        </p:par>
                        <p:par>
                          <p:cTn id="491" fill="hold" nodeType="afterGroup">
                            <p:stCondLst>
                              <p:cond delay="225880"/>
                            </p:stCondLst>
                            <p:childTnLst>
                              <p:par>
                                <p:cTn id="492" presetID="6" presetClass="exit" presetSubtype="16" fill="hold" nodeType="afterEffect">
                                  <p:stCondLst>
                                    <p:cond delay="0"/>
                                  </p:stCondLst>
                                  <p:childTnLst>
                                    <p:animEffect transition="out" filter="circle(in)">
                                      <p:cBhvr>
                                        <p:cTn id="493" dur="10"/>
                                        <p:tgtEl>
                                          <p:spTgt spid="13320"/>
                                        </p:tgtEl>
                                      </p:cBhvr>
                                    </p:animEffect>
                                    <p:set>
                                      <p:cBhvr>
                                        <p:cTn id="494" dur="1" fill="hold">
                                          <p:stCondLst>
                                            <p:cond delay="9"/>
                                          </p:stCondLst>
                                        </p:cTn>
                                        <p:tgtEl>
                                          <p:spTgt spid="13320"/>
                                        </p:tgtEl>
                                        <p:attrNameLst>
                                          <p:attrName>style.visibility</p:attrName>
                                        </p:attrNameLst>
                                      </p:cBhvr>
                                      <p:to>
                                        <p:strVal val="hidden"/>
                                      </p:to>
                                    </p:set>
                                  </p:childTnLst>
                                </p:cTn>
                              </p:par>
                            </p:childTnLst>
                          </p:cTn>
                        </p:par>
                        <p:par>
                          <p:cTn id="495" fill="hold" nodeType="afterGroup">
                            <p:stCondLst>
                              <p:cond delay="225890"/>
                            </p:stCondLst>
                            <p:childTnLst>
                              <p:par>
                                <p:cTn id="496" presetID="4" presetClass="exit" presetSubtype="16" fill="hold" nodeType="afterEffect">
                                  <p:stCondLst>
                                    <p:cond delay="0"/>
                                  </p:stCondLst>
                                  <p:childTnLst>
                                    <p:animEffect transition="out" filter="box(in)">
                                      <p:cBhvr>
                                        <p:cTn id="497" dur="10"/>
                                        <p:tgtEl>
                                          <p:spTgt spid="13319"/>
                                        </p:tgtEl>
                                      </p:cBhvr>
                                    </p:animEffect>
                                    <p:set>
                                      <p:cBhvr>
                                        <p:cTn id="498" dur="1" fill="hold">
                                          <p:stCondLst>
                                            <p:cond delay="9"/>
                                          </p:stCondLst>
                                        </p:cTn>
                                        <p:tgtEl>
                                          <p:spTgt spid="13319"/>
                                        </p:tgtEl>
                                        <p:attrNameLst>
                                          <p:attrName>style.visibility</p:attrName>
                                        </p:attrNameLst>
                                      </p:cBhvr>
                                      <p:to>
                                        <p:strVal val="hidden"/>
                                      </p:to>
                                    </p:set>
                                  </p:childTnLst>
                                </p:cTn>
                              </p:par>
                            </p:childTnLst>
                          </p:cTn>
                        </p:par>
                        <p:par>
                          <p:cTn id="499" fill="hold" nodeType="afterGroup">
                            <p:stCondLst>
                              <p:cond delay="225900"/>
                            </p:stCondLst>
                            <p:childTnLst>
                              <p:par>
                                <p:cTn id="50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501" dur="5000" fill="hold"/>
                                        <p:tgtEl>
                                          <p:spTgt spid="13318"/>
                                        </p:tgtEl>
                                        <p:attrNameLst>
                                          <p:attrName>ppt_x</p:attrName>
                                          <p:attrName>ppt_y</p:attrName>
                                        </p:attrNameLst>
                                      </p:cBhvr>
                                      <p:rCtr x="26875" y="3561"/>
                                    </p:animMotion>
                                  </p:childTnLst>
                                </p:cTn>
                              </p:par>
                            </p:childTnLst>
                          </p:cTn>
                        </p:par>
                        <p:par>
                          <p:cTn id="502" fill="hold" nodeType="afterGroup">
                            <p:stCondLst>
                              <p:cond delay="230900"/>
                            </p:stCondLst>
                            <p:childTnLst>
                              <p:par>
                                <p:cTn id="503" presetID="6" presetClass="exit" presetSubtype="16" fill="hold" nodeType="afterEffect">
                                  <p:stCondLst>
                                    <p:cond delay="0"/>
                                  </p:stCondLst>
                                  <p:childTnLst>
                                    <p:animEffect transition="out" filter="circle(in)">
                                      <p:cBhvr>
                                        <p:cTn id="504" dur="10"/>
                                        <p:tgtEl>
                                          <p:spTgt spid="13318"/>
                                        </p:tgtEl>
                                      </p:cBhvr>
                                    </p:animEffect>
                                    <p:set>
                                      <p:cBhvr>
                                        <p:cTn id="505" dur="1" fill="hold">
                                          <p:stCondLst>
                                            <p:cond delay="9"/>
                                          </p:stCondLst>
                                        </p:cTn>
                                        <p:tgtEl>
                                          <p:spTgt spid="13318"/>
                                        </p:tgtEl>
                                        <p:attrNameLst>
                                          <p:attrName>style.visibility</p:attrName>
                                        </p:attrNameLst>
                                      </p:cBhvr>
                                      <p:to>
                                        <p:strVal val="hidden"/>
                                      </p:to>
                                    </p:set>
                                  </p:childTnLst>
                                </p:cTn>
                              </p:par>
                            </p:childTnLst>
                          </p:cTn>
                        </p:par>
                        <p:par>
                          <p:cTn id="506" fill="hold" nodeType="afterGroup">
                            <p:stCondLst>
                              <p:cond delay="230910"/>
                            </p:stCondLst>
                            <p:childTnLst>
                              <p:par>
                                <p:cTn id="507" presetID="4" presetClass="exit" presetSubtype="16" fill="hold" nodeType="afterEffect">
                                  <p:stCondLst>
                                    <p:cond delay="0"/>
                                  </p:stCondLst>
                                  <p:childTnLst>
                                    <p:animEffect transition="out" filter="box(in)">
                                      <p:cBhvr>
                                        <p:cTn id="508" dur="10"/>
                                        <p:tgtEl>
                                          <p:spTgt spid="13317"/>
                                        </p:tgtEl>
                                      </p:cBhvr>
                                    </p:animEffect>
                                    <p:set>
                                      <p:cBhvr>
                                        <p:cTn id="509" dur="1" fill="hold">
                                          <p:stCondLst>
                                            <p:cond delay="9"/>
                                          </p:stCondLst>
                                        </p:cTn>
                                        <p:tgtEl>
                                          <p:spTgt spid="13317"/>
                                        </p:tgtEl>
                                        <p:attrNameLst>
                                          <p:attrName>style.visibility</p:attrName>
                                        </p:attrNameLst>
                                      </p:cBhvr>
                                      <p:to>
                                        <p:strVal val="hidden"/>
                                      </p:to>
                                    </p:set>
                                  </p:childTnLst>
                                </p:cTn>
                              </p:par>
                            </p:childTnLst>
                          </p:cTn>
                        </p:par>
                        <p:par>
                          <p:cTn id="510" fill="hold" nodeType="afterGroup">
                            <p:stCondLst>
                              <p:cond delay="230920"/>
                            </p:stCondLst>
                            <p:childTnLst>
                              <p:par>
                                <p:cTn id="51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512" dur="5000" fill="hold"/>
                                        <p:tgtEl>
                                          <p:spTgt spid="13316"/>
                                        </p:tgtEl>
                                        <p:attrNameLst>
                                          <p:attrName>ppt_x</p:attrName>
                                          <p:attrName>ppt_y</p:attrName>
                                        </p:attrNameLst>
                                      </p:cBhvr>
                                      <p:rCtr x="7674" y="-26012"/>
                                    </p:animMotion>
                                  </p:childTnLst>
                                </p:cTn>
                              </p:par>
                            </p:childTnLst>
                          </p:cTn>
                        </p:par>
                        <p:par>
                          <p:cTn id="513" fill="hold" nodeType="afterGroup">
                            <p:stCondLst>
                              <p:cond delay="235920"/>
                            </p:stCondLst>
                            <p:childTnLst>
                              <p:par>
                                <p:cTn id="514" presetID="6" presetClass="exit" presetSubtype="16" fill="hold" nodeType="afterEffect">
                                  <p:stCondLst>
                                    <p:cond delay="0"/>
                                  </p:stCondLst>
                                  <p:childTnLst>
                                    <p:animEffect transition="out" filter="circle(in)">
                                      <p:cBhvr>
                                        <p:cTn id="515" dur="10"/>
                                        <p:tgtEl>
                                          <p:spTgt spid="13316"/>
                                        </p:tgtEl>
                                      </p:cBhvr>
                                    </p:animEffect>
                                    <p:set>
                                      <p:cBhvr>
                                        <p:cTn id="516" dur="1" fill="hold">
                                          <p:stCondLst>
                                            <p:cond delay="9"/>
                                          </p:stCondLst>
                                        </p:cTn>
                                        <p:tgtEl>
                                          <p:spTgt spid="13316"/>
                                        </p:tgtEl>
                                        <p:attrNameLst>
                                          <p:attrName>style.visibility</p:attrName>
                                        </p:attrNameLst>
                                      </p:cBhvr>
                                      <p:to>
                                        <p:strVal val="hidden"/>
                                      </p:to>
                                    </p:set>
                                  </p:childTnLst>
                                </p:cTn>
                              </p:par>
                            </p:childTnLst>
                          </p:cTn>
                        </p:par>
                        <p:par>
                          <p:cTn id="517" fill="hold" nodeType="afterGroup">
                            <p:stCondLst>
                              <p:cond delay="235930"/>
                            </p:stCondLst>
                            <p:childTnLst>
                              <p:par>
                                <p:cTn id="518" presetID="4" presetClass="exit" presetSubtype="16" fill="hold" nodeType="afterEffect">
                                  <p:stCondLst>
                                    <p:cond delay="0"/>
                                  </p:stCondLst>
                                  <p:childTnLst>
                                    <p:animEffect transition="out" filter="box(in)">
                                      <p:cBhvr>
                                        <p:cTn id="519" dur="10"/>
                                        <p:tgtEl>
                                          <p:spTgt spid="13315"/>
                                        </p:tgtEl>
                                      </p:cBhvr>
                                    </p:animEffect>
                                    <p:set>
                                      <p:cBhvr>
                                        <p:cTn id="520" dur="1" fill="hold">
                                          <p:stCondLst>
                                            <p:cond delay="9"/>
                                          </p:stCondLst>
                                        </p:cTn>
                                        <p:tgtEl>
                                          <p:spTgt spid="13315"/>
                                        </p:tgtEl>
                                        <p:attrNameLst>
                                          <p:attrName>style.visibility</p:attrName>
                                        </p:attrNameLst>
                                      </p:cBhvr>
                                      <p:to>
                                        <p:strVal val="hidden"/>
                                      </p:to>
                                    </p:set>
                                  </p:childTnLst>
                                </p:cTn>
                              </p:par>
                            </p:childTnLst>
                          </p:cTn>
                        </p:par>
                        <p:par>
                          <p:cTn id="521" fill="hold" nodeType="afterGroup">
                            <p:stCondLst>
                              <p:cond delay="235940"/>
                            </p:stCondLst>
                            <p:childTnLst>
                              <p:par>
                                <p:cTn id="52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523" dur="5000" fill="hold"/>
                                        <p:tgtEl>
                                          <p:spTgt spid="13314"/>
                                        </p:tgtEl>
                                        <p:attrNameLst>
                                          <p:attrName>ppt_x</p:attrName>
                                          <p:attrName>ppt_y</p:attrName>
                                        </p:attrNameLst>
                                      </p:cBhvr>
                                      <p:rCtr x="-27083" y="-3029"/>
                                    </p:animMotion>
                                  </p:childTnLst>
                                </p:cTn>
                              </p:par>
                            </p:childTnLst>
                          </p:cTn>
                        </p:par>
                        <p:par>
                          <p:cTn id="524" fill="hold" nodeType="afterGroup">
                            <p:stCondLst>
                              <p:cond delay="240940"/>
                            </p:stCondLst>
                            <p:childTnLst>
                              <p:par>
                                <p:cTn id="525" presetID="6" presetClass="exit" presetSubtype="16" fill="hold" nodeType="afterEffect">
                                  <p:stCondLst>
                                    <p:cond delay="0"/>
                                  </p:stCondLst>
                                  <p:childTnLst>
                                    <p:animEffect transition="out" filter="circle(in)">
                                      <p:cBhvr>
                                        <p:cTn id="526" dur="10"/>
                                        <p:tgtEl>
                                          <p:spTgt spid="13314"/>
                                        </p:tgtEl>
                                      </p:cBhvr>
                                    </p:animEffect>
                                    <p:set>
                                      <p:cBhvr>
                                        <p:cTn id="527" dur="1" fill="hold">
                                          <p:stCondLst>
                                            <p:cond delay="9"/>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5362" name="Picture 2" descr="trai dat 6">
            <a:extLst>
              <a:ext uri="{FF2B5EF4-FFF2-40B4-BE49-F238E27FC236}">
                <a16:creationId xmlns:a16="http://schemas.microsoft.com/office/drawing/2014/main" id="{B59B4BBB-F7F7-6C3E-DD80-1C05FD925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3177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A840A80F-4CE5-716B-4AF8-F0E6F7268DD6}"/>
              </a:ext>
            </a:extLst>
          </p:cNvPr>
          <p:cNvSpPr>
            <a:spLocks noChangeArrowheads="1"/>
          </p:cNvSpPr>
          <p:nvPr/>
        </p:nvSpPr>
        <p:spPr bwMode="auto">
          <a:xfrm>
            <a:off x="7724775" y="30480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64" name="Picture 4" descr="trai dat 4">
            <a:extLst>
              <a:ext uri="{FF2B5EF4-FFF2-40B4-BE49-F238E27FC236}">
                <a16:creationId xmlns:a16="http://schemas.microsoft.com/office/drawing/2014/main" id="{B9DDB35E-9781-DEE2-6748-804821FEE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17939"/>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id="{5787401E-7DA1-FD66-156B-16DA99C307DC}"/>
              </a:ext>
            </a:extLst>
          </p:cNvPr>
          <p:cNvSpPr>
            <a:spLocks noChangeArrowheads="1"/>
          </p:cNvSpPr>
          <p:nvPr/>
        </p:nvSpPr>
        <p:spPr bwMode="auto">
          <a:xfrm>
            <a:off x="7680325" y="3919539"/>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66" name="Picture 6" descr="trai dat 5">
            <a:extLst>
              <a:ext uri="{FF2B5EF4-FFF2-40B4-BE49-F238E27FC236}">
                <a16:creationId xmlns:a16="http://schemas.microsoft.com/office/drawing/2014/main" id="{8BEA7C14-BE02-DBAB-AC42-0B8B6BDEC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17939"/>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7" name="Rectangle 7">
            <a:extLst>
              <a:ext uri="{FF2B5EF4-FFF2-40B4-BE49-F238E27FC236}">
                <a16:creationId xmlns:a16="http://schemas.microsoft.com/office/drawing/2014/main" id="{B005A5C8-9294-E0D4-21E4-8D6EE03EFCC7}"/>
              </a:ext>
            </a:extLst>
          </p:cNvPr>
          <p:cNvSpPr>
            <a:spLocks noChangeArrowheads="1"/>
          </p:cNvSpPr>
          <p:nvPr/>
        </p:nvSpPr>
        <p:spPr bwMode="auto">
          <a:xfrm>
            <a:off x="2841625" y="396240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68" name="Picture 8" descr="trai dat 3">
            <a:extLst>
              <a:ext uri="{FF2B5EF4-FFF2-40B4-BE49-F238E27FC236}">
                <a16:creationId xmlns:a16="http://schemas.microsoft.com/office/drawing/2014/main" id="{B5F8815A-2FC9-CE38-4B9A-7EC0D4672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90525"/>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9">
            <a:extLst>
              <a:ext uri="{FF2B5EF4-FFF2-40B4-BE49-F238E27FC236}">
                <a16:creationId xmlns:a16="http://schemas.microsoft.com/office/drawing/2014/main" id="{D3EB5E12-A996-7DAA-E57A-A5C1D617E157}"/>
              </a:ext>
            </a:extLst>
          </p:cNvPr>
          <p:cNvSpPr>
            <a:spLocks noChangeArrowheads="1"/>
          </p:cNvSpPr>
          <p:nvPr/>
        </p:nvSpPr>
        <p:spPr bwMode="auto">
          <a:xfrm>
            <a:off x="2711450" y="463550"/>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70" name="Picture 10" descr="trai dat 6">
            <a:extLst>
              <a:ext uri="{FF2B5EF4-FFF2-40B4-BE49-F238E27FC236}">
                <a16:creationId xmlns:a16="http://schemas.microsoft.com/office/drawing/2014/main" id="{BBACB627-CBBB-975E-D7F4-EEA32203F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1">
            <a:extLst>
              <a:ext uri="{FF2B5EF4-FFF2-40B4-BE49-F238E27FC236}">
                <a16:creationId xmlns:a16="http://schemas.microsoft.com/office/drawing/2014/main" id="{F0D55D74-9738-071B-76A7-54DD881511F9}"/>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72" name="Picture 12" descr="trai dat 4">
            <a:extLst>
              <a:ext uri="{FF2B5EF4-FFF2-40B4-BE49-F238E27FC236}">
                <a16:creationId xmlns:a16="http://schemas.microsoft.com/office/drawing/2014/main" id="{5123E5F5-7E74-1AA4-82ED-B5F6BCE80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13">
            <a:extLst>
              <a:ext uri="{FF2B5EF4-FFF2-40B4-BE49-F238E27FC236}">
                <a16:creationId xmlns:a16="http://schemas.microsoft.com/office/drawing/2014/main" id="{E1BF5556-F143-66D3-3128-1D86534177CC}"/>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74" name="Picture 14" descr="trai dat 5">
            <a:extLst>
              <a:ext uri="{FF2B5EF4-FFF2-40B4-BE49-F238E27FC236}">
                <a16:creationId xmlns:a16="http://schemas.microsoft.com/office/drawing/2014/main" id="{18EA71D8-2746-C719-50D5-9F8E7E730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75" name="Rectangle 15">
            <a:extLst>
              <a:ext uri="{FF2B5EF4-FFF2-40B4-BE49-F238E27FC236}">
                <a16:creationId xmlns:a16="http://schemas.microsoft.com/office/drawing/2014/main" id="{31CCC0B1-B71F-5711-EAED-53879B912D25}"/>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76" name="Picture 16" descr="trai dat 3">
            <a:extLst>
              <a:ext uri="{FF2B5EF4-FFF2-40B4-BE49-F238E27FC236}">
                <a16:creationId xmlns:a16="http://schemas.microsoft.com/office/drawing/2014/main" id="{A7A0BD14-39CA-A5C6-5A5F-F5CDD71E74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Rectangle 17">
            <a:extLst>
              <a:ext uri="{FF2B5EF4-FFF2-40B4-BE49-F238E27FC236}">
                <a16:creationId xmlns:a16="http://schemas.microsoft.com/office/drawing/2014/main" id="{3AF5B319-9B1B-58E2-E6A4-027AEE7746FB}"/>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78" name="Picture 18" descr="trai dat 6">
            <a:extLst>
              <a:ext uri="{FF2B5EF4-FFF2-40B4-BE49-F238E27FC236}">
                <a16:creationId xmlns:a16="http://schemas.microsoft.com/office/drawing/2014/main" id="{0659B580-9522-11D6-3A9E-745FBBA45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Rectangle 19">
            <a:extLst>
              <a:ext uri="{FF2B5EF4-FFF2-40B4-BE49-F238E27FC236}">
                <a16:creationId xmlns:a16="http://schemas.microsoft.com/office/drawing/2014/main" id="{31C81715-7F96-50A8-DACA-1507C5F6835F}"/>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80" name="Picture 20" descr="trai dat 4">
            <a:extLst>
              <a:ext uri="{FF2B5EF4-FFF2-40B4-BE49-F238E27FC236}">
                <a16:creationId xmlns:a16="http://schemas.microsoft.com/office/drawing/2014/main" id="{5B7760A2-D058-B9B4-8193-0500B82CE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Rectangle 21">
            <a:extLst>
              <a:ext uri="{FF2B5EF4-FFF2-40B4-BE49-F238E27FC236}">
                <a16:creationId xmlns:a16="http://schemas.microsoft.com/office/drawing/2014/main" id="{17A8A0BC-4D37-5DB8-6225-2628E7C2FF65}"/>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82" name="Picture 22" descr="trai dat 5">
            <a:extLst>
              <a:ext uri="{FF2B5EF4-FFF2-40B4-BE49-F238E27FC236}">
                <a16:creationId xmlns:a16="http://schemas.microsoft.com/office/drawing/2014/main" id="{7F130EBB-E3F2-9961-B1FA-F6D343D1A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83" name="Rectangle 23">
            <a:extLst>
              <a:ext uri="{FF2B5EF4-FFF2-40B4-BE49-F238E27FC236}">
                <a16:creationId xmlns:a16="http://schemas.microsoft.com/office/drawing/2014/main" id="{1376779A-68F2-3412-C5B9-8CE861F120D6}"/>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84" name="Picture 24" descr="trai dat 3">
            <a:extLst>
              <a:ext uri="{FF2B5EF4-FFF2-40B4-BE49-F238E27FC236}">
                <a16:creationId xmlns:a16="http://schemas.microsoft.com/office/drawing/2014/main" id="{CF4DD762-B590-264C-52B4-88D801619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Rectangle 25">
            <a:extLst>
              <a:ext uri="{FF2B5EF4-FFF2-40B4-BE49-F238E27FC236}">
                <a16:creationId xmlns:a16="http://schemas.microsoft.com/office/drawing/2014/main" id="{12D093D5-450E-FA02-B404-309A152E560D}"/>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86" name="Picture 26" descr="trai dat 6">
            <a:extLst>
              <a:ext uri="{FF2B5EF4-FFF2-40B4-BE49-F238E27FC236}">
                <a16:creationId xmlns:a16="http://schemas.microsoft.com/office/drawing/2014/main" id="{DA8F666A-0871-C273-8C93-158C0C2ED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Rectangle 27">
            <a:extLst>
              <a:ext uri="{FF2B5EF4-FFF2-40B4-BE49-F238E27FC236}">
                <a16:creationId xmlns:a16="http://schemas.microsoft.com/office/drawing/2014/main" id="{6161F263-E5A4-D0FE-BC9C-3AD88539BE26}"/>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88" name="Picture 28" descr="trai dat 4">
            <a:extLst>
              <a:ext uri="{FF2B5EF4-FFF2-40B4-BE49-F238E27FC236}">
                <a16:creationId xmlns:a16="http://schemas.microsoft.com/office/drawing/2014/main" id="{A6BB8BBC-5A33-4725-46D1-E6C252B96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Rectangle 29">
            <a:extLst>
              <a:ext uri="{FF2B5EF4-FFF2-40B4-BE49-F238E27FC236}">
                <a16:creationId xmlns:a16="http://schemas.microsoft.com/office/drawing/2014/main" id="{DB89E898-656B-3980-3E7A-05203293C998}"/>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90" name="Picture 30" descr="trai dat 5">
            <a:extLst>
              <a:ext uri="{FF2B5EF4-FFF2-40B4-BE49-F238E27FC236}">
                <a16:creationId xmlns:a16="http://schemas.microsoft.com/office/drawing/2014/main" id="{4D5360F9-A52C-7490-2F36-333B4F098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91" name="Rectangle 31">
            <a:extLst>
              <a:ext uri="{FF2B5EF4-FFF2-40B4-BE49-F238E27FC236}">
                <a16:creationId xmlns:a16="http://schemas.microsoft.com/office/drawing/2014/main" id="{12D0DC8E-EB19-0C46-5205-7B41A10A88F6}"/>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92" name="Picture 32" descr="trai dat 3">
            <a:extLst>
              <a:ext uri="{FF2B5EF4-FFF2-40B4-BE49-F238E27FC236}">
                <a16:creationId xmlns:a16="http://schemas.microsoft.com/office/drawing/2014/main" id="{42DDA2EC-ADFC-E269-BBA8-6F2244685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Rectangle 33">
            <a:extLst>
              <a:ext uri="{FF2B5EF4-FFF2-40B4-BE49-F238E27FC236}">
                <a16:creationId xmlns:a16="http://schemas.microsoft.com/office/drawing/2014/main" id="{13C737F2-6428-02E1-CB59-0881D469878F}"/>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94" name="Picture 34" descr="trai dat 6">
            <a:extLst>
              <a:ext uri="{FF2B5EF4-FFF2-40B4-BE49-F238E27FC236}">
                <a16:creationId xmlns:a16="http://schemas.microsoft.com/office/drawing/2014/main" id="{F0303439-9E81-55CB-54F7-9CA5B8A8D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5" name="Rectangle 35">
            <a:extLst>
              <a:ext uri="{FF2B5EF4-FFF2-40B4-BE49-F238E27FC236}">
                <a16:creationId xmlns:a16="http://schemas.microsoft.com/office/drawing/2014/main" id="{8914CEEE-919B-8391-3A19-0692E9BC8D53}"/>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96" name="Picture 36" descr="trai dat 4">
            <a:extLst>
              <a:ext uri="{FF2B5EF4-FFF2-40B4-BE49-F238E27FC236}">
                <a16:creationId xmlns:a16="http://schemas.microsoft.com/office/drawing/2014/main" id="{78C8DF99-8C90-7D1A-A6EE-46B03E732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7" name="Rectangle 37">
            <a:extLst>
              <a:ext uri="{FF2B5EF4-FFF2-40B4-BE49-F238E27FC236}">
                <a16:creationId xmlns:a16="http://schemas.microsoft.com/office/drawing/2014/main" id="{B43692B9-1C75-0DAA-5DC5-32165D68AA31}"/>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398" name="Picture 38" descr="trai dat 5">
            <a:extLst>
              <a:ext uri="{FF2B5EF4-FFF2-40B4-BE49-F238E27FC236}">
                <a16:creationId xmlns:a16="http://schemas.microsoft.com/office/drawing/2014/main" id="{6929B3EB-7632-2826-DDDF-D9D3F0214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99" name="Rectangle 39">
            <a:extLst>
              <a:ext uri="{FF2B5EF4-FFF2-40B4-BE49-F238E27FC236}">
                <a16:creationId xmlns:a16="http://schemas.microsoft.com/office/drawing/2014/main" id="{B84F709A-CFA6-ABD6-E298-495D029EB76B}"/>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00" name="Picture 40" descr="trai dat 3">
            <a:extLst>
              <a:ext uri="{FF2B5EF4-FFF2-40B4-BE49-F238E27FC236}">
                <a16:creationId xmlns:a16="http://schemas.microsoft.com/office/drawing/2014/main" id="{4BB1CE47-16BB-E8C2-40D9-6E052DCA6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1" name="Rectangle 41">
            <a:extLst>
              <a:ext uri="{FF2B5EF4-FFF2-40B4-BE49-F238E27FC236}">
                <a16:creationId xmlns:a16="http://schemas.microsoft.com/office/drawing/2014/main" id="{0FC2D3AE-8B39-5825-95F0-CCF603528BA5}"/>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02" name="Picture 42" descr="trai dat 6">
            <a:extLst>
              <a:ext uri="{FF2B5EF4-FFF2-40B4-BE49-F238E27FC236}">
                <a16:creationId xmlns:a16="http://schemas.microsoft.com/office/drawing/2014/main" id="{6DCBAFF3-A834-CEC9-23E7-2EA35770E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3" name="Rectangle 43">
            <a:extLst>
              <a:ext uri="{FF2B5EF4-FFF2-40B4-BE49-F238E27FC236}">
                <a16:creationId xmlns:a16="http://schemas.microsoft.com/office/drawing/2014/main" id="{B947B7DD-DD6C-5D46-6240-0F9B585D6AEC}"/>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04" name="Picture 44" descr="trai dat 4">
            <a:extLst>
              <a:ext uri="{FF2B5EF4-FFF2-40B4-BE49-F238E27FC236}">
                <a16:creationId xmlns:a16="http://schemas.microsoft.com/office/drawing/2014/main" id="{717FDFA5-1109-C559-64D7-F0D0AAA92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5" name="Rectangle 45">
            <a:extLst>
              <a:ext uri="{FF2B5EF4-FFF2-40B4-BE49-F238E27FC236}">
                <a16:creationId xmlns:a16="http://schemas.microsoft.com/office/drawing/2014/main" id="{AB76C8E8-82AB-B8FD-3A37-6833A65F9017}"/>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06" name="Picture 46" descr="trai dat 5">
            <a:extLst>
              <a:ext uri="{FF2B5EF4-FFF2-40B4-BE49-F238E27FC236}">
                <a16:creationId xmlns:a16="http://schemas.microsoft.com/office/drawing/2014/main" id="{FB413444-3101-FF2A-6C78-B0500C225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07" name="Rectangle 47">
            <a:extLst>
              <a:ext uri="{FF2B5EF4-FFF2-40B4-BE49-F238E27FC236}">
                <a16:creationId xmlns:a16="http://schemas.microsoft.com/office/drawing/2014/main" id="{239C293F-01FB-38F3-46C6-A02E6B5CAA15}"/>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08" name="Picture 48" descr="trai dat 3">
            <a:extLst>
              <a:ext uri="{FF2B5EF4-FFF2-40B4-BE49-F238E27FC236}">
                <a16:creationId xmlns:a16="http://schemas.microsoft.com/office/drawing/2014/main" id="{E9085FF2-4A00-59E6-4988-C27280491B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9" name="Rectangle 49">
            <a:extLst>
              <a:ext uri="{FF2B5EF4-FFF2-40B4-BE49-F238E27FC236}">
                <a16:creationId xmlns:a16="http://schemas.microsoft.com/office/drawing/2014/main" id="{12A98237-8739-7482-A7A1-28A4901797C5}"/>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10" name="Picture 50" descr="trai dat 6">
            <a:extLst>
              <a:ext uri="{FF2B5EF4-FFF2-40B4-BE49-F238E27FC236}">
                <a16:creationId xmlns:a16="http://schemas.microsoft.com/office/drawing/2014/main" id="{6C655660-61D7-B408-3F2A-6B1BD49AA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1" name="Rectangle 51">
            <a:extLst>
              <a:ext uri="{FF2B5EF4-FFF2-40B4-BE49-F238E27FC236}">
                <a16:creationId xmlns:a16="http://schemas.microsoft.com/office/drawing/2014/main" id="{85A418BC-15B3-AF27-5F56-5B29DE3495EA}"/>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12" name="Picture 52" descr="trai dat 4">
            <a:extLst>
              <a:ext uri="{FF2B5EF4-FFF2-40B4-BE49-F238E27FC236}">
                <a16:creationId xmlns:a16="http://schemas.microsoft.com/office/drawing/2014/main" id="{4FC662A7-F94B-F892-BA6E-49EE919A0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3" name="Rectangle 53">
            <a:extLst>
              <a:ext uri="{FF2B5EF4-FFF2-40B4-BE49-F238E27FC236}">
                <a16:creationId xmlns:a16="http://schemas.microsoft.com/office/drawing/2014/main" id="{0521ABB6-C138-E6D2-C7AA-A23D3E04FCDD}"/>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14" name="Picture 54" descr="trai dat 5">
            <a:extLst>
              <a:ext uri="{FF2B5EF4-FFF2-40B4-BE49-F238E27FC236}">
                <a16:creationId xmlns:a16="http://schemas.microsoft.com/office/drawing/2014/main" id="{A55B85A2-42EB-BDE4-AF7B-466916B98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15" name="Rectangle 55">
            <a:extLst>
              <a:ext uri="{FF2B5EF4-FFF2-40B4-BE49-F238E27FC236}">
                <a16:creationId xmlns:a16="http://schemas.microsoft.com/office/drawing/2014/main" id="{DBD0D453-3DD7-D3D9-63B7-3A7594F8D7F3}"/>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16" name="Picture 56" descr="trai dat 3">
            <a:extLst>
              <a:ext uri="{FF2B5EF4-FFF2-40B4-BE49-F238E27FC236}">
                <a16:creationId xmlns:a16="http://schemas.microsoft.com/office/drawing/2014/main" id="{F3DEE7F9-3978-AFD6-64A8-DCDE69FE1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7" name="Rectangle 57">
            <a:extLst>
              <a:ext uri="{FF2B5EF4-FFF2-40B4-BE49-F238E27FC236}">
                <a16:creationId xmlns:a16="http://schemas.microsoft.com/office/drawing/2014/main" id="{B8E7D5CC-4F33-05E1-344F-F37E2B67F501}"/>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18" name="Picture 58" descr="trai dat 6">
            <a:extLst>
              <a:ext uri="{FF2B5EF4-FFF2-40B4-BE49-F238E27FC236}">
                <a16:creationId xmlns:a16="http://schemas.microsoft.com/office/drawing/2014/main" id="{8B883460-6386-1BC5-D924-9299EFFDA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9" name="Rectangle 59">
            <a:extLst>
              <a:ext uri="{FF2B5EF4-FFF2-40B4-BE49-F238E27FC236}">
                <a16:creationId xmlns:a16="http://schemas.microsoft.com/office/drawing/2014/main" id="{D9B7C159-7630-A1E4-BBDC-B2775D0A375C}"/>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20" name="Picture 60" descr="trai dat 4">
            <a:extLst>
              <a:ext uri="{FF2B5EF4-FFF2-40B4-BE49-F238E27FC236}">
                <a16:creationId xmlns:a16="http://schemas.microsoft.com/office/drawing/2014/main" id="{84387C2E-3D0A-9944-35AF-E83FAE6B1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1" name="Rectangle 61">
            <a:extLst>
              <a:ext uri="{FF2B5EF4-FFF2-40B4-BE49-F238E27FC236}">
                <a16:creationId xmlns:a16="http://schemas.microsoft.com/office/drawing/2014/main" id="{3E19FD08-ADDA-5083-0BC0-FF761C87B60D}"/>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22" name="Picture 62" descr="trai dat 5">
            <a:extLst>
              <a:ext uri="{FF2B5EF4-FFF2-40B4-BE49-F238E27FC236}">
                <a16:creationId xmlns:a16="http://schemas.microsoft.com/office/drawing/2014/main" id="{A56ED19B-3DFA-73EF-885F-CC4D346CF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23" name="Rectangle 63">
            <a:extLst>
              <a:ext uri="{FF2B5EF4-FFF2-40B4-BE49-F238E27FC236}">
                <a16:creationId xmlns:a16="http://schemas.microsoft.com/office/drawing/2014/main" id="{21C096C9-587B-F65A-7C6F-92A57DBAF8C7}"/>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24" name="Picture 64" descr="trai dat 3">
            <a:extLst>
              <a:ext uri="{FF2B5EF4-FFF2-40B4-BE49-F238E27FC236}">
                <a16:creationId xmlns:a16="http://schemas.microsoft.com/office/drawing/2014/main" id="{76F1B0BB-A207-8C26-9842-F6163E02A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5" name="Rectangle 65">
            <a:extLst>
              <a:ext uri="{FF2B5EF4-FFF2-40B4-BE49-F238E27FC236}">
                <a16:creationId xmlns:a16="http://schemas.microsoft.com/office/drawing/2014/main" id="{34C75104-99FE-D5CE-3904-95BD4949EF61}"/>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26" name="Picture 66" descr="trai dat 6">
            <a:extLst>
              <a:ext uri="{FF2B5EF4-FFF2-40B4-BE49-F238E27FC236}">
                <a16:creationId xmlns:a16="http://schemas.microsoft.com/office/drawing/2014/main" id="{249C7020-B8E7-C4F7-30A4-8618677FE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7" name="Rectangle 67">
            <a:extLst>
              <a:ext uri="{FF2B5EF4-FFF2-40B4-BE49-F238E27FC236}">
                <a16:creationId xmlns:a16="http://schemas.microsoft.com/office/drawing/2014/main" id="{96BAF75D-1DA7-7CF0-A298-E46A3C0CB8BB}"/>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28" name="Picture 68" descr="trai dat 4">
            <a:extLst>
              <a:ext uri="{FF2B5EF4-FFF2-40B4-BE49-F238E27FC236}">
                <a16:creationId xmlns:a16="http://schemas.microsoft.com/office/drawing/2014/main" id="{152036D1-3663-79BD-1F9E-5FD49A87B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9" name="Rectangle 69">
            <a:extLst>
              <a:ext uri="{FF2B5EF4-FFF2-40B4-BE49-F238E27FC236}">
                <a16:creationId xmlns:a16="http://schemas.microsoft.com/office/drawing/2014/main" id="{10CD231F-22D3-1426-0B87-552D3441A6BB}"/>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30" name="Picture 70" descr="trai dat 5">
            <a:extLst>
              <a:ext uri="{FF2B5EF4-FFF2-40B4-BE49-F238E27FC236}">
                <a16:creationId xmlns:a16="http://schemas.microsoft.com/office/drawing/2014/main" id="{218F99B4-25ED-2579-50BE-42821B2D4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31" name="Rectangle 71">
            <a:extLst>
              <a:ext uri="{FF2B5EF4-FFF2-40B4-BE49-F238E27FC236}">
                <a16:creationId xmlns:a16="http://schemas.microsoft.com/office/drawing/2014/main" id="{262248A9-D28B-A67A-0947-FCF57852A20A}"/>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32" name="Picture 72" descr="trai dat 3">
            <a:extLst>
              <a:ext uri="{FF2B5EF4-FFF2-40B4-BE49-F238E27FC236}">
                <a16:creationId xmlns:a16="http://schemas.microsoft.com/office/drawing/2014/main" id="{A1975EF7-4A64-10E5-11BD-AFF8A2F4F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3" name="Rectangle 73">
            <a:extLst>
              <a:ext uri="{FF2B5EF4-FFF2-40B4-BE49-F238E27FC236}">
                <a16:creationId xmlns:a16="http://schemas.microsoft.com/office/drawing/2014/main" id="{29F056C3-1798-6F6D-1299-015A49385272}"/>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34" name="Picture 74" descr="trai dat 6">
            <a:extLst>
              <a:ext uri="{FF2B5EF4-FFF2-40B4-BE49-F238E27FC236}">
                <a16:creationId xmlns:a16="http://schemas.microsoft.com/office/drawing/2014/main" id="{0B4CEB4B-BB02-7915-D6F0-9E621D17A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5" name="Rectangle 75">
            <a:extLst>
              <a:ext uri="{FF2B5EF4-FFF2-40B4-BE49-F238E27FC236}">
                <a16:creationId xmlns:a16="http://schemas.microsoft.com/office/drawing/2014/main" id="{A88F2A6B-2B7B-9D81-106C-CE50B2EFFE9B}"/>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36" name="Picture 76" descr="trai dat 4">
            <a:extLst>
              <a:ext uri="{FF2B5EF4-FFF2-40B4-BE49-F238E27FC236}">
                <a16:creationId xmlns:a16="http://schemas.microsoft.com/office/drawing/2014/main" id="{0D877758-D9A9-133E-5E2C-2C3D52512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7" name="Rectangle 77">
            <a:extLst>
              <a:ext uri="{FF2B5EF4-FFF2-40B4-BE49-F238E27FC236}">
                <a16:creationId xmlns:a16="http://schemas.microsoft.com/office/drawing/2014/main" id="{1A92728E-D90B-009B-B4A1-53E39E71E495}"/>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38" name="Picture 78" descr="trai dat 5">
            <a:extLst>
              <a:ext uri="{FF2B5EF4-FFF2-40B4-BE49-F238E27FC236}">
                <a16:creationId xmlns:a16="http://schemas.microsoft.com/office/drawing/2014/main" id="{816F0C67-763C-239B-D465-FEA18DBCF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39" name="Rectangle 79">
            <a:extLst>
              <a:ext uri="{FF2B5EF4-FFF2-40B4-BE49-F238E27FC236}">
                <a16:creationId xmlns:a16="http://schemas.microsoft.com/office/drawing/2014/main" id="{C4FD32B9-E55B-0442-8A83-DD6F590C75EE}"/>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40" name="Picture 80" descr="trai dat 3">
            <a:extLst>
              <a:ext uri="{FF2B5EF4-FFF2-40B4-BE49-F238E27FC236}">
                <a16:creationId xmlns:a16="http://schemas.microsoft.com/office/drawing/2014/main" id="{27943590-632B-E385-6D34-19C7D46FA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1" name="Rectangle 81">
            <a:extLst>
              <a:ext uri="{FF2B5EF4-FFF2-40B4-BE49-F238E27FC236}">
                <a16:creationId xmlns:a16="http://schemas.microsoft.com/office/drawing/2014/main" id="{B495AB1E-AB8B-5174-A972-AF244F16FABA}"/>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42" name="Picture 82" descr="trai dat 6">
            <a:extLst>
              <a:ext uri="{FF2B5EF4-FFF2-40B4-BE49-F238E27FC236}">
                <a16:creationId xmlns:a16="http://schemas.microsoft.com/office/drawing/2014/main" id="{C4221B1A-ED80-B154-467A-68984EC5C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3" name="Rectangle 83">
            <a:extLst>
              <a:ext uri="{FF2B5EF4-FFF2-40B4-BE49-F238E27FC236}">
                <a16:creationId xmlns:a16="http://schemas.microsoft.com/office/drawing/2014/main" id="{F7FDDBB4-2CF2-1BF8-C0DF-5FAE6EB3D18B}"/>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44" name="Picture 84" descr="trai dat 4">
            <a:extLst>
              <a:ext uri="{FF2B5EF4-FFF2-40B4-BE49-F238E27FC236}">
                <a16:creationId xmlns:a16="http://schemas.microsoft.com/office/drawing/2014/main" id="{3C1A14EA-3FC7-311C-42D1-018D0F29A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5" name="Rectangle 85">
            <a:extLst>
              <a:ext uri="{FF2B5EF4-FFF2-40B4-BE49-F238E27FC236}">
                <a16:creationId xmlns:a16="http://schemas.microsoft.com/office/drawing/2014/main" id="{DACBF720-1CA0-8EF9-1D8D-60BD2265B789}"/>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46" name="Picture 86" descr="trai dat 5">
            <a:extLst>
              <a:ext uri="{FF2B5EF4-FFF2-40B4-BE49-F238E27FC236}">
                <a16:creationId xmlns:a16="http://schemas.microsoft.com/office/drawing/2014/main" id="{BF429041-68B0-07E7-A927-0151E56C8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47" name="Rectangle 87">
            <a:extLst>
              <a:ext uri="{FF2B5EF4-FFF2-40B4-BE49-F238E27FC236}">
                <a16:creationId xmlns:a16="http://schemas.microsoft.com/office/drawing/2014/main" id="{109C65DC-7CEE-6105-8427-C90B97935017}"/>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48" name="Picture 88" descr="trai dat 3">
            <a:extLst>
              <a:ext uri="{FF2B5EF4-FFF2-40B4-BE49-F238E27FC236}">
                <a16:creationId xmlns:a16="http://schemas.microsoft.com/office/drawing/2014/main" id="{C8A4FEDC-83EE-9D8F-48AA-F4B9F3CD6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9" name="Rectangle 89">
            <a:extLst>
              <a:ext uri="{FF2B5EF4-FFF2-40B4-BE49-F238E27FC236}">
                <a16:creationId xmlns:a16="http://schemas.microsoft.com/office/drawing/2014/main" id="{169D6227-F01E-1BC9-751E-E399D26B1DF0}"/>
              </a:ext>
            </a:extLst>
          </p:cNvPr>
          <p:cNvSpPr>
            <a:spLocks noChangeArrowheads="1"/>
          </p:cNvSpPr>
          <p:nvPr/>
        </p:nvSpPr>
        <p:spPr bwMode="auto">
          <a:xfrm>
            <a:off x="2711450" y="44767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50" name="Picture 90" descr="trai dat 6">
            <a:extLst>
              <a:ext uri="{FF2B5EF4-FFF2-40B4-BE49-F238E27FC236}">
                <a16:creationId xmlns:a16="http://schemas.microsoft.com/office/drawing/2014/main" id="{04E00CB9-7051-D1DF-A5C0-53B3E1CC5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21590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1" name="Rectangle 91">
            <a:extLst>
              <a:ext uri="{FF2B5EF4-FFF2-40B4-BE49-F238E27FC236}">
                <a16:creationId xmlns:a16="http://schemas.microsoft.com/office/drawing/2014/main" id="{E88EB7E6-35D7-851F-0F85-9A0D40351B3F}"/>
              </a:ext>
            </a:extLst>
          </p:cNvPr>
          <p:cNvSpPr>
            <a:spLocks noChangeArrowheads="1"/>
          </p:cNvSpPr>
          <p:nvPr/>
        </p:nvSpPr>
        <p:spPr bwMode="auto">
          <a:xfrm>
            <a:off x="7724775" y="2889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52" name="Picture 92" descr="trai dat 4">
            <a:extLst>
              <a:ext uri="{FF2B5EF4-FFF2-40B4-BE49-F238E27FC236}">
                <a16:creationId xmlns:a16="http://schemas.microsoft.com/office/drawing/2014/main" id="{C5885519-4D60-787E-4A9A-760BAC11D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75" y="3802064"/>
            <a:ext cx="14605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53" name="Rectangle 93">
            <a:extLst>
              <a:ext uri="{FF2B5EF4-FFF2-40B4-BE49-F238E27FC236}">
                <a16:creationId xmlns:a16="http://schemas.microsoft.com/office/drawing/2014/main" id="{02A8811C-D103-228E-3580-99BDB9FB8D60}"/>
              </a:ext>
            </a:extLst>
          </p:cNvPr>
          <p:cNvSpPr>
            <a:spLocks noChangeArrowheads="1"/>
          </p:cNvSpPr>
          <p:nvPr/>
        </p:nvSpPr>
        <p:spPr bwMode="auto">
          <a:xfrm>
            <a:off x="7680325" y="3903664"/>
            <a:ext cx="1512888" cy="151288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54" name="Picture 94" descr="trai dat 5">
            <a:extLst>
              <a:ext uri="{FF2B5EF4-FFF2-40B4-BE49-F238E27FC236}">
                <a16:creationId xmlns:a16="http://schemas.microsoft.com/office/drawing/2014/main" id="{A0880FCE-FF45-80AE-23B5-0CC8667B2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3802064"/>
            <a:ext cx="1460500" cy="172878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55" name="Rectangle 95">
            <a:extLst>
              <a:ext uri="{FF2B5EF4-FFF2-40B4-BE49-F238E27FC236}">
                <a16:creationId xmlns:a16="http://schemas.microsoft.com/office/drawing/2014/main" id="{2591DD87-DC37-2180-D93E-1785C270E5BB}"/>
              </a:ext>
            </a:extLst>
          </p:cNvPr>
          <p:cNvSpPr>
            <a:spLocks noChangeArrowheads="1"/>
          </p:cNvSpPr>
          <p:nvPr/>
        </p:nvSpPr>
        <p:spPr bwMode="auto">
          <a:xfrm>
            <a:off x="2841625" y="3946525"/>
            <a:ext cx="1512888" cy="151288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pic>
        <p:nvPicPr>
          <p:cNvPr id="15456" name="Picture 96" descr="trai dat 3">
            <a:extLst>
              <a:ext uri="{FF2B5EF4-FFF2-40B4-BE49-F238E27FC236}">
                <a16:creationId xmlns:a16="http://schemas.microsoft.com/office/drawing/2014/main" id="{4FB8C0B7-CBCD-AEAD-7521-8959CE2E71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475" y="374650"/>
            <a:ext cx="14605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29" name="Oval 97">
            <a:extLst>
              <a:ext uri="{FF2B5EF4-FFF2-40B4-BE49-F238E27FC236}">
                <a16:creationId xmlns:a16="http://schemas.microsoft.com/office/drawing/2014/main" id="{ABE95B43-200D-8000-47A4-3EF97708F252}"/>
              </a:ext>
            </a:extLst>
          </p:cNvPr>
          <p:cNvSpPr>
            <a:spLocks noChangeArrowheads="1"/>
          </p:cNvSpPr>
          <p:nvPr/>
        </p:nvSpPr>
        <p:spPr bwMode="auto">
          <a:xfrm>
            <a:off x="2208213" y="663576"/>
            <a:ext cx="7632700" cy="4537075"/>
          </a:xfrm>
          <a:prstGeom prst="ellipse">
            <a:avLst/>
          </a:prstGeom>
          <a:noFill/>
          <a:ln w="28575">
            <a:solidFill>
              <a:schemeClr val="bg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18530" name="Text Box 98">
            <a:extLst>
              <a:ext uri="{FF2B5EF4-FFF2-40B4-BE49-F238E27FC236}">
                <a16:creationId xmlns:a16="http://schemas.microsoft.com/office/drawing/2014/main" id="{AC37F80A-78A6-A357-42FB-2B0068CCAFBB}"/>
              </a:ext>
            </a:extLst>
          </p:cNvPr>
          <p:cNvSpPr txBox="1">
            <a:spLocks noChangeArrowheads="1"/>
          </p:cNvSpPr>
          <p:nvPr/>
        </p:nvSpPr>
        <p:spPr bwMode="auto">
          <a:xfrm>
            <a:off x="5105400" y="242888"/>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Xuân  Tháng 3</a:t>
            </a:r>
          </a:p>
        </p:txBody>
      </p:sp>
      <p:sp>
        <p:nvSpPr>
          <p:cNvPr id="18531" name="Text Box 99">
            <a:extLst>
              <a:ext uri="{FF2B5EF4-FFF2-40B4-BE49-F238E27FC236}">
                <a16:creationId xmlns:a16="http://schemas.microsoft.com/office/drawing/2014/main" id="{069B2004-1B54-54C7-11B1-C62A0EDC30F5}"/>
              </a:ext>
            </a:extLst>
          </p:cNvPr>
          <p:cNvSpPr txBox="1">
            <a:spLocks noChangeArrowheads="1"/>
          </p:cNvSpPr>
          <p:nvPr/>
        </p:nvSpPr>
        <p:spPr bwMode="auto">
          <a:xfrm>
            <a:off x="1524000" y="236220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Hạ         Tháng 6</a:t>
            </a:r>
          </a:p>
        </p:txBody>
      </p:sp>
      <p:sp>
        <p:nvSpPr>
          <p:cNvPr id="18532" name="Text Box 100">
            <a:extLst>
              <a:ext uri="{FF2B5EF4-FFF2-40B4-BE49-F238E27FC236}">
                <a16:creationId xmlns:a16="http://schemas.microsoft.com/office/drawing/2014/main" id="{013383F4-EDBE-642D-F570-D1D4AA709192}"/>
              </a:ext>
            </a:extLst>
          </p:cNvPr>
          <p:cNvSpPr txBox="1">
            <a:spLocks noChangeArrowheads="1"/>
          </p:cNvSpPr>
          <p:nvPr/>
        </p:nvSpPr>
        <p:spPr bwMode="auto">
          <a:xfrm>
            <a:off x="4724400" y="4343401"/>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Thu        Tháng 9</a:t>
            </a:r>
          </a:p>
        </p:txBody>
      </p:sp>
      <p:sp>
        <p:nvSpPr>
          <p:cNvPr id="18533" name="Text Box 101">
            <a:extLst>
              <a:ext uri="{FF2B5EF4-FFF2-40B4-BE49-F238E27FC236}">
                <a16:creationId xmlns:a16="http://schemas.microsoft.com/office/drawing/2014/main" id="{7AA9560C-F892-6565-10EA-531D2FC5CEE8}"/>
              </a:ext>
            </a:extLst>
          </p:cNvPr>
          <p:cNvSpPr txBox="1">
            <a:spLocks noChangeArrowheads="1"/>
          </p:cNvSpPr>
          <p:nvPr/>
        </p:nvSpPr>
        <p:spPr bwMode="auto">
          <a:xfrm>
            <a:off x="7620000" y="289560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endParaRPr lang="en-US" altLang="en-US" b="0">
              <a:solidFill>
                <a:srgbClr val="333399"/>
              </a:solidFill>
            </a:endParaRPr>
          </a:p>
        </p:txBody>
      </p:sp>
      <p:sp>
        <p:nvSpPr>
          <p:cNvPr id="18534" name="Text Box 102">
            <a:extLst>
              <a:ext uri="{FF2B5EF4-FFF2-40B4-BE49-F238E27FC236}">
                <a16:creationId xmlns:a16="http://schemas.microsoft.com/office/drawing/2014/main" id="{39B4F359-92A2-E495-037E-9FFFC2649FB8}"/>
              </a:ext>
            </a:extLst>
          </p:cNvPr>
          <p:cNvSpPr txBox="1">
            <a:spLocks noChangeArrowheads="1"/>
          </p:cNvSpPr>
          <p:nvPr/>
        </p:nvSpPr>
        <p:spPr bwMode="auto">
          <a:xfrm>
            <a:off x="7467600" y="1981201"/>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Đông   Tháng   12</a:t>
            </a:r>
          </a:p>
        </p:txBody>
      </p:sp>
      <p:pic>
        <p:nvPicPr>
          <p:cNvPr id="18535" name="Picture 103" descr="SUN_MED_">
            <a:extLst>
              <a:ext uri="{FF2B5EF4-FFF2-40B4-BE49-F238E27FC236}">
                <a16:creationId xmlns:a16="http://schemas.microsoft.com/office/drawing/2014/main" id="{C217CC67-4A50-668B-3BD4-5E2D8E33BC7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209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6" name="Text Box 104">
            <a:extLst>
              <a:ext uri="{FF2B5EF4-FFF2-40B4-BE49-F238E27FC236}">
                <a16:creationId xmlns:a16="http://schemas.microsoft.com/office/drawing/2014/main" id="{1E6C278A-3933-62B6-E31D-1ECD7368B96C}"/>
              </a:ext>
            </a:extLst>
          </p:cNvPr>
          <p:cNvSpPr txBox="1">
            <a:spLocks noChangeArrowheads="1"/>
          </p:cNvSpPr>
          <p:nvPr/>
        </p:nvSpPr>
        <p:spPr bwMode="auto">
          <a:xfrm>
            <a:off x="1524000" y="28194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B</a:t>
            </a:r>
          </a:p>
        </p:txBody>
      </p:sp>
      <p:sp>
        <p:nvSpPr>
          <p:cNvPr id="18537" name="Text Box 105">
            <a:extLst>
              <a:ext uri="{FF2B5EF4-FFF2-40B4-BE49-F238E27FC236}">
                <a16:creationId xmlns:a16="http://schemas.microsoft.com/office/drawing/2014/main" id="{717FDA71-9DE1-AC04-16E3-1146F16BF4B8}"/>
              </a:ext>
            </a:extLst>
          </p:cNvPr>
          <p:cNvSpPr txBox="1">
            <a:spLocks noChangeArrowheads="1"/>
          </p:cNvSpPr>
          <p:nvPr/>
        </p:nvSpPr>
        <p:spPr bwMode="auto">
          <a:xfrm>
            <a:off x="5791200" y="51958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C</a:t>
            </a:r>
          </a:p>
        </p:txBody>
      </p:sp>
      <p:sp>
        <p:nvSpPr>
          <p:cNvPr id="18538" name="Text Box 106">
            <a:extLst>
              <a:ext uri="{FF2B5EF4-FFF2-40B4-BE49-F238E27FC236}">
                <a16:creationId xmlns:a16="http://schemas.microsoft.com/office/drawing/2014/main" id="{25E50077-7BB4-D920-55A9-BC6ABE2AB9E7}"/>
              </a:ext>
            </a:extLst>
          </p:cNvPr>
          <p:cNvSpPr txBox="1">
            <a:spLocks noChangeArrowheads="1"/>
          </p:cNvSpPr>
          <p:nvPr/>
        </p:nvSpPr>
        <p:spPr bwMode="auto">
          <a:xfrm>
            <a:off x="5943600" y="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A</a:t>
            </a:r>
          </a:p>
        </p:txBody>
      </p:sp>
      <p:sp>
        <p:nvSpPr>
          <p:cNvPr id="18539" name="Text Box 107">
            <a:extLst>
              <a:ext uri="{FF2B5EF4-FFF2-40B4-BE49-F238E27FC236}">
                <a16:creationId xmlns:a16="http://schemas.microsoft.com/office/drawing/2014/main" id="{326CCA40-5638-31CF-CE82-87B9D52745D6}"/>
              </a:ext>
            </a:extLst>
          </p:cNvPr>
          <p:cNvSpPr txBox="1">
            <a:spLocks noChangeArrowheads="1"/>
          </p:cNvSpPr>
          <p:nvPr/>
        </p:nvSpPr>
        <p:spPr bwMode="auto">
          <a:xfrm>
            <a:off x="9982200" y="2590801"/>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FFFF"/>
                </a:solidFill>
              </a:rPr>
              <a:t>D</a:t>
            </a:r>
          </a:p>
        </p:txBody>
      </p:sp>
      <p:sp>
        <p:nvSpPr>
          <p:cNvPr id="18540" name="Text Box 108">
            <a:extLst>
              <a:ext uri="{FF2B5EF4-FFF2-40B4-BE49-F238E27FC236}">
                <a16:creationId xmlns:a16="http://schemas.microsoft.com/office/drawing/2014/main" id="{A8E59D76-D965-CB1B-E20E-1B5731B94F9E}"/>
              </a:ext>
            </a:extLst>
          </p:cNvPr>
          <p:cNvSpPr txBox="1">
            <a:spLocks noChangeArrowheads="1"/>
          </p:cNvSpPr>
          <p:nvPr/>
        </p:nvSpPr>
        <p:spPr bwMode="auto">
          <a:xfrm>
            <a:off x="1905000" y="5638800"/>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b="0">
                <a:solidFill>
                  <a:srgbClr val="FFFFFF"/>
                </a:solidFill>
              </a:rPr>
              <a:t>Khoảng thời gian chuyển giữa mùa hạ sang mùa đông là mùa thu, giữa mùa đông sang mùa hạ là mùa xuân.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6" dur="5000" fill="hold"/>
                                        <p:tgtEl>
                                          <p:spTgt spid="15456"/>
                                        </p:tgtEl>
                                        <p:attrNameLst>
                                          <p:attrName>ppt_x</p:attrName>
                                          <p:attrName>ppt_y</p:attrName>
                                        </p:attrNameLst>
                                      </p:cBhvr>
                                      <p:rCtr x="-7083" y="25688"/>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
                                        <p:tgtEl>
                                          <p:spTgt spid="15456"/>
                                        </p:tgtEl>
                                      </p:cBhvr>
                                    </p:animEffect>
                                    <p:set>
                                      <p:cBhvr>
                                        <p:cTn id="10" dur="1" fill="hold">
                                          <p:stCondLst>
                                            <p:cond delay="9"/>
                                          </p:stCondLst>
                                        </p:cTn>
                                        <p:tgtEl>
                                          <p:spTgt spid="15456"/>
                                        </p:tgtEl>
                                        <p:attrNameLst>
                                          <p:attrName>style.visibility</p:attrName>
                                        </p:attrNameLst>
                                      </p:cBhvr>
                                      <p:to>
                                        <p:strVal val="hidden"/>
                                      </p:to>
                                    </p:set>
                                  </p:childTnLst>
                                </p:cTn>
                              </p:par>
                            </p:childTnLst>
                          </p:cTn>
                        </p:par>
                        <p:par>
                          <p:cTn id="11" fill="hold" nodeType="afterGroup">
                            <p:stCondLst>
                              <p:cond delay="5010"/>
                            </p:stCondLst>
                            <p:childTnLst>
                              <p:par>
                                <p:cTn id="12" presetID="4" presetClass="exit" presetSubtype="16" fill="hold" nodeType="afterEffect">
                                  <p:stCondLst>
                                    <p:cond delay="0"/>
                                  </p:stCondLst>
                                  <p:childTnLst>
                                    <p:animEffect transition="out" filter="box(in)">
                                      <p:cBhvr>
                                        <p:cTn id="13" dur="10"/>
                                        <p:tgtEl>
                                          <p:spTgt spid="15455"/>
                                        </p:tgtEl>
                                      </p:cBhvr>
                                    </p:animEffect>
                                    <p:set>
                                      <p:cBhvr>
                                        <p:cTn id="14" dur="1" fill="hold">
                                          <p:stCondLst>
                                            <p:cond delay="9"/>
                                          </p:stCondLst>
                                        </p:cTn>
                                        <p:tgtEl>
                                          <p:spTgt spid="15455"/>
                                        </p:tgtEl>
                                        <p:attrNameLst>
                                          <p:attrName>style.visibility</p:attrName>
                                        </p:attrNameLst>
                                      </p:cBhvr>
                                      <p:to>
                                        <p:strVal val="hidden"/>
                                      </p:to>
                                    </p:set>
                                  </p:childTnLst>
                                </p:cTn>
                              </p:par>
                            </p:childTnLst>
                          </p:cTn>
                        </p:par>
                        <p:par>
                          <p:cTn id="15" fill="hold" nodeType="afterGroup">
                            <p:stCondLst>
                              <p:cond delay="5020"/>
                            </p:stCondLst>
                            <p:childTnLst>
                              <p:par>
                                <p:cTn id="1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7" dur="5000" fill="hold"/>
                                        <p:tgtEl>
                                          <p:spTgt spid="15454"/>
                                        </p:tgtEl>
                                        <p:attrNameLst>
                                          <p:attrName>ppt_x</p:attrName>
                                          <p:attrName>ppt_y</p:attrName>
                                        </p:attrNameLst>
                                      </p:cBhvr>
                                      <p:rCtr x="26875" y="3561"/>
                                    </p:animMotion>
                                  </p:childTnLst>
                                </p:cTn>
                              </p:par>
                            </p:childTnLst>
                          </p:cTn>
                        </p:par>
                        <p:par>
                          <p:cTn id="18" fill="hold" nodeType="afterGroup">
                            <p:stCondLst>
                              <p:cond delay="10020"/>
                            </p:stCondLst>
                            <p:childTnLst>
                              <p:par>
                                <p:cTn id="19" presetID="6" presetClass="exit" presetSubtype="16" fill="hold" nodeType="afterEffect">
                                  <p:stCondLst>
                                    <p:cond delay="0"/>
                                  </p:stCondLst>
                                  <p:childTnLst>
                                    <p:animEffect transition="out" filter="circle(in)">
                                      <p:cBhvr>
                                        <p:cTn id="20" dur="10"/>
                                        <p:tgtEl>
                                          <p:spTgt spid="15454"/>
                                        </p:tgtEl>
                                      </p:cBhvr>
                                    </p:animEffect>
                                    <p:set>
                                      <p:cBhvr>
                                        <p:cTn id="21" dur="1" fill="hold">
                                          <p:stCondLst>
                                            <p:cond delay="9"/>
                                          </p:stCondLst>
                                        </p:cTn>
                                        <p:tgtEl>
                                          <p:spTgt spid="15454"/>
                                        </p:tgtEl>
                                        <p:attrNameLst>
                                          <p:attrName>style.visibility</p:attrName>
                                        </p:attrNameLst>
                                      </p:cBhvr>
                                      <p:to>
                                        <p:strVal val="hidden"/>
                                      </p:to>
                                    </p:set>
                                  </p:childTnLst>
                                </p:cTn>
                              </p:par>
                            </p:childTnLst>
                          </p:cTn>
                        </p:par>
                        <p:par>
                          <p:cTn id="22" fill="hold" nodeType="afterGroup">
                            <p:stCondLst>
                              <p:cond delay="10030"/>
                            </p:stCondLst>
                            <p:childTnLst>
                              <p:par>
                                <p:cTn id="23" presetID="4" presetClass="exit" presetSubtype="16" fill="hold" nodeType="afterEffect">
                                  <p:stCondLst>
                                    <p:cond delay="0"/>
                                  </p:stCondLst>
                                  <p:childTnLst>
                                    <p:animEffect transition="out" filter="box(in)">
                                      <p:cBhvr>
                                        <p:cTn id="24" dur="10"/>
                                        <p:tgtEl>
                                          <p:spTgt spid="15453"/>
                                        </p:tgtEl>
                                      </p:cBhvr>
                                    </p:animEffect>
                                    <p:set>
                                      <p:cBhvr>
                                        <p:cTn id="25" dur="1" fill="hold">
                                          <p:stCondLst>
                                            <p:cond delay="9"/>
                                          </p:stCondLst>
                                        </p:cTn>
                                        <p:tgtEl>
                                          <p:spTgt spid="15453"/>
                                        </p:tgtEl>
                                        <p:attrNameLst>
                                          <p:attrName>style.visibility</p:attrName>
                                        </p:attrNameLst>
                                      </p:cBhvr>
                                      <p:to>
                                        <p:strVal val="hidden"/>
                                      </p:to>
                                    </p:set>
                                  </p:childTnLst>
                                </p:cTn>
                              </p:par>
                            </p:childTnLst>
                          </p:cTn>
                        </p:par>
                        <p:par>
                          <p:cTn id="26" fill="hold" nodeType="afterGroup">
                            <p:stCondLst>
                              <p:cond delay="10040"/>
                            </p:stCondLst>
                            <p:childTnLst>
                              <p:par>
                                <p:cTn id="2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8" dur="5000" fill="hold"/>
                                        <p:tgtEl>
                                          <p:spTgt spid="15452"/>
                                        </p:tgtEl>
                                        <p:attrNameLst>
                                          <p:attrName>ppt_x</p:attrName>
                                          <p:attrName>ppt_y</p:attrName>
                                        </p:attrNameLst>
                                      </p:cBhvr>
                                      <p:rCtr x="7674" y="-26012"/>
                                    </p:animMotion>
                                  </p:childTnLst>
                                </p:cTn>
                              </p:par>
                            </p:childTnLst>
                          </p:cTn>
                        </p:par>
                        <p:par>
                          <p:cTn id="29" fill="hold" nodeType="afterGroup">
                            <p:stCondLst>
                              <p:cond delay="15040"/>
                            </p:stCondLst>
                            <p:childTnLst>
                              <p:par>
                                <p:cTn id="30" presetID="6" presetClass="exit" presetSubtype="16" fill="hold" nodeType="afterEffect">
                                  <p:stCondLst>
                                    <p:cond delay="0"/>
                                  </p:stCondLst>
                                  <p:childTnLst>
                                    <p:animEffect transition="out" filter="circle(in)">
                                      <p:cBhvr>
                                        <p:cTn id="31" dur="10"/>
                                        <p:tgtEl>
                                          <p:spTgt spid="15452"/>
                                        </p:tgtEl>
                                      </p:cBhvr>
                                    </p:animEffect>
                                    <p:set>
                                      <p:cBhvr>
                                        <p:cTn id="32" dur="1" fill="hold">
                                          <p:stCondLst>
                                            <p:cond delay="9"/>
                                          </p:stCondLst>
                                        </p:cTn>
                                        <p:tgtEl>
                                          <p:spTgt spid="15452"/>
                                        </p:tgtEl>
                                        <p:attrNameLst>
                                          <p:attrName>style.visibility</p:attrName>
                                        </p:attrNameLst>
                                      </p:cBhvr>
                                      <p:to>
                                        <p:strVal val="hidden"/>
                                      </p:to>
                                    </p:set>
                                  </p:childTnLst>
                                </p:cTn>
                              </p:par>
                            </p:childTnLst>
                          </p:cTn>
                        </p:par>
                        <p:par>
                          <p:cTn id="33" fill="hold" nodeType="afterGroup">
                            <p:stCondLst>
                              <p:cond delay="15050"/>
                            </p:stCondLst>
                            <p:childTnLst>
                              <p:par>
                                <p:cTn id="34" presetID="4" presetClass="exit" presetSubtype="16" fill="hold" nodeType="afterEffect">
                                  <p:stCondLst>
                                    <p:cond delay="0"/>
                                  </p:stCondLst>
                                  <p:childTnLst>
                                    <p:animEffect transition="out" filter="box(in)">
                                      <p:cBhvr>
                                        <p:cTn id="35" dur="10"/>
                                        <p:tgtEl>
                                          <p:spTgt spid="15451"/>
                                        </p:tgtEl>
                                      </p:cBhvr>
                                    </p:animEffect>
                                    <p:set>
                                      <p:cBhvr>
                                        <p:cTn id="36" dur="1" fill="hold">
                                          <p:stCondLst>
                                            <p:cond delay="9"/>
                                          </p:stCondLst>
                                        </p:cTn>
                                        <p:tgtEl>
                                          <p:spTgt spid="15451"/>
                                        </p:tgtEl>
                                        <p:attrNameLst>
                                          <p:attrName>style.visibility</p:attrName>
                                        </p:attrNameLst>
                                      </p:cBhvr>
                                      <p:to>
                                        <p:strVal val="hidden"/>
                                      </p:to>
                                    </p:set>
                                  </p:childTnLst>
                                </p:cTn>
                              </p:par>
                            </p:childTnLst>
                          </p:cTn>
                        </p:par>
                        <p:par>
                          <p:cTn id="37" fill="hold" nodeType="afterGroup">
                            <p:stCondLst>
                              <p:cond delay="15060"/>
                            </p:stCondLst>
                            <p:childTnLst>
                              <p:par>
                                <p:cTn id="3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 dur="5000" fill="hold"/>
                                        <p:tgtEl>
                                          <p:spTgt spid="15450"/>
                                        </p:tgtEl>
                                        <p:attrNameLst>
                                          <p:attrName>ppt_x</p:attrName>
                                          <p:attrName>ppt_y</p:attrName>
                                        </p:attrNameLst>
                                      </p:cBhvr>
                                      <p:rCtr x="-27083" y="-3029"/>
                                    </p:animMotion>
                                  </p:childTnLst>
                                </p:cTn>
                              </p:par>
                            </p:childTnLst>
                          </p:cTn>
                        </p:par>
                        <p:par>
                          <p:cTn id="40" fill="hold" nodeType="afterGroup">
                            <p:stCondLst>
                              <p:cond delay="20060"/>
                            </p:stCondLst>
                            <p:childTnLst>
                              <p:par>
                                <p:cTn id="41" presetID="6" presetClass="exit" presetSubtype="16" fill="hold" nodeType="afterEffect">
                                  <p:stCondLst>
                                    <p:cond delay="0"/>
                                  </p:stCondLst>
                                  <p:childTnLst>
                                    <p:animEffect transition="out" filter="circle(in)">
                                      <p:cBhvr>
                                        <p:cTn id="42" dur="10"/>
                                        <p:tgtEl>
                                          <p:spTgt spid="15450"/>
                                        </p:tgtEl>
                                      </p:cBhvr>
                                    </p:animEffect>
                                    <p:set>
                                      <p:cBhvr>
                                        <p:cTn id="43" dur="1" fill="hold">
                                          <p:stCondLst>
                                            <p:cond delay="9"/>
                                          </p:stCondLst>
                                        </p:cTn>
                                        <p:tgtEl>
                                          <p:spTgt spid="15450"/>
                                        </p:tgtEl>
                                        <p:attrNameLst>
                                          <p:attrName>style.visibility</p:attrName>
                                        </p:attrNameLst>
                                      </p:cBhvr>
                                      <p:to>
                                        <p:strVal val="hidden"/>
                                      </p:to>
                                    </p:set>
                                  </p:childTnLst>
                                </p:cTn>
                              </p:par>
                            </p:childTnLst>
                          </p:cTn>
                        </p:par>
                        <p:par>
                          <p:cTn id="44" fill="hold" nodeType="afterGroup">
                            <p:stCondLst>
                              <p:cond delay="20070"/>
                            </p:stCondLst>
                            <p:childTnLst>
                              <p:par>
                                <p:cTn id="45" presetID="4" presetClass="exit" presetSubtype="16" fill="hold" nodeType="afterEffect">
                                  <p:stCondLst>
                                    <p:cond delay="0"/>
                                  </p:stCondLst>
                                  <p:childTnLst>
                                    <p:animEffect transition="out" filter="box(in)">
                                      <p:cBhvr>
                                        <p:cTn id="46" dur="10"/>
                                        <p:tgtEl>
                                          <p:spTgt spid="15449"/>
                                        </p:tgtEl>
                                      </p:cBhvr>
                                    </p:animEffect>
                                    <p:set>
                                      <p:cBhvr>
                                        <p:cTn id="47" dur="1" fill="hold">
                                          <p:stCondLst>
                                            <p:cond delay="9"/>
                                          </p:stCondLst>
                                        </p:cTn>
                                        <p:tgtEl>
                                          <p:spTgt spid="15449"/>
                                        </p:tgtEl>
                                        <p:attrNameLst>
                                          <p:attrName>style.visibility</p:attrName>
                                        </p:attrNameLst>
                                      </p:cBhvr>
                                      <p:to>
                                        <p:strVal val="hidden"/>
                                      </p:to>
                                    </p:set>
                                  </p:childTnLst>
                                </p:cTn>
                              </p:par>
                            </p:childTnLst>
                          </p:cTn>
                        </p:par>
                        <p:par>
                          <p:cTn id="48" fill="hold" nodeType="afterGroup">
                            <p:stCondLst>
                              <p:cond delay="20080"/>
                            </p:stCondLst>
                            <p:childTnLst>
                              <p:par>
                                <p:cTn id="4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50" dur="5000" fill="hold"/>
                                        <p:tgtEl>
                                          <p:spTgt spid="15448"/>
                                        </p:tgtEl>
                                        <p:attrNameLst>
                                          <p:attrName>ppt_x</p:attrName>
                                          <p:attrName>ppt_y</p:attrName>
                                        </p:attrNameLst>
                                      </p:cBhvr>
                                      <p:rCtr x="-7083" y="25688"/>
                                    </p:animMotion>
                                  </p:childTnLst>
                                </p:cTn>
                              </p:par>
                            </p:childTnLst>
                          </p:cTn>
                        </p:par>
                        <p:par>
                          <p:cTn id="51" fill="hold" nodeType="afterGroup">
                            <p:stCondLst>
                              <p:cond delay="25080"/>
                            </p:stCondLst>
                            <p:childTnLst>
                              <p:par>
                                <p:cTn id="52" presetID="6" presetClass="exit" presetSubtype="16" fill="hold" nodeType="afterEffect">
                                  <p:stCondLst>
                                    <p:cond delay="0"/>
                                  </p:stCondLst>
                                  <p:childTnLst>
                                    <p:animEffect transition="out" filter="circle(in)">
                                      <p:cBhvr>
                                        <p:cTn id="53" dur="10"/>
                                        <p:tgtEl>
                                          <p:spTgt spid="15448"/>
                                        </p:tgtEl>
                                      </p:cBhvr>
                                    </p:animEffect>
                                    <p:set>
                                      <p:cBhvr>
                                        <p:cTn id="54" dur="1" fill="hold">
                                          <p:stCondLst>
                                            <p:cond delay="9"/>
                                          </p:stCondLst>
                                        </p:cTn>
                                        <p:tgtEl>
                                          <p:spTgt spid="15448"/>
                                        </p:tgtEl>
                                        <p:attrNameLst>
                                          <p:attrName>style.visibility</p:attrName>
                                        </p:attrNameLst>
                                      </p:cBhvr>
                                      <p:to>
                                        <p:strVal val="hidden"/>
                                      </p:to>
                                    </p:set>
                                  </p:childTnLst>
                                </p:cTn>
                              </p:par>
                            </p:childTnLst>
                          </p:cTn>
                        </p:par>
                        <p:par>
                          <p:cTn id="55" fill="hold" nodeType="afterGroup">
                            <p:stCondLst>
                              <p:cond delay="25090"/>
                            </p:stCondLst>
                            <p:childTnLst>
                              <p:par>
                                <p:cTn id="56" presetID="4" presetClass="exit" presetSubtype="16" fill="hold" nodeType="afterEffect">
                                  <p:stCondLst>
                                    <p:cond delay="0"/>
                                  </p:stCondLst>
                                  <p:childTnLst>
                                    <p:animEffect transition="out" filter="box(in)">
                                      <p:cBhvr>
                                        <p:cTn id="57" dur="10"/>
                                        <p:tgtEl>
                                          <p:spTgt spid="15447"/>
                                        </p:tgtEl>
                                      </p:cBhvr>
                                    </p:animEffect>
                                    <p:set>
                                      <p:cBhvr>
                                        <p:cTn id="58" dur="1" fill="hold">
                                          <p:stCondLst>
                                            <p:cond delay="9"/>
                                          </p:stCondLst>
                                        </p:cTn>
                                        <p:tgtEl>
                                          <p:spTgt spid="15447"/>
                                        </p:tgtEl>
                                        <p:attrNameLst>
                                          <p:attrName>style.visibility</p:attrName>
                                        </p:attrNameLst>
                                      </p:cBhvr>
                                      <p:to>
                                        <p:strVal val="hidden"/>
                                      </p:to>
                                    </p:set>
                                  </p:childTnLst>
                                </p:cTn>
                              </p:par>
                            </p:childTnLst>
                          </p:cTn>
                        </p:par>
                        <p:par>
                          <p:cTn id="59" fill="hold" nodeType="afterGroup">
                            <p:stCondLst>
                              <p:cond delay="25100"/>
                            </p:stCondLst>
                            <p:childTnLst>
                              <p:par>
                                <p:cTn id="6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61" dur="5000" fill="hold"/>
                                        <p:tgtEl>
                                          <p:spTgt spid="15446"/>
                                        </p:tgtEl>
                                        <p:attrNameLst>
                                          <p:attrName>ppt_x</p:attrName>
                                          <p:attrName>ppt_y</p:attrName>
                                        </p:attrNameLst>
                                      </p:cBhvr>
                                      <p:rCtr x="26875" y="3561"/>
                                    </p:animMotion>
                                  </p:childTnLst>
                                </p:cTn>
                              </p:par>
                            </p:childTnLst>
                          </p:cTn>
                        </p:par>
                        <p:par>
                          <p:cTn id="62" fill="hold" nodeType="afterGroup">
                            <p:stCondLst>
                              <p:cond delay="30100"/>
                            </p:stCondLst>
                            <p:childTnLst>
                              <p:par>
                                <p:cTn id="63" presetID="6" presetClass="exit" presetSubtype="16" fill="hold" nodeType="afterEffect">
                                  <p:stCondLst>
                                    <p:cond delay="0"/>
                                  </p:stCondLst>
                                  <p:childTnLst>
                                    <p:animEffect transition="out" filter="circle(in)">
                                      <p:cBhvr>
                                        <p:cTn id="64" dur="10"/>
                                        <p:tgtEl>
                                          <p:spTgt spid="15446"/>
                                        </p:tgtEl>
                                      </p:cBhvr>
                                    </p:animEffect>
                                    <p:set>
                                      <p:cBhvr>
                                        <p:cTn id="65" dur="1" fill="hold">
                                          <p:stCondLst>
                                            <p:cond delay="9"/>
                                          </p:stCondLst>
                                        </p:cTn>
                                        <p:tgtEl>
                                          <p:spTgt spid="15446"/>
                                        </p:tgtEl>
                                        <p:attrNameLst>
                                          <p:attrName>style.visibility</p:attrName>
                                        </p:attrNameLst>
                                      </p:cBhvr>
                                      <p:to>
                                        <p:strVal val="hidden"/>
                                      </p:to>
                                    </p:set>
                                  </p:childTnLst>
                                </p:cTn>
                              </p:par>
                            </p:childTnLst>
                          </p:cTn>
                        </p:par>
                        <p:par>
                          <p:cTn id="66" fill="hold" nodeType="afterGroup">
                            <p:stCondLst>
                              <p:cond delay="30110"/>
                            </p:stCondLst>
                            <p:childTnLst>
                              <p:par>
                                <p:cTn id="67" presetID="4" presetClass="exit" presetSubtype="16" fill="hold" nodeType="afterEffect">
                                  <p:stCondLst>
                                    <p:cond delay="0"/>
                                  </p:stCondLst>
                                  <p:childTnLst>
                                    <p:animEffect transition="out" filter="box(in)">
                                      <p:cBhvr>
                                        <p:cTn id="68" dur="10"/>
                                        <p:tgtEl>
                                          <p:spTgt spid="15445"/>
                                        </p:tgtEl>
                                      </p:cBhvr>
                                    </p:animEffect>
                                    <p:set>
                                      <p:cBhvr>
                                        <p:cTn id="69" dur="1" fill="hold">
                                          <p:stCondLst>
                                            <p:cond delay="9"/>
                                          </p:stCondLst>
                                        </p:cTn>
                                        <p:tgtEl>
                                          <p:spTgt spid="15445"/>
                                        </p:tgtEl>
                                        <p:attrNameLst>
                                          <p:attrName>style.visibility</p:attrName>
                                        </p:attrNameLst>
                                      </p:cBhvr>
                                      <p:to>
                                        <p:strVal val="hidden"/>
                                      </p:to>
                                    </p:set>
                                  </p:childTnLst>
                                </p:cTn>
                              </p:par>
                            </p:childTnLst>
                          </p:cTn>
                        </p:par>
                        <p:par>
                          <p:cTn id="70" fill="hold" nodeType="afterGroup">
                            <p:stCondLst>
                              <p:cond delay="30120"/>
                            </p:stCondLst>
                            <p:childTnLst>
                              <p:par>
                                <p:cTn id="7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72" dur="5000" fill="hold"/>
                                        <p:tgtEl>
                                          <p:spTgt spid="15444"/>
                                        </p:tgtEl>
                                        <p:attrNameLst>
                                          <p:attrName>ppt_x</p:attrName>
                                          <p:attrName>ppt_y</p:attrName>
                                        </p:attrNameLst>
                                      </p:cBhvr>
                                      <p:rCtr x="7674" y="-26012"/>
                                    </p:animMotion>
                                  </p:childTnLst>
                                </p:cTn>
                              </p:par>
                            </p:childTnLst>
                          </p:cTn>
                        </p:par>
                        <p:par>
                          <p:cTn id="73" fill="hold" nodeType="afterGroup">
                            <p:stCondLst>
                              <p:cond delay="35120"/>
                            </p:stCondLst>
                            <p:childTnLst>
                              <p:par>
                                <p:cTn id="74" presetID="6" presetClass="exit" presetSubtype="16" fill="hold" nodeType="afterEffect">
                                  <p:stCondLst>
                                    <p:cond delay="0"/>
                                  </p:stCondLst>
                                  <p:childTnLst>
                                    <p:animEffect transition="out" filter="circle(in)">
                                      <p:cBhvr>
                                        <p:cTn id="75" dur="10"/>
                                        <p:tgtEl>
                                          <p:spTgt spid="15444"/>
                                        </p:tgtEl>
                                      </p:cBhvr>
                                    </p:animEffect>
                                    <p:set>
                                      <p:cBhvr>
                                        <p:cTn id="76" dur="1" fill="hold">
                                          <p:stCondLst>
                                            <p:cond delay="9"/>
                                          </p:stCondLst>
                                        </p:cTn>
                                        <p:tgtEl>
                                          <p:spTgt spid="15444"/>
                                        </p:tgtEl>
                                        <p:attrNameLst>
                                          <p:attrName>style.visibility</p:attrName>
                                        </p:attrNameLst>
                                      </p:cBhvr>
                                      <p:to>
                                        <p:strVal val="hidden"/>
                                      </p:to>
                                    </p:set>
                                  </p:childTnLst>
                                </p:cTn>
                              </p:par>
                            </p:childTnLst>
                          </p:cTn>
                        </p:par>
                        <p:par>
                          <p:cTn id="77" fill="hold" nodeType="afterGroup">
                            <p:stCondLst>
                              <p:cond delay="35130"/>
                            </p:stCondLst>
                            <p:childTnLst>
                              <p:par>
                                <p:cTn id="78" presetID="4" presetClass="exit" presetSubtype="16" fill="hold" nodeType="afterEffect">
                                  <p:stCondLst>
                                    <p:cond delay="0"/>
                                  </p:stCondLst>
                                  <p:childTnLst>
                                    <p:animEffect transition="out" filter="box(in)">
                                      <p:cBhvr>
                                        <p:cTn id="79" dur="10"/>
                                        <p:tgtEl>
                                          <p:spTgt spid="15443"/>
                                        </p:tgtEl>
                                      </p:cBhvr>
                                    </p:animEffect>
                                    <p:set>
                                      <p:cBhvr>
                                        <p:cTn id="80" dur="1" fill="hold">
                                          <p:stCondLst>
                                            <p:cond delay="9"/>
                                          </p:stCondLst>
                                        </p:cTn>
                                        <p:tgtEl>
                                          <p:spTgt spid="15443"/>
                                        </p:tgtEl>
                                        <p:attrNameLst>
                                          <p:attrName>style.visibility</p:attrName>
                                        </p:attrNameLst>
                                      </p:cBhvr>
                                      <p:to>
                                        <p:strVal val="hidden"/>
                                      </p:to>
                                    </p:set>
                                  </p:childTnLst>
                                </p:cTn>
                              </p:par>
                            </p:childTnLst>
                          </p:cTn>
                        </p:par>
                        <p:par>
                          <p:cTn id="81" fill="hold" nodeType="afterGroup">
                            <p:stCondLst>
                              <p:cond delay="35140"/>
                            </p:stCondLst>
                            <p:childTnLst>
                              <p:par>
                                <p:cTn id="8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83" dur="5000" fill="hold"/>
                                        <p:tgtEl>
                                          <p:spTgt spid="15442"/>
                                        </p:tgtEl>
                                        <p:attrNameLst>
                                          <p:attrName>ppt_x</p:attrName>
                                          <p:attrName>ppt_y</p:attrName>
                                        </p:attrNameLst>
                                      </p:cBhvr>
                                      <p:rCtr x="-27083" y="-3029"/>
                                    </p:animMotion>
                                  </p:childTnLst>
                                </p:cTn>
                              </p:par>
                            </p:childTnLst>
                          </p:cTn>
                        </p:par>
                        <p:par>
                          <p:cTn id="84" fill="hold" nodeType="afterGroup">
                            <p:stCondLst>
                              <p:cond delay="40140"/>
                            </p:stCondLst>
                            <p:childTnLst>
                              <p:par>
                                <p:cTn id="85" presetID="6" presetClass="exit" presetSubtype="16" fill="hold" nodeType="afterEffect">
                                  <p:stCondLst>
                                    <p:cond delay="0"/>
                                  </p:stCondLst>
                                  <p:childTnLst>
                                    <p:animEffect transition="out" filter="circle(in)">
                                      <p:cBhvr>
                                        <p:cTn id="86" dur="10"/>
                                        <p:tgtEl>
                                          <p:spTgt spid="15442"/>
                                        </p:tgtEl>
                                      </p:cBhvr>
                                    </p:animEffect>
                                    <p:set>
                                      <p:cBhvr>
                                        <p:cTn id="87" dur="1" fill="hold">
                                          <p:stCondLst>
                                            <p:cond delay="9"/>
                                          </p:stCondLst>
                                        </p:cTn>
                                        <p:tgtEl>
                                          <p:spTgt spid="15442"/>
                                        </p:tgtEl>
                                        <p:attrNameLst>
                                          <p:attrName>style.visibility</p:attrName>
                                        </p:attrNameLst>
                                      </p:cBhvr>
                                      <p:to>
                                        <p:strVal val="hidden"/>
                                      </p:to>
                                    </p:set>
                                  </p:childTnLst>
                                </p:cTn>
                              </p:par>
                            </p:childTnLst>
                          </p:cTn>
                        </p:par>
                        <p:par>
                          <p:cTn id="88" fill="hold" nodeType="afterGroup">
                            <p:stCondLst>
                              <p:cond delay="40150"/>
                            </p:stCondLst>
                            <p:childTnLst>
                              <p:par>
                                <p:cTn id="89" presetID="4" presetClass="exit" presetSubtype="16" fill="hold" nodeType="afterEffect">
                                  <p:stCondLst>
                                    <p:cond delay="0"/>
                                  </p:stCondLst>
                                  <p:childTnLst>
                                    <p:animEffect transition="out" filter="box(in)">
                                      <p:cBhvr>
                                        <p:cTn id="90" dur="10"/>
                                        <p:tgtEl>
                                          <p:spTgt spid="15441"/>
                                        </p:tgtEl>
                                      </p:cBhvr>
                                    </p:animEffect>
                                    <p:set>
                                      <p:cBhvr>
                                        <p:cTn id="91" dur="1" fill="hold">
                                          <p:stCondLst>
                                            <p:cond delay="9"/>
                                          </p:stCondLst>
                                        </p:cTn>
                                        <p:tgtEl>
                                          <p:spTgt spid="15441"/>
                                        </p:tgtEl>
                                        <p:attrNameLst>
                                          <p:attrName>style.visibility</p:attrName>
                                        </p:attrNameLst>
                                      </p:cBhvr>
                                      <p:to>
                                        <p:strVal val="hidden"/>
                                      </p:to>
                                    </p:set>
                                  </p:childTnLst>
                                </p:cTn>
                              </p:par>
                            </p:childTnLst>
                          </p:cTn>
                        </p:par>
                        <p:par>
                          <p:cTn id="92" fill="hold" nodeType="afterGroup">
                            <p:stCondLst>
                              <p:cond delay="40160"/>
                            </p:stCondLst>
                            <p:childTnLst>
                              <p:par>
                                <p:cTn id="9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94" dur="5000" fill="hold"/>
                                        <p:tgtEl>
                                          <p:spTgt spid="15440"/>
                                        </p:tgtEl>
                                        <p:attrNameLst>
                                          <p:attrName>ppt_x</p:attrName>
                                          <p:attrName>ppt_y</p:attrName>
                                        </p:attrNameLst>
                                      </p:cBhvr>
                                      <p:rCtr x="-7083" y="25688"/>
                                    </p:animMotion>
                                  </p:childTnLst>
                                </p:cTn>
                              </p:par>
                            </p:childTnLst>
                          </p:cTn>
                        </p:par>
                        <p:par>
                          <p:cTn id="95" fill="hold" nodeType="afterGroup">
                            <p:stCondLst>
                              <p:cond delay="45160"/>
                            </p:stCondLst>
                            <p:childTnLst>
                              <p:par>
                                <p:cTn id="96" presetID="6" presetClass="exit" presetSubtype="16" fill="hold" nodeType="afterEffect">
                                  <p:stCondLst>
                                    <p:cond delay="0"/>
                                  </p:stCondLst>
                                  <p:childTnLst>
                                    <p:animEffect transition="out" filter="circle(in)">
                                      <p:cBhvr>
                                        <p:cTn id="97" dur="10"/>
                                        <p:tgtEl>
                                          <p:spTgt spid="15440"/>
                                        </p:tgtEl>
                                      </p:cBhvr>
                                    </p:animEffect>
                                    <p:set>
                                      <p:cBhvr>
                                        <p:cTn id="98" dur="1" fill="hold">
                                          <p:stCondLst>
                                            <p:cond delay="9"/>
                                          </p:stCondLst>
                                        </p:cTn>
                                        <p:tgtEl>
                                          <p:spTgt spid="15440"/>
                                        </p:tgtEl>
                                        <p:attrNameLst>
                                          <p:attrName>style.visibility</p:attrName>
                                        </p:attrNameLst>
                                      </p:cBhvr>
                                      <p:to>
                                        <p:strVal val="hidden"/>
                                      </p:to>
                                    </p:set>
                                  </p:childTnLst>
                                </p:cTn>
                              </p:par>
                            </p:childTnLst>
                          </p:cTn>
                        </p:par>
                        <p:par>
                          <p:cTn id="99" fill="hold" nodeType="afterGroup">
                            <p:stCondLst>
                              <p:cond delay="45170"/>
                            </p:stCondLst>
                            <p:childTnLst>
                              <p:par>
                                <p:cTn id="100" presetID="4" presetClass="exit" presetSubtype="16" fill="hold" nodeType="afterEffect">
                                  <p:stCondLst>
                                    <p:cond delay="0"/>
                                  </p:stCondLst>
                                  <p:childTnLst>
                                    <p:animEffect transition="out" filter="box(in)">
                                      <p:cBhvr>
                                        <p:cTn id="101" dur="10"/>
                                        <p:tgtEl>
                                          <p:spTgt spid="15439"/>
                                        </p:tgtEl>
                                      </p:cBhvr>
                                    </p:animEffect>
                                    <p:set>
                                      <p:cBhvr>
                                        <p:cTn id="102" dur="1" fill="hold">
                                          <p:stCondLst>
                                            <p:cond delay="9"/>
                                          </p:stCondLst>
                                        </p:cTn>
                                        <p:tgtEl>
                                          <p:spTgt spid="15439"/>
                                        </p:tgtEl>
                                        <p:attrNameLst>
                                          <p:attrName>style.visibility</p:attrName>
                                        </p:attrNameLst>
                                      </p:cBhvr>
                                      <p:to>
                                        <p:strVal val="hidden"/>
                                      </p:to>
                                    </p:set>
                                  </p:childTnLst>
                                </p:cTn>
                              </p:par>
                            </p:childTnLst>
                          </p:cTn>
                        </p:par>
                        <p:par>
                          <p:cTn id="103" fill="hold" nodeType="afterGroup">
                            <p:stCondLst>
                              <p:cond delay="45180"/>
                            </p:stCondLst>
                            <p:childTnLst>
                              <p:par>
                                <p:cTn id="10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05" dur="5000" fill="hold"/>
                                        <p:tgtEl>
                                          <p:spTgt spid="15438"/>
                                        </p:tgtEl>
                                        <p:attrNameLst>
                                          <p:attrName>ppt_x</p:attrName>
                                          <p:attrName>ppt_y</p:attrName>
                                        </p:attrNameLst>
                                      </p:cBhvr>
                                      <p:rCtr x="26875" y="3561"/>
                                    </p:animMotion>
                                  </p:childTnLst>
                                </p:cTn>
                              </p:par>
                            </p:childTnLst>
                          </p:cTn>
                        </p:par>
                        <p:par>
                          <p:cTn id="106" fill="hold" nodeType="afterGroup">
                            <p:stCondLst>
                              <p:cond delay="50180"/>
                            </p:stCondLst>
                            <p:childTnLst>
                              <p:par>
                                <p:cTn id="107" presetID="6" presetClass="exit" presetSubtype="16" fill="hold" nodeType="afterEffect">
                                  <p:stCondLst>
                                    <p:cond delay="0"/>
                                  </p:stCondLst>
                                  <p:childTnLst>
                                    <p:animEffect transition="out" filter="circle(in)">
                                      <p:cBhvr>
                                        <p:cTn id="108" dur="10"/>
                                        <p:tgtEl>
                                          <p:spTgt spid="15438"/>
                                        </p:tgtEl>
                                      </p:cBhvr>
                                    </p:animEffect>
                                    <p:set>
                                      <p:cBhvr>
                                        <p:cTn id="109" dur="1" fill="hold">
                                          <p:stCondLst>
                                            <p:cond delay="9"/>
                                          </p:stCondLst>
                                        </p:cTn>
                                        <p:tgtEl>
                                          <p:spTgt spid="15438"/>
                                        </p:tgtEl>
                                        <p:attrNameLst>
                                          <p:attrName>style.visibility</p:attrName>
                                        </p:attrNameLst>
                                      </p:cBhvr>
                                      <p:to>
                                        <p:strVal val="hidden"/>
                                      </p:to>
                                    </p:set>
                                  </p:childTnLst>
                                </p:cTn>
                              </p:par>
                            </p:childTnLst>
                          </p:cTn>
                        </p:par>
                        <p:par>
                          <p:cTn id="110" fill="hold" nodeType="afterGroup">
                            <p:stCondLst>
                              <p:cond delay="50190"/>
                            </p:stCondLst>
                            <p:childTnLst>
                              <p:par>
                                <p:cTn id="111" presetID="4" presetClass="exit" presetSubtype="16" fill="hold" nodeType="afterEffect">
                                  <p:stCondLst>
                                    <p:cond delay="0"/>
                                  </p:stCondLst>
                                  <p:childTnLst>
                                    <p:animEffect transition="out" filter="box(in)">
                                      <p:cBhvr>
                                        <p:cTn id="112" dur="10"/>
                                        <p:tgtEl>
                                          <p:spTgt spid="15437"/>
                                        </p:tgtEl>
                                      </p:cBhvr>
                                    </p:animEffect>
                                    <p:set>
                                      <p:cBhvr>
                                        <p:cTn id="113" dur="1" fill="hold">
                                          <p:stCondLst>
                                            <p:cond delay="9"/>
                                          </p:stCondLst>
                                        </p:cTn>
                                        <p:tgtEl>
                                          <p:spTgt spid="15437"/>
                                        </p:tgtEl>
                                        <p:attrNameLst>
                                          <p:attrName>style.visibility</p:attrName>
                                        </p:attrNameLst>
                                      </p:cBhvr>
                                      <p:to>
                                        <p:strVal val="hidden"/>
                                      </p:to>
                                    </p:set>
                                  </p:childTnLst>
                                </p:cTn>
                              </p:par>
                            </p:childTnLst>
                          </p:cTn>
                        </p:par>
                        <p:par>
                          <p:cTn id="114" fill="hold" nodeType="afterGroup">
                            <p:stCondLst>
                              <p:cond delay="50200"/>
                            </p:stCondLst>
                            <p:childTnLst>
                              <p:par>
                                <p:cTn id="11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16" dur="5000" fill="hold"/>
                                        <p:tgtEl>
                                          <p:spTgt spid="15436"/>
                                        </p:tgtEl>
                                        <p:attrNameLst>
                                          <p:attrName>ppt_x</p:attrName>
                                          <p:attrName>ppt_y</p:attrName>
                                        </p:attrNameLst>
                                      </p:cBhvr>
                                      <p:rCtr x="7674" y="-26012"/>
                                    </p:animMotion>
                                  </p:childTnLst>
                                </p:cTn>
                              </p:par>
                            </p:childTnLst>
                          </p:cTn>
                        </p:par>
                        <p:par>
                          <p:cTn id="117" fill="hold" nodeType="afterGroup">
                            <p:stCondLst>
                              <p:cond delay="55200"/>
                            </p:stCondLst>
                            <p:childTnLst>
                              <p:par>
                                <p:cTn id="118" presetID="6" presetClass="exit" presetSubtype="16" fill="hold" nodeType="afterEffect">
                                  <p:stCondLst>
                                    <p:cond delay="0"/>
                                  </p:stCondLst>
                                  <p:childTnLst>
                                    <p:animEffect transition="out" filter="circle(in)">
                                      <p:cBhvr>
                                        <p:cTn id="119" dur="10"/>
                                        <p:tgtEl>
                                          <p:spTgt spid="15436"/>
                                        </p:tgtEl>
                                      </p:cBhvr>
                                    </p:animEffect>
                                    <p:set>
                                      <p:cBhvr>
                                        <p:cTn id="120" dur="1" fill="hold">
                                          <p:stCondLst>
                                            <p:cond delay="9"/>
                                          </p:stCondLst>
                                        </p:cTn>
                                        <p:tgtEl>
                                          <p:spTgt spid="15436"/>
                                        </p:tgtEl>
                                        <p:attrNameLst>
                                          <p:attrName>style.visibility</p:attrName>
                                        </p:attrNameLst>
                                      </p:cBhvr>
                                      <p:to>
                                        <p:strVal val="hidden"/>
                                      </p:to>
                                    </p:set>
                                  </p:childTnLst>
                                </p:cTn>
                              </p:par>
                            </p:childTnLst>
                          </p:cTn>
                        </p:par>
                        <p:par>
                          <p:cTn id="121" fill="hold" nodeType="afterGroup">
                            <p:stCondLst>
                              <p:cond delay="55210"/>
                            </p:stCondLst>
                            <p:childTnLst>
                              <p:par>
                                <p:cTn id="122" presetID="4" presetClass="exit" presetSubtype="16" fill="hold" nodeType="afterEffect">
                                  <p:stCondLst>
                                    <p:cond delay="0"/>
                                  </p:stCondLst>
                                  <p:childTnLst>
                                    <p:animEffect transition="out" filter="box(in)">
                                      <p:cBhvr>
                                        <p:cTn id="123" dur="10"/>
                                        <p:tgtEl>
                                          <p:spTgt spid="15435"/>
                                        </p:tgtEl>
                                      </p:cBhvr>
                                    </p:animEffect>
                                    <p:set>
                                      <p:cBhvr>
                                        <p:cTn id="124" dur="1" fill="hold">
                                          <p:stCondLst>
                                            <p:cond delay="9"/>
                                          </p:stCondLst>
                                        </p:cTn>
                                        <p:tgtEl>
                                          <p:spTgt spid="15435"/>
                                        </p:tgtEl>
                                        <p:attrNameLst>
                                          <p:attrName>style.visibility</p:attrName>
                                        </p:attrNameLst>
                                      </p:cBhvr>
                                      <p:to>
                                        <p:strVal val="hidden"/>
                                      </p:to>
                                    </p:set>
                                  </p:childTnLst>
                                </p:cTn>
                              </p:par>
                            </p:childTnLst>
                          </p:cTn>
                        </p:par>
                        <p:par>
                          <p:cTn id="125" fill="hold" nodeType="afterGroup">
                            <p:stCondLst>
                              <p:cond delay="55220"/>
                            </p:stCondLst>
                            <p:childTnLst>
                              <p:par>
                                <p:cTn id="12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27" dur="5000" fill="hold"/>
                                        <p:tgtEl>
                                          <p:spTgt spid="15434"/>
                                        </p:tgtEl>
                                        <p:attrNameLst>
                                          <p:attrName>ppt_x</p:attrName>
                                          <p:attrName>ppt_y</p:attrName>
                                        </p:attrNameLst>
                                      </p:cBhvr>
                                      <p:rCtr x="-27083" y="-3029"/>
                                    </p:animMotion>
                                  </p:childTnLst>
                                </p:cTn>
                              </p:par>
                            </p:childTnLst>
                          </p:cTn>
                        </p:par>
                        <p:par>
                          <p:cTn id="128" fill="hold" nodeType="afterGroup">
                            <p:stCondLst>
                              <p:cond delay="60220"/>
                            </p:stCondLst>
                            <p:childTnLst>
                              <p:par>
                                <p:cTn id="129" presetID="6" presetClass="exit" presetSubtype="16" fill="hold" nodeType="afterEffect">
                                  <p:stCondLst>
                                    <p:cond delay="0"/>
                                  </p:stCondLst>
                                  <p:childTnLst>
                                    <p:animEffect transition="out" filter="circle(in)">
                                      <p:cBhvr>
                                        <p:cTn id="130" dur="10"/>
                                        <p:tgtEl>
                                          <p:spTgt spid="15434"/>
                                        </p:tgtEl>
                                      </p:cBhvr>
                                    </p:animEffect>
                                    <p:set>
                                      <p:cBhvr>
                                        <p:cTn id="131" dur="1" fill="hold">
                                          <p:stCondLst>
                                            <p:cond delay="9"/>
                                          </p:stCondLst>
                                        </p:cTn>
                                        <p:tgtEl>
                                          <p:spTgt spid="15434"/>
                                        </p:tgtEl>
                                        <p:attrNameLst>
                                          <p:attrName>style.visibility</p:attrName>
                                        </p:attrNameLst>
                                      </p:cBhvr>
                                      <p:to>
                                        <p:strVal val="hidden"/>
                                      </p:to>
                                    </p:set>
                                  </p:childTnLst>
                                </p:cTn>
                              </p:par>
                            </p:childTnLst>
                          </p:cTn>
                        </p:par>
                        <p:par>
                          <p:cTn id="132" fill="hold" nodeType="afterGroup">
                            <p:stCondLst>
                              <p:cond delay="60230"/>
                            </p:stCondLst>
                            <p:childTnLst>
                              <p:par>
                                <p:cTn id="133" presetID="4" presetClass="exit" presetSubtype="16" fill="hold" nodeType="afterEffect">
                                  <p:stCondLst>
                                    <p:cond delay="0"/>
                                  </p:stCondLst>
                                  <p:childTnLst>
                                    <p:animEffect transition="out" filter="box(in)">
                                      <p:cBhvr>
                                        <p:cTn id="134" dur="10"/>
                                        <p:tgtEl>
                                          <p:spTgt spid="15433"/>
                                        </p:tgtEl>
                                      </p:cBhvr>
                                    </p:animEffect>
                                    <p:set>
                                      <p:cBhvr>
                                        <p:cTn id="135" dur="1" fill="hold">
                                          <p:stCondLst>
                                            <p:cond delay="9"/>
                                          </p:stCondLst>
                                        </p:cTn>
                                        <p:tgtEl>
                                          <p:spTgt spid="15433"/>
                                        </p:tgtEl>
                                        <p:attrNameLst>
                                          <p:attrName>style.visibility</p:attrName>
                                        </p:attrNameLst>
                                      </p:cBhvr>
                                      <p:to>
                                        <p:strVal val="hidden"/>
                                      </p:to>
                                    </p:set>
                                  </p:childTnLst>
                                </p:cTn>
                              </p:par>
                            </p:childTnLst>
                          </p:cTn>
                        </p:par>
                        <p:par>
                          <p:cTn id="136" fill="hold" nodeType="afterGroup">
                            <p:stCondLst>
                              <p:cond delay="60240"/>
                            </p:stCondLst>
                            <p:childTnLst>
                              <p:par>
                                <p:cTn id="13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38" dur="5000" fill="hold"/>
                                        <p:tgtEl>
                                          <p:spTgt spid="15432"/>
                                        </p:tgtEl>
                                        <p:attrNameLst>
                                          <p:attrName>ppt_x</p:attrName>
                                          <p:attrName>ppt_y</p:attrName>
                                        </p:attrNameLst>
                                      </p:cBhvr>
                                      <p:rCtr x="-7083" y="25688"/>
                                    </p:animMotion>
                                  </p:childTnLst>
                                </p:cTn>
                              </p:par>
                            </p:childTnLst>
                          </p:cTn>
                        </p:par>
                        <p:par>
                          <p:cTn id="139" fill="hold" nodeType="afterGroup">
                            <p:stCondLst>
                              <p:cond delay="65240"/>
                            </p:stCondLst>
                            <p:childTnLst>
                              <p:par>
                                <p:cTn id="140" presetID="6" presetClass="exit" presetSubtype="16" fill="hold" nodeType="afterEffect">
                                  <p:stCondLst>
                                    <p:cond delay="0"/>
                                  </p:stCondLst>
                                  <p:childTnLst>
                                    <p:animEffect transition="out" filter="circle(in)">
                                      <p:cBhvr>
                                        <p:cTn id="141" dur="10"/>
                                        <p:tgtEl>
                                          <p:spTgt spid="15432"/>
                                        </p:tgtEl>
                                      </p:cBhvr>
                                    </p:animEffect>
                                    <p:set>
                                      <p:cBhvr>
                                        <p:cTn id="142" dur="1" fill="hold">
                                          <p:stCondLst>
                                            <p:cond delay="9"/>
                                          </p:stCondLst>
                                        </p:cTn>
                                        <p:tgtEl>
                                          <p:spTgt spid="15432"/>
                                        </p:tgtEl>
                                        <p:attrNameLst>
                                          <p:attrName>style.visibility</p:attrName>
                                        </p:attrNameLst>
                                      </p:cBhvr>
                                      <p:to>
                                        <p:strVal val="hidden"/>
                                      </p:to>
                                    </p:set>
                                  </p:childTnLst>
                                </p:cTn>
                              </p:par>
                            </p:childTnLst>
                          </p:cTn>
                        </p:par>
                        <p:par>
                          <p:cTn id="143" fill="hold" nodeType="afterGroup">
                            <p:stCondLst>
                              <p:cond delay="65250"/>
                            </p:stCondLst>
                            <p:childTnLst>
                              <p:par>
                                <p:cTn id="144" presetID="4" presetClass="exit" presetSubtype="16" fill="hold" nodeType="afterEffect">
                                  <p:stCondLst>
                                    <p:cond delay="0"/>
                                  </p:stCondLst>
                                  <p:childTnLst>
                                    <p:animEffect transition="out" filter="box(in)">
                                      <p:cBhvr>
                                        <p:cTn id="145" dur="10"/>
                                        <p:tgtEl>
                                          <p:spTgt spid="15431"/>
                                        </p:tgtEl>
                                      </p:cBhvr>
                                    </p:animEffect>
                                    <p:set>
                                      <p:cBhvr>
                                        <p:cTn id="146" dur="1" fill="hold">
                                          <p:stCondLst>
                                            <p:cond delay="9"/>
                                          </p:stCondLst>
                                        </p:cTn>
                                        <p:tgtEl>
                                          <p:spTgt spid="15431"/>
                                        </p:tgtEl>
                                        <p:attrNameLst>
                                          <p:attrName>style.visibility</p:attrName>
                                        </p:attrNameLst>
                                      </p:cBhvr>
                                      <p:to>
                                        <p:strVal val="hidden"/>
                                      </p:to>
                                    </p:set>
                                  </p:childTnLst>
                                </p:cTn>
                              </p:par>
                            </p:childTnLst>
                          </p:cTn>
                        </p:par>
                        <p:par>
                          <p:cTn id="147" fill="hold" nodeType="afterGroup">
                            <p:stCondLst>
                              <p:cond delay="65260"/>
                            </p:stCondLst>
                            <p:childTnLst>
                              <p:par>
                                <p:cTn id="14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49" dur="5000" fill="hold"/>
                                        <p:tgtEl>
                                          <p:spTgt spid="15430"/>
                                        </p:tgtEl>
                                        <p:attrNameLst>
                                          <p:attrName>ppt_x</p:attrName>
                                          <p:attrName>ppt_y</p:attrName>
                                        </p:attrNameLst>
                                      </p:cBhvr>
                                      <p:rCtr x="26875" y="3561"/>
                                    </p:animMotion>
                                  </p:childTnLst>
                                </p:cTn>
                              </p:par>
                            </p:childTnLst>
                          </p:cTn>
                        </p:par>
                        <p:par>
                          <p:cTn id="150" fill="hold" nodeType="afterGroup">
                            <p:stCondLst>
                              <p:cond delay="70260"/>
                            </p:stCondLst>
                            <p:childTnLst>
                              <p:par>
                                <p:cTn id="151" presetID="6" presetClass="exit" presetSubtype="16" fill="hold" nodeType="afterEffect">
                                  <p:stCondLst>
                                    <p:cond delay="0"/>
                                  </p:stCondLst>
                                  <p:childTnLst>
                                    <p:animEffect transition="out" filter="circle(in)">
                                      <p:cBhvr>
                                        <p:cTn id="152" dur="10"/>
                                        <p:tgtEl>
                                          <p:spTgt spid="15430"/>
                                        </p:tgtEl>
                                      </p:cBhvr>
                                    </p:animEffect>
                                    <p:set>
                                      <p:cBhvr>
                                        <p:cTn id="153" dur="1" fill="hold">
                                          <p:stCondLst>
                                            <p:cond delay="9"/>
                                          </p:stCondLst>
                                        </p:cTn>
                                        <p:tgtEl>
                                          <p:spTgt spid="15430"/>
                                        </p:tgtEl>
                                        <p:attrNameLst>
                                          <p:attrName>style.visibility</p:attrName>
                                        </p:attrNameLst>
                                      </p:cBhvr>
                                      <p:to>
                                        <p:strVal val="hidden"/>
                                      </p:to>
                                    </p:set>
                                  </p:childTnLst>
                                </p:cTn>
                              </p:par>
                            </p:childTnLst>
                          </p:cTn>
                        </p:par>
                        <p:par>
                          <p:cTn id="154" fill="hold" nodeType="afterGroup">
                            <p:stCondLst>
                              <p:cond delay="70270"/>
                            </p:stCondLst>
                            <p:childTnLst>
                              <p:par>
                                <p:cTn id="155" presetID="4" presetClass="exit" presetSubtype="16" fill="hold" nodeType="afterEffect">
                                  <p:stCondLst>
                                    <p:cond delay="0"/>
                                  </p:stCondLst>
                                  <p:childTnLst>
                                    <p:animEffect transition="out" filter="box(in)">
                                      <p:cBhvr>
                                        <p:cTn id="156" dur="10"/>
                                        <p:tgtEl>
                                          <p:spTgt spid="15429"/>
                                        </p:tgtEl>
                                      </p:cBhvr>
                                    </p:animEffect>
                                    <p:set>
                                      <p:cBhvr>
                                        <p:cTn id="157" dur="1" fill="hold">
                                          <p:stCondLst>
                                            <p:cond delay="9"/>
                                          </p:stCondLst>
                                        </p:cTn>
                                        <p:tgtEl>
                                          <p:spTgt spid="15429"/>
                                        </p:tgtEl>
                                        <p:attrNameLst>
                                          <p:attrName>style.visibility</p:attrName>
                                        </p:attrNameLst>
                                      </p:cBhvr>
                                      <p:to>
                                        <p:strVal val="hidden"/>
                                      </p:to>
                                    </p:set>
                                  </p:childTnLst>
                                </p:cTn>
                              </p:par>
                            </p:childTnLst>
                          </p:cTn>
                        </p:par>
                        <p:par>
                          <p:cTn id="158" fill="hold" nodeType="afterGroup">
                            <p:stCondLst>
                              <p:cond delay="70280"/>
                            </p:stCondLst>
                            <p:childTnLst>
                              <p:par>
                                <p:cTn id="15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160" dur="5000" fill="hold"/>
                                        <p:tgtEl>
                                          <p:spTgt spid="15428"/>
                                        </p:tgtEl>
                                        <p:attrNameLst>
                                          <p:attrName>ppt_x</p:attrName>
                                          <p:attrName>ppt_y</p:attrName>
                                        </p:attrNameLst>
                                      </p:cBhvr>
                                      <p:rCtr x="7674" y="-26012"/>
                                    </p:animMotion>
                                  </p:childTnLst>
                                </p:cTn>
                              </p:par>
                            </p:childTnLst>
                          </p:cTn>
                        </p:par>
                        <p:par>
                          <p:cTn id="161" fill="hold" nodeType="afterGroup">
                            <p:stCondLst>
                              <p:cond delay="75280"/>
                            </p:stCondLst>
                            <p:childTnLst>
                              <p:par>
                                <p:cTn id="162" presetID="6" presetClass="exit" presetSubtype="16" fill="hold" nodeType="afterEffect">
                                  <p:stCondLst>
                                    <p:cond delay="0"/>
                                  </p:stCondLst>
                                  <p:childTnLst>
                                    <p:animEffect transition="out" filter="circle(in)">
                                      <p:cBhvr>
                                        <p:cTn id="163" dur="10"/>
                                        <p:tgtEl>
                                          <p:spTgt spid="15428"/>
                                        </p:tgtEl>
                                      </p:cBhvr>
                                    </p:animEffect>
                                    <p:set>
                                      <p:cBhvr>
                                        <p:cTn id="164" dur="1" fill="hold">
                                          <p:stCondLst>
                                            <p:cond delay="9"/>
                                          </p:stCondLst>
                                        </p:cTn>
                                        <p:tgtEl>
                                          <p:spTgt spid="15428"/>
                                        </p:tgtEl>
                                        <p:attrNameLst>
                                          <p:attrName>style.visibility</p:attrName>
                                        </p:attrNameLst>
                                      </p:cBhvr>
                                      <p:to>
                                        <p:strVal val="hidden"/>
                                      </p:to>
                                    </p:set>
                                  </p:childTnLst>
                                </p:cTn>
                              </p:par>
                            </p:childTnLst>
                          </p:cTn>
                        </p:par>
                        <p:par>
                          <p:cTn id="165" fill="hold" nodeType="afterGroup">
                            <p:stCondLst>
                              <p:cond delay="75290"/>
                            </p:stCondLst>
                            <p:childTnLst>
                              <p:par>
                                <p:cTn id="166" presetID="4" presetClass="exit" presetSubtype="16" fill="hold" nodeType="afterEffect">
                                  <p:stCondLst>
                                    <p:cond delay="0"/>
                                  </p:stCondLst>
                                  <p:childTnLst>
                                    <p:animEffect transition="out" filter="box(in)">
                                      <p:cBhvr>
                                        <p:cTn id="167" dur="10"/>
                                        <p:tgtEl>
                                          <p:spTgt spid="15427"/>
                                        </p:tgtEl>
                                      </p:cBhvr>
                                    </p:animEffect>
                                    <p:set>
                                      <p:cBhvr>
                                        <p:cTn id="168" dur="1" fill="hold">
                                          <p:stCondLst>
                                            <p:cond delay="9"/>
                                          </p:stCondLst>
                                        </p:cTn>
                                        <p:tgtEl>
                                          <p:spTgt spid="15427"/>
                                        </p:tgtEl>
                                        <p:attrNameLst>
                                          <p:attrName>style.visibility</p:attrName>
                                        </p:attrNameLst>
                                      </p:cBhvr>
                                      <p:to>
                                        <p:strVal val="hidden"/>
                                      </p:to>
                                    </p:set>
                                  </p:childTnLst>
                                </p:cTn>
                              </p:par>
                            </p:childTnLst>
                          </p:cTn>
                        </p:par>
                        <p:par>
                          <p:cTn id="169" fill="hold" nodeType="afterGroup">
                            <p:stCondLst>
                              <p:cond delay="75300"/>
                            </p:stCondLst>
                            <p:childTnLst>
                              <p:par>
                                <p:cTn id="17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171" dur="5000" fill="hold"/>
                                        <p:tgtEl>
                                          <p:spTgt spid="15426"/>
                                        </p:tgtEl>
                                        <p:attrNameLst>
                                          <p:attrName>ppt_x</p:attrName>
                                          <p:attrName>ppt_y</p:attrName>
                                        </p:attrNameLst>
                                      </p:cBhvr>
                                      <p:rCtr x="-27083" y="-3029"/>
                                    </p:animMotion>
                                  </p:childTnLst>
                                </p:cTn>
                              </p:par>
                            </p:childTnLst>
                          </p:cTn>
                        </p:par>
                        <p:par>
                          <p:cTn id="172" fill="hold" nodeType="afterGroup">
                            <p:stCondLst>
                              <p:cond delay="80300"/>
                            </p:stCondLst>
                            <p:childTnLst>
                              <p:par>
                                <p:cTn id="173" presetID="6" presetClass="exit" presetSubtype="16" fill="hold" nodeType="afterEffect">
                                  <p:stCondLst>
                                    <p:cond delay="0"/>
                                  </p:stCondLst>
                                  <p:childTnLst>
                                    <p:animEffect transition="out" filter="circle(in)">
                                      <p:cBhvr>
                                        <p:cTn id="174" dur="10"/>
                                        <p:tgtEl>
                                          <p:spTgt spid="15426"/>
                                        </p:tgtEl>
                                      </p:cBhvr>
                                    </p:animEffect>
                                    <p:set>
                                      <p:cBhvr>
                                        <p:cTn id="175" dur="1" fill="hold">
                                          <p:stCondLst>
                                            <p:cond delay="9"/>
                                          </p:stCondLst>
                                        </p:cTn>
                                        <p:tgtEl>
                                          <p:spTgt spid="15426"/>
                                        </p:tgtEl>
                                        <p:attrNameLst>
                                          <p:attrName>style.visibility</p:attrName>
                                        </p:attrNameLst>
                                      </p:cBhvr>
                                      <p:to>
                                        <p:strVal val="hidden"/>
                                      </p:to>
                                    </p:set>
                                  </p:childTnLst>
                                </p:cTn>
                              </p:par>
                            </p:childTnLst>
                          </p:cTn>
                        </p:par>
                        <p:par>
                          <p:cTn id="176" fill="hold" nodeType="afterGroup">
                            <p:stCondLst>
                              <p:cond delay="80310"/>
                            </p:stCondLst>
                            <p:childTnLst>
                              <p:par>
                                <p:cTn id="177" presetID="4" presetClass="exit" presetSubtype="16" fill="hold" nodeType="afterEffect">
                                  <p:stCondLst>
                                    <p:cond delay="0"/>
                                  </p:stCondLst>
                                  <p:childTnLst>
                                    <p:animEffect transition="out" filter="box(in)">
                                      <p:cBhvr>
                                        <p:cTn id="178" dur="10"/>
                                        <p:tgtEl>
                                          <p:spTgt spid="15425"/>
                                        </p:tgtEl>
                                      </p:cBhvr>
                                    </p:animEffect>
                                    <p:set>
                                      <p:cBhvr>
                                        <p:cTn id="179" dur="1" fill="hold">
                                          <p:stCondLst>
                                            <p:cond delay="9"/>
                                          </p:stCondLst>
                                        </p:cTn>
                                        <p:tgtEl>
                                          <p:spTgt spid="15425"/>
                                        </p:tgtEl>
                                        <p:attrNameLst>
                                          <p:attrName>style.visibility</p:attrName>
                                        </p:attrNameLst>
                                      </p:cBhvr>
                                      <p:to>
                                        <p:strVal val="hidden"/>
                                      </p:to>
                                    </p:set>
                                  </p:childTnLst>
                                </p:cTn>
                              </p:par>
                            </p:childTnLst>
                          </p:cTn>
                        </p:par>
                        <p:par>
                          <p:cTn id="180" fill="hold" nodeType="afterGroup">
                            <p:stCondLst>
                              <p:cond delay="80320"/>
                            </p:stCondLst>
                            <p:childTnLst>
                              <p:par>
                                <p:cTn id="18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182" dur="5000" fill="hold"/>
                                        <p:tgtEl>
                                          <p:spTgt spid="15424"/>
                                        </p:tgtEl>
                                        <p:attrNameLst>
                                          <p:attrName>ppt_x</p:attrName>
                                          <p:attrName>ppt_y</p:attrName>
                                        </p:attrNameLst>
                                      </p:cBhvr>
                                      <p:rCtr x="-7083" y="25688"/>
                                    </p:animMotion>
                                  </p:childTnLst>
                                </p:cTn>
                              </p:par>
                            </p:childTnLst>
                          </p:cTn>
                        </p:par>
                        <p:par>
                          <p:cTn id="183" fill="hold" nodeType="afterGroup">
                            <p:stCondLst>
                              <p:cond delay="85320"/>
                            </p:stCondLst>
                            <p:childTnLst>
                              <p:par>
                                <p:cTn id="184" presetID="6" presetClass="exit" presetSubtype="16" fill="hold" nodeType="afterEffect">
                                  <p:stCondLst>
                                    <p:cond delay="0"/>
                                  </p:stCondLst>
                                  <p:childTnLst>
                                    <p:animEffect transition="out" filter="circle(in)">
                                      <p:cBhvr>
                                        <p:cTn id="185" dur="10"/>
                                        <p:tgtEl>
                                          <p:spTgt spid="15424"/>
                                        </p:tgtEl>
                                      </p:cBhvr>
                                    </p:animEffect>
                                    <p:set>
                                      <p:cBhvr>
                                        <p:cTn id="186" dur="1" fill="hold">
                                          <p:stCondLst>
                                            <p:cond delay="9"/>
                                          </p:stCondLst>
                                        </p:cTn>
                                        <p:tgtEl>
                                          <p:spTgt spid="15424"/>
                                        </p:tgtEl>
                                        <p:attrNameLst>
                                          <p:attrName>style.visibility</p:attrName>
                                        </p:attrNameLst>
                                      </p:cBhvr>
                                      <p:to>
                                        <p:strVal val="hidden"/>
                                      </p:to>
                                    </p:set>
                                  </p:childTnLst>
                                </p:cTn>
                              </p:par>
                            </p:childTnLst>
                          </p:cTn>
                        </p:par>
                        <p:par>
                          <p:cTn id="187" fill="hold" nodeType="afterGroup">
                            <p:stCondLst>
                              <p:cond delay="85330"/>
                            </p:stCondLst>
                            <p:childTnLst>
                              <p:par>
                                <p:cTn id="188" presetID="4" presetClass="exit" presetSubtype="16" fill="hold" nodeType="afterEffect">
                                  <p:stCondLst>
                                    <p:cond delay="0"/>
                                  </p:stCondLst>
                                  <p:childTnLst>
                                    <p:animEffect transition="out" filter="box(in)">
                                      <p:cBhvr>
                                        <p:cTn id="189" dur="10"/>
                                        <p:tgtEl>
                                          <p:spTgt spid="15423"/>
                                        </p:tgtEl>
                                      </p:cBhvr>
                                    </p:animEffect>
                                    <p:set>
                                      <p:cBhvr>
                                        <p:cTn id="190" dur="1" fill="hold">
                                          <p:stCondLst>
                                            <p:cond delay="9"/>
                                          </p:stCondLst>
                                        </p:cTn>
                                        <p:tgtEl>
                                          <p:spTgt spid="15423"/>
                                        </p:tgtEl>
                                        <p:attrNameLst>
                                          <p:attrName>style.visibility</p:attrName>
                                        </p:attrNameLst>
                                      </p:cBhvr>
                                      <p:to>
                                        <p:strVal val="hidden"/>
                                      </p:to>
                                    </p:set>
                                  </p:childTnLst>
                                </p:cTn>
                              </p:par>
                            </p:childTnLst>
                          </p:cTn>
                        </p:par>
                        <p:par>
                          <p:cTn id="191" fill="hold" nodeType="afterGroup">
                            <p:stCondLst>
                              <p:cond delay="85340"/>
                            </p:stCondLst>
                            <p:childTnLst>
                              <p:par>
                                <p:cTn id="19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193" dur="5000" fill="hold"/>
                                        <p:tgtEl>
                                          <p:spTgt spid="15422"/>
                                        </p:tgtEl>
                                        <p:attrNameLst>
                                          <p:attrName>ppt_x</p:attrName>
                                          <p:attrName>ppt_y</p:attrName>
                                        </p:attrNameLst>
                                      </p:cBhvr>
                                      <p:rCtr x="26875" y="3561"/>
                                    </p:animMotion>
                                  </p:childTnLst>
                                </p:cTn>
                              </p:par>
                            </p:childTnLst>
                          </p:cTn>
                        </p:par>
                        <p:par>
                          <p:cTn id="194" fill="hold" nodeType="afterGroup">
                            <p:stCondLst>
                              <p:cond delay="90340"/>
                            </p:stCondLst>
                            <p:childTnLst>
                              <p:par>
                                <p:cTn id="195" presetID="6" presetClass="exit" presetSubtype="16" fill="hold" nodeType="afterEffect">
                                  <p:stCondLst>
                                    <p:cond delay="0"/>
                                  </p:stCondLst>
                                  <p:childTnLst>
                                    <p:animEffect transition="out" filter="circle(in)">
                                      <p:cBhvr>
                                        <p:cTn id="196" dur="10"/>
                                        <p:tgtEl>
                                          <p:spTgt spid="15422"/>
                                        </p:tgtEl>
                                      </p:cBhvr>
                                    </p:animEffect>
                                    <p:set>
                                      <p:cBhvr>
                                        <p:cTn id="197" dur="1" fill="hold">
                                          <p:stCondLst>
                                            <p:cond delay="9"/>
                                          </p:stCondLst>
                                        </p:cTn>
                                        <p:tgtEl>
                                          <p:spTgt spid="15422"/>
                                        </p:tgtEl>
                                        <p:attrNameLst>
                                          <p:attrName>style.visibility</p:attrName>
                                        </p:attrNameLst>
                                      </p:cBhvr>
                                      <p:to>
                                        <p:strVal val="hidden"/>
                                      </p:to>
                                    </p:set>
                                  </p:childTnLst>
                                </p:cTn>
                              </p:par>
                            </p:childTnLst>
                          </p:cTn>
                        </p:par>
                        <p:par>
                          <p:cTn id="198" fill="hold" nodeType="afterGroup">
                            <p:stCondLst>
                              <p:cond delay="90350"/>
                            </p:stCondLst>
                            <p:childTnLst>
                              <p:par>
                                <p:cTn id="199" presetID="4" presetClass="exit" presetSubtype="16" fill="hold" nodeType="afterEffect">
                                  <p:stCondLst>
                                    <p:cond delay="0"/>
                                  </p:stCondLst>
                                  <p:childTnLst>
                                    <p:animEffect transition="out" filter="box(in)">
                                      <p:cBhvr>
                                        <p:cTn id="200" dur="10"/>
                                        <p:tgtEl>
                                          <p:spTgt spid="15421"/>
                                        </p:tgtEl>
                                      </p:cBhvr>
                                    </p:animEffect>
                                    <p:set>
                                      <p:cBhvr>
                                        <p:cTn id="201" dur="1" fill="hold">
                                          <p:stCondLst>
                                            <p:cond delay="9"/>
                                          </p:stCondLst>
                                        </p:cTn>
                                        <p:tgtEl>
                                          <p:spTgt spid="15421"/>
                                        </p:tgtEl>
                                        <p:attrNameLst>
                                          <p:attrName>style.visibility</p:attrName>
                                        </p:attrNameLst>
                                      </p:cBhvr>
                                      <p:to>
                                        <p:strVal val="hidden"/>
                                      </p:to>
                                    </p:set>
                                  </p:childTnLst>
                                </p:cTn>
                              </p:par>
                            </p:childTnLst>
                          </p:cTn>
                        </p:par>
                        <p:par>
                          <p:cTn id="202" fill="hold" nodeType="afterGroup">
                            <p:stCondLst>
                              <p:cond delay="90360"/>
                            </p:stCondLst>
                            <p:childTnLst>
                              <p:par>
                                <p:cTn id="20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04" dur="5000" fill="hold"/>
                                        <p:tgtEl>
                                          <p:spTgt spid="15420"/>
                                        </p:tgtEl>
                                        <p:attrNameLst>
                                          <p:attrName>ppt_x</p:attrName>
                                          <p:attrName>ppt_y</p:attrName>
                                        </p:attrNameLst>
                                      </p:cBhvr>
                                      <p:rCtr x="7674" y="-26012"/>
                                    </p:animMotion>
                                  </p:childTnLst>
                                </p:cTn>
                              </p:par>
                            </p:childTnLst>
                          </p:cTn>
                        </p:par>
                        <p:par>
                          <p:cTn id="205" fill="hold" nodeType="afterGroup">
                            <p:stCondLst>
                              <p:cond delay="95360"/>
                            </p:stCondLst>
                            <p:childTnLst>
                              <p:par>
                                <p:cTn id="206" presetID="6" presetClass="exit" presetSubtype="16" fill="hold" nodeType="afterEffect">
                                  <p:stCondLst>
                                    <p:cond delay="0"/>
                                  </p:stCondLst>
                                  <p:childTnLst>
                                    <p:animEffect transition="out" filter="circle(in)">
                                      <p:cBhvr>
                                        <p:cTn id="207" dur="10"/>
                                        <p:tgtEl>
                                          <p:spTgt spid="15420"/>
                                        </p:tgtEl>
                                      </p:cBhvr>
                                    </p:animEffect>
                                    <p:set>
                                      <p:cBhvr>
                                        <p:cTn id="208" dur="1" fill="hold">
                                          <p:stCondLst>
                                            <p:cond delay="9"/>
                                          </p:stCondLst>
                                        </p:cTn>
                                        <p:tgtEl>
                                          <p:spTgt spid="15420"/>
                                        </p:tgtEl>
                                        <p:attrNameLst>
                                          <p:attrName>style.visibility</p:attrName>
                                        </p:attrNameLst>
                                      </p:cBhvr>
                                      <p:to>
                                        <p:strVal val="hidden"/>
                                      </p:to>
                                    </p:set>
                                  </p:childTnLst>
                                </p:cTn>
                              </p:par>
                            </p:childTnLst>
                          </p:cTn>
                        </p:par>
                        <p:par>
                          <p:cTn id="209" fill="hold" nodeType="afterGroup">
                            <p:stCondLst>
                              <p:cond delay="95370"/>
                            </p:stCondLst>
                            <p:childTnLst>
                              <p:par>
                                <p:cTn id="210" presetID="4" presetClass="exit" presetSubtype="16" fill="hold" nodeType="afterEffect">
                                  <p:stCondLst>
                                    <p:cond delay="0"/>
                                  </p:stCondLst>
                                  <p:childTnLst>
                                    <p:animEffect transition="out" filter="box(in)">
                                      <p:cBhvr>
                                        <p:cTn id="211" dur="10"/>
                                        <p:tgtEl>
                                          <p:spTgt spid="15419"/>
                                        </p:tgtEl>
                                      </p:cBhvr>
                                    </p:animEffect>
                                    <p:set>
                                      <p:cBhvr>
                                        <p:cTn id="212" dur="1" fill="hold">
                                          <p:stCondLst>
                                            <p:cond delay="9"/>
                                          </p:stCondLst>
                                        </p:cTn>
                                        <p:tgtEl>
                                          <p:spTgt spid="15419"/>
                                        </p:tgtEl>
                                        <p:attrNameLst>
                                          <p:attrName>style.visibility</p:attrName>
                                        </p:attrNameLst>
                                      </p:cBhvr>
                                      <p:to>
                                        <p:strVal val="hidden"/>
                                      </p:to>
                                    </p:set>
                                  </p:childTnLst>
                                </p:cTn>
                              </p:par>
                            </p:childTnLst>
                          </p:cTn>
                        </p:par>
                        <p:par>
                          <p:cTn id="213" fill="hold" nodeType="afterGroup">
                            <p:stCondLst>
                              <p:cond delay="95380"/>
                            </p:stCondLst>
                            <p:childTnLst>
                              <p:par>
                                <p:cTn id="21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15" dur="5000" fill="hold"/>
                                        <p:tgtEl>
                                          <p:spTgt spid="15418"/>
                                        </p:tgtEl>
                                        <p:attrNameLst>
                                          <p:attrName>ppt_x</p:attrName>
                                          <p:attrName>ppt_y</p:attrName>
                                        </p:attrNameLst>
                                      </p:cBhvr>
                                      <p:rCtr x="-27083" y="-3029"/>
                                    </p:animMotion>
                                  </p:childTnLst>
                                </p:cTn>
                              </p:par>
                            </p:childTnLst>
                          </p:cTn>
                        </p:par>
                        <p:par>
                          <p:cTn id="216" fill="hold" nodeType="afterGroup">
                            <p:stCondLst>
                              <p:cond delay="100380"/>
                            </p:stCondLst>
                            <p:childTnLst>
                              <p:par>
                                <p:cTn id="217" presetID="6" presetClass="exit" presetSubtype="16" fill="hold" nodeType="afterEffect">
                                  <p:stCondLst>
                                    <p:cond delay="0"/>
                                  </p:stCondLst>
                                  <p:childTnLst>
                                    <p:animEffect transition="out" filter="circle(in)">
                                      <p:cBhvr>
                                        <p:cTn id="218" dur="10"/>
                                        <p:tgtEl>
                                          <p:spTgt spid="15418"/>
                                        </p:tgtEl>
                                      </p:cBhvr>
                                    </p:animEffect>
                                    <p:set>
                                      <p:cBhvr>
                                        <p:cTn id="219" dur="1" fill="hold">
                                          <p:stCondLst>
                                            <p:cond delay="9"/>
                                          </p:stCondLst>
                                        </p:cTn>
                                        <p:tgtEl>
                                          <p:spTgt spid="15418"/>
                                        </p:tgtEl>
                                        <p:attrNameLst>
                                          <p:attrName>style.visibility</p:attrName>
                                        </p:attrNameLst>
                                      </p:cBhvr>
                                      <p:to>
                                        <p:strVal val="hidden"/>
                                      </p:to>
                                    </p:set>
                                  </p:childTnLst>
                                </p:cTn>
                              </p:par>
                            </p:childTnLst>
                          </p:cTn>
                        </p:par>
                        <p:par>
                          <p:cTn id="220" fill="hold" nodeType="afterGroup">
                            <p:stCondLst>
                              <p:cond delay="100390"/>
                            </p:stCondLst>
                            <p:childTnLst>
                              <p:par>
                                <p:cTn id="221" presetID="4" presetClass="exit" presetSubtype="16" fill="hold" nodeType="afterEffect">
                                  <p:stCondLst>
                                    <p:cond delay="0"/>
                                  </p:stCondLst>
                                  <p:childTnLst>
                                    <p:animEffect transition="out" filter="box(in)">
                                      <p:cBhvr>
                                        <p:cTn id="222" dur="10"/>
                                        <p:tgtEl>
                                          <p:spTgt spid="15417"/>
                                        </p:tgtEl>
                                      </p:cBhvr>
                                    </p:animEffect>
                                    <p:set>
                                      <p:cBhvr>
                                        <p:cTn id="223" dur="1" fill="hold">
                                          <p:stCondLst>
                                            <p:cond delay="9"/>
                                          </p:stCondLst>
                                        </p:cTn>
                                        <p:tgtEl>
                                          <p:spTgt spid="15417"/>
                                        </p:tgtEl>
                                        <p:attrNameLst>
                                          <p:attrName>style.visibility</p:attrName>
                                        </p:attrNameLst>
                                      </p:cBhvr>
                                      <p:to>
                                        <p:strVal val="hidden"/>
                                      </p:to>
                                    </p:set>
                                  </p:childTnLst>
                                </p:cTn>
                              </p:par>
                            </p:childTnLst>
                          </p:cTn>
                        </p:par>
                        <p:par>
                          <p:cTn id="224" fill="hold" nodeType="afterGroup">
                            <p:stCondLst>
                              <p:cond delay="100400"/>
                            </p:stCondLst>
                            <p:childTnLst>
                              <p:par>
                                <p:cTn id="22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26" dur="5000" fill="hold"/>
                                        <p:tgtEl>
                                          <p:spTgt spid="15416"/>
                                        </p:tgtEl>
                                        <p:attrNameLst>
                                          <p:attrName>ppt_x</p:attrName>
                                          <p:attrName>ppt_y</p:attrName>
                                        </p:attrNameLst>
                                      </p:cBhvr>
                                      <p:rCtr x="-7083" y="25688"/>
                                    </p:animMotion>
                                  </p:childTnLst>
                                </p:cTn>
                              </p:par>
                            </p:childTnLst>
                          </p:cTn>
                        </p:par>
                        <p:par>
                          <p:cTn id="227" fill="hold" nodeType="afterGroup">
                            <p:stCondLst>
                              <p:cond delay="105400"/>
                            </p:stCondLst>
                            <p:childTnLst>
                              <p:par>
                                <p:cTn id="228" presetID="6" presetClass="exit" presetSubtype="16" fill="hold" nodeType="afterEffect">
                                  <p:stCondLst>
                                    <p:cond delay="0"/>
                                  </p:stCondLst>
                                  <p:childTnLst>
                                    <p:animEffect transition="out" filter="circle(in)">
                                      <p:cBhvr>
                                        <p:cTn id="229" dur="10"/>
                                        <p:tgtEl>
                                          <p:spTgt spid="15416"/>
                                        </p:tgtEl>
                                      </p:cBhvr>
                                    </p:animEffect>
                                    <p:set>
                                      <p:cBhvr>
                                        <p:cTn id="230" dur="1" fill="hold">
                                          <p:stCondLst>
                                            <p:cond delay="9"/>
                                          </p:stCondLst>
                                        </p:cTn>
                                        <p:tgtEl>
                                          <p:spTgt spid="15416"/>
                                        </p:tgtEl>
                                        <p:attrNameLst>
                                          <p:attrName>style.visibility</p:attrName>
                                        </p:attrNameLst>
                                      </p:cBhvr>
                                      <p:to>
                                        <p:strVal val="hidden"/>
                                      </p:to>
                                    </p:set>
                                  </p:childTnLst>
                                </p:cTn>
                              </p:par>
                            </p:childTnLst>
                          </p:cTn>
                        </p:par>
                        <p:par>
                          <p:cTn id="231" fill="hold" nodeType="afterGroup">
                            <p:stCondLst>
                              <p:cond delay="105410"/>
                            </p:stCondLst>
                            <p:childTnLst>
                              <p:par>
                                <p:cTn id="232" presetID="4" presetClass="exit" presetSubtype="16" fill="hold" nodeType="afterEffect">
                                  <p:stCondLst>
                                    <p:cond delay="0"/>
                                  </p:stCondLst>
                                  <p:childTnLst>
                                    <p:animEffect transition="out" filter="box(in)">
                                      <p:cBhvr>
                                        <p:cTn id="233" dur="10"/>
                                        <p:tgtEl>
                                          <p:spTgt spid="15415"/>
                                        </p:tgtEl>
                                      </p:cBhvr>
                                    </p:animEffect>
                                    <p:set>
                                      <p:cBhvr>
                                        <p:cTn id="234" dur="1" fill="hold">
                                          <p:stCondLst>
                                            <p:cond delay="9"/>
                                          </p:stCondLst>
                                        </p:cTn>
                                        <p:tgtEl>
                                          <p:spTgt spid="15415"/>
                                        </p:tgtEl>
                                        <p:attrNameLst>
                                          <p:attrName>style.visibility</p:attrName>
                                        </p:attrNameLst>
                                      </p:cBhvr>
                                      <p:to>
                                        <p:strVal val="hidden"/>
                                      </p:to>
                                    </p:set>
                                  </p:childTnLst>
                                </p:cTn>
                              </p:par>
                            </p:childTnLst>
                          </p:cTn>
                        </p:par>
                        <p:par>
                          <p:cTn id="235" fill="hold" nodeType="afterGroup">
                            <p:stCondLst>
                              <p:cond delay="105420"/>
                            </p:stCondLst>
                            <p:childTnLst>
                              <p:par>
                                <p:cTn id="23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37" dur="5000" fill="hold"/>
                                        <p:tgtEl>
                                          <p:spTgt spid="15414"/>
                                        </p:tgtEl>
                                        <p:attrNameLst>
                                          <p:attrName>ppt_x</p:attrName>
                                          <p:attrName>ppt_y</p:attrName>
                                        </p:attrNameLst>
                                      </p:cBhvr>
                                      <p:rCtr x="26875" y="3561"/>
                                    </p:animMotion>
                                  </p:childTnLst>
                                </p:cTn>
                              </p:par>
                            </p:childTnLst>
                          </p:cTn>
                        </p:par>
                        <p:par>
                          <p:cTn id="238" fill="hold" nodeType="afterGroup">
                            <p:stCondLst>
                              <p:cond delay="110420"/>
                            </p:stCondLst>
                            <p:childTnLst>
                              <p:par>
                                <p:cTn id="239" presetID="6" presetClass="exit" presetSubtype="16" fill="hold" nodeType="afterEffect">
                                  <p:stCondLst>
                                    <p:cond delay="0"/>
                                  </p:stCondLst>
                                  <p:childTnLst>
                                    <p:animEffect transition="out" filter="circle(in)">
                                      <p:cBhvr>
                                        <p:cTn id="240" dur="10"/>
                                        <p:tgtEl>
                                          <p:spTgt spid="15414"/>
                                        </p:tgtEl>
                                      </p:cBhvr>
                                    </p:animEffect>
                                    <p:set>
                                      <p:cBhvr>
                                        <p:cTn id="241" dur="1" fill="hold">
                                          <p:stCondLst>
                                            <p:cond delay="9"/>
                                          </p:stCondLst>
                                        </p:cTn>
                                        <p:tgtEl>
                                          <p:spTgt spid="15414"/>
                                        </p:tgtEl>
                                        <p:attrNameLst>
                                          <p:attrName>style.visibility</p:attrName>
                                        </p:attrNameLst>
                                      </p:cBhvr>
                                      <p:to>
                                        <p:strVal val="hidden"/>
                                      </p:to>
                                    </p:set>
                                  </p:childTnLst>
                                </p:cTn>
                              </p:par>
                            </p:childTnLst>
                          </p:cTn>
                        </p:par>
                        <p:par>
                          <p:cTn id="242" fill="hold" nodeType="afterGroup">
                            <p:stCondLst>
                              <p:cond delay="110430"/>
                            </p:stCondLst>
                            <p:childTnLst>
                              <p:par>
                                <p:cTn id="243" presetID="4" presetClass="exit" presetSubtype="16" fill="hold" nodeType="afterEffect">
                                  <p:stCondLst>
                                    <p:cond delay="0"/>
                                  </p:stCondLst>
                                  <p:childTnLst>
                                    <p:animEffect transition="out" filter="box(in)">
                                      <p:cBhvr>
                                        <p:cTn id="244" dur="10"/>
                                        <p:tgtEl>
                                          <p:spTgt spid="15413"/>
                                        </p:tgtEl>
                                      </p:cBhvr>
                                    </p:animEffect>
                                    <p:set>
                                      <p:cBhvr>
                                        <p:cTn id="245" dur="1" fill="hold">
                                          <p:stCondLst>
                                            <p:cond delay="9"/>
                                          </p:stCondLst>
                                        </p:cTn>
                                        <p:tgtEl>
                                          <p:spTgt spid="15413"/>
                                        </p:tgtEl>
                                        <p:attrNameLst>
                                          <p:attrName>style.visibility</p:attrName>
                                        </p:attrNameLst>
                                      </p:cBhvr>
                                      <p:to>
                                        <p:strVal val="hidden"/>
                                      </p:to>
                                    </p:set>
                                  </p:childTnLst>
                                </p:cTn>
                              </p:par>
                            </p:childTnLst>
                          </p:cTn>
                        </p:par>
                        <p:par>
                          <p:cTn id="246" fill="hold" nodeType="afterGroup">
                            <p:stCondLst>
                              <p:cond delay="110440"/>
                            </p:stCondLst>
                            <p:childTnLst>
                              <p:par>
                                <p:cTn id="24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48" dur="5000" fill="hold"/>
                                        <p:tgtEl>
                                          <p:spTgt spid="15412"/>
                                        </p:tgtEl>
                                        <p:attrNameLst>
                                          <p:attrName>ppt_x</p:attrName>
                                          <p:attrName>ppt_y</p:attrName>
                                        </p:attrNameLst>
                                      </p:cBhvr>
                                      <p:rCtr x="7674" y="-26012"/>
                                    </p:animMotion>
                                  </p:childTnLst>
                                </p:cTn>
                              </p:par>
                            </p:childTnLst>
                          </p:cTn>
                        </p:par>
                        <p:par>
                          <p:cTn id="249" fill="hold" nodeType="afterGroup">
                            <p:stCondLst>
                              <p:cond delay="115440"/>
                            </p:stCondLst>
                            <p:childTnLst>
                              <p:par>
                                <p:cTn id="250" presetID="6" presetClass="exit" presetSubtype="16" fill="hold" nodeType="afterEffect">
                                  <p:stCondLst>
                                    <p:cond delay="0"/>
                                  </p:stCondLst>
                                  <p:childTnLst>
                                    <p:animEffect transition="out" filter="circle(in)">
                                      <p:cBhvr>
                                        <p:cTn id="251" dur="10"/>
                                        <p:tgtEl>
                                          <p:spTgt spid="15412"/>
                                        </p:tgtEl>
                                      </p:cBhvr>
                                    </p:animEffect>
                                    <p:set>
                                      <p:cBhvr>
                                        <p:cTn id="252" dur="1" fill="hold">
                                          <p:stCondLst>
                                            <p:cond delay="9"/>
                                          </p:stCondLst>
                                        </p:cTn>
                                        <p:tgtEl>
                                          <p:spTgt spid="15412"/>
                                        </p:tgtEl>
                                        <p:attrNameLst>
                                          <p:attrName>style.visibility</p:attrName>
                                        </p:attrNameLst>
                                      </p:cBhvr>
                                      <p:to>
                                        <p:strVal val="hidden"/>
                                      </p:to>
                                    </p:set>
                                  </p:childTnLst>
                                </p:cTn>
                              </p:par>
                            </p:childTnLst>
                          </p:cTn>
                        </p:par>
                        <p:par>
                          <p:cTn id="253" fill="hold" nodeType="afterGroup">
                            <p:stCondLst>
                              <p:cond delay="115450"/>
                            </p:stCondLst>
                            <p:childTnLst>
                              <p:par>
                                <p:cTn id="254" presetID="4" presetClass="exit" presetSubtype="16" fill="hold" nodeType="afterEffect">
                                  <p:stCondLst>
                                    <p:cond delay="0"/>
                                  </p:stCondLst>
                                  <p:childTnLst>
                                    <p:animEffect transition="out" filter="box(in)">
                                      <p:cBhvr>
                                        <p:cTn id="255" dur="10"/>
                                        <p:tgtEl>
                                          <p:spTgt spid="15411"/>
                                        </p:tgtEl>
                                      </p:cBhvr>
                                    </p:animEffect>
                                    <p:set>
                                      <p:cBhvr>
                                        <p:cTn id="256" dur="1" fill="hold">
                                          <p:stCondLst>
                                            <p:cond delay="9"/>
                                          </p:stCondLst>
                                        </p:cTn>
                                        <p:tgtEl>
                                          <p:spTgt spid="15411"/>
                                        </p:tgtEl>
                                        <p:attrNameLst>
                                          <p:attrName>style.visibility</p:attrName>
                                        </p:attrNameLst>
                                      </p:cBhvr>
                                      <p:to>
                                        <p:strVal val="hidden"/>
                                      </p:to>
                                    </p:set>
                                  </p:childTnLst>
                                </p:cTn>
                              </p:par>
                            </p:childTnLst>
                          </p:cTn>
                        </p:par>
                        <p:par>
                          <p:cTn id="257" fill="hold" nodeType="afterGroup">
                            <p:stCondLst>
                              <p:cond delay="115460"/>
                            </p:stCondLst>
                            <p:childTnLst>
                              <p:par>
                                <p:cTn id="25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259" dur="5000" fill="hold"/>
                                        <p:tgtEl>
                                          <p:spTgt spid="15410"/>
                                        </p:tgtEl>
                                        <p:attrNameLst>
                                          <p:attrName>ppt_x</p:attrName>
                                          <p:attrName>ppt_y</p:attrName>
                                        </p:attrNameLst>
                                      </p:cBhvr>
                                      <p:rCtr x="-27083" y="-3029"/>
                                    </p:animMotion>
                                  </p:childTnLst>
                                </p:cTn>
                              </p:par>
                            </p:childTnLst>
                          </p:cTn>
                        </p:par>
                        <p:par>
                          <p:cTn id="260" fill="hold" nodeType="afterGroup">
                            <p:stCondLst>
                              <p:cond delay="120460"/>
                            </p:stCondLst>
                            <p:childTnLst>
                              <p:par>
                                <p:cTn id="261" presetID="6" presetClass="exit" presetSubtype="16" fill="hold" nodeType="afterEffect">
                                  <p:stCondLst>
                                    <p:cond delay="0"/>
                                  </p:stCondLst>
                                  <p:childTnLst>
                                    <p:animEffect transition="out" filter="circle(in)">
                                      <p:cBhvr>
                                        <p:cTn id="262" dur="10"/>
                                        <p:tgtEl>
                                          <p:spTgt spid="15410"/>
                                        </p:tgtEl>
                                      </p:cBhvr>
                                    </p:animEffect>
                                    <p:set>
                                      <p:cBhvr>
                                        <p:cTn id="263" dur="1" fill="hold">
                                          <p:stCondLst>
                                            <p:cond delay="9"/>
                                          </p:stCondLst>
                                        </p:cTn>
                                        <p:tgtEl>
                                          <p:spTgt spid="15410"/>
                                        </p:tgtEl>
                                        <p:attrNameLst>
                                          <p:attrName>style.visibility</p:attrName>
                                        </p:attrNameLst>
                                      </p:cBhvr>
                                      <p:to>
                                        <p:strVal val="hidden"/>
                                      </p:to>
                                    </p:set>
                                  </p:childTnLst>
                                </p:cTn>
                              </p:par>
                            </p:childTnLst>
                          </p:cTn>
                        </p:par>
                        <p:par>
                          <p:cTn id="264" fill="hold" nodeType="afterGroup">
                            <p:stCondLst>
                              <p:cond delay="120470"/>
                            </p:stCondLst>
                            <p:childTnLst>
                              <p:par>
                                <p:cTn id="265" presetID="4" presetClass="exit" presetSubtype="16" fill="hold" nodeType="afterEffect">
                                  <p:stCondLst>
                                    <p:cond delay="0"/>
                                  </p:stCondLst>
                                  <p:childTnLst>
                                    <p:animEffect transition="out" filter="box(in)">
                                      <p:cBhvr>
                                        <p:cTn id="266" dur="10"/>
                                        <p:tgtEl>
                                          <p:spTgt spid="15409"/>
                                        </p:tgtEl>
                                      </p:cBhvr>
                                    </p:animEffect>
                                    <p:set>
                                      <p:cBhvr>
                                        <p:cTn id="267" dur="1" fill="hold">
                                          <p:stCondLst>
                                            <p:cond delay="9"/>
                                          </p:stCondLst>
                                        </p:cTn>
                                        <p:tgtEl>
                                          <p:spTgt spid="15409"/>
                                        </p:tgtEl>
                                        <p:attrNameLst>
                                          <p:attrName>style.visibility</p:attrName>
                                        </p:attrNameLst>
                                      </p:cBhvr>
                                      <p:to>
                                        <p:strVal val="hidden"/>
                                      </p:to>
                                    </p:set>
                                  </p:childTnLst>
                                </p:cTn>
                              </p:par>
                            </p:childTnLst>
                          </p:cTn>
                        </p:par>
                        <p:par>
                          <p:cTn id="268" fill="hold" nodeType="afterGroup">
                            <p:stCondLst>
                              <p:cond delay="120480"/>
                            </p:stCondLst>
                            <p:childTnLst>
                              <p:par>
                                <p:cTn id="269"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270" dur="5000" fill="hold"/>
                                        <p:tgtEl>
                                          <p:spTgt spid="15408"/>
                                        </p:tgtEl>
                                        <p:attrNameLst>
                                          <p:attrName>ppt_x</p:attrName>
                                          <p:attrName>ppt_y</p:attrName>
                                        </p:attrNameLst>
                                      </p:cBhvr>
                                      <p:rCtr x="-7083" y="25688"/>
                                    </p:animMotion>
                                  </p:childTnLst>
                                </p:cTn>
                              </p:par>
                            </p:childTnLst>
                          </p:cTn>
                        </p:par>
                        <p:par>
                          <p:cTn id="271" fill="hold" nodeType="afterGroup">
                            <p:stCondLst>
                              <p:cond delay="125480"/>
                            </p:stCondLst>
                            <p:childTnLst>
                              <p:par>
                                <p:cTn id="272" presetID="6" presetClass="exit" presetSubtype="16" fill="hold" nodeType="afterEffect">
                                  <p:stCondLst>
                                    <p:cond delay="0"/>
                                  </p:stCondLst>
                                  <p:childTnLst>
                                    <p:animEffect transition="out" filter="circle(in)">
                                      <p:cBhvr>
                                        <p:cTn id="273" dur="10"/>
                                        <p:tgtEl>
                                          <p:spTgt spid="15408"/>
                                        </p:tgtEl>
                                      </p:cBhvr>
                                    </p:animEffect>
                                    <p:set>
                                      <p:cBhvr>
                                        <p:cTn id="274" dur="1" fill="hold">
                                          <p:stCondLst>
                                            <p:cond delay="9"/>
                                          </p:stCondLst>
                                        </p:cTn>
                                        <p:tgtEl>
                                          <p:spTgt spid="15408"/>
                                        </p:tgtEl>
                                        <p:attrNameLst>
                                          <p:attrName>style.visibility</p:attrName>
                                        </p:attrNameLst>
                                      </p:cBhvr>
                                      <p:to>
                                        <p:strVal val="hidden"/>
                                      </p:to>
                                    </p:set>
                                  </p:childTnLst>
                                </p:cTn>
                              </p:par>
                            </p:childTnLst>
                          </p:cTn>
                        </p:par>
                        <p:par>
                          <p:cTn id="275" fill="hold" nodeType="afterGroup">
                            <p:stCondLst>
                              <p:cond delay="125490"/>
                            </p:stCondLst>
                            <p:childTnLst>
                              <p:par>
                                <p:cTn id="276" presetID="4" presetClass="exit" presetSubtype="16" fill="hold" nodeType="afterEffect">
                                  <p:stCondLst>
                                    <p:cond delay="0"/>
                                  </p:stCondLst>
                                  <p:childTnLst>
                                    <p:animEffect transition="out" filter="box(in)">
                                      <p:cBhvr>
                                        <p:cTn id="277" dur="10"/>
                                        <p:tgtEl>
                                          <p:spTgt spid="15407"/>
                                        </p:tgtEl>
                                      </p:cBhvr>
                                    </p:animEffect>
                                    <p:set>
                                      <p:cBhvr>
                                        <p:cTn id="278" dur="1" fill="hold">
                                          <p:stCondLst>
                                            <p:cond delay="9"/>
                                          </p:stCondLst>
                                        </p:cTn>
                                        <p:tgtEl>
                                          <p:spTgt spid="15407"/>
                                        </p:tgtEl>
                                        <p:attrNameLst>
                                          <p:attrName>style.visibility</p:attrName>
                                        </p:attrNameLst>
                                      </p:cBhvr>
                                      <p:to>
                                        <p:strVal val="hidden"/>
                                      </p:to>
                                    </p:set>
                                  </p:childTnLst>
                                </p:cTn>
                              </p:par>
                            </p:childTnLst>
                          </p:cTn>
                        </p:par>
                        <p:par>
                          <p:cTn id="279" fill="hold" nodeType="afterGroup">
                            <p:stCondLst>
                              <p:cond delay="125500"/>
                            </p:stCondLst>
                            <p:childTnLst>
                              <p:par>
                                <p:cTn id="28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281" dur="5000" fill="hold"/>
                                        <p:tgtEl>
                                          <p:spTgt spid="15406"/>
                                        </p:tgtEl>
                                        <p:attrNameLst>
                                          <p:attrName>ppt_x</p:attrName>
                                          <p:attrName>ppt_y</p:attrName>
                                        </p:attrNameLst>
                                      </p:cBhvr>
                                      <p:rCtr x="26875" y="3561"/>
                                    </p:animMotion>
                                  </p:childTnLst>
                                </p:cTn>
                              </p:par>
                            </p:childTnLst>
                          </p:cTn>
                        </p:par>
                        <p:par>
                          <p:cTn id="282" fill="hold" nodeType="afterGroup">
                            <p:stCondLst>
                              <p:cond delay="130500"/>
                            </p:stCondLst>
                            <p:childTnLst>
                              <p:par>
                                <p:cTn id="283" presetID="6" presetClass="exit" presetSubtype="16" fill="hold" nodeType="afterEffect">
                                  <p:stCondLst>
                                    <p:cond delay="0"/>
                                  </p:stCondLst>
                                  <p:childTnLst>
                                    <p:animEffect transition="out" filter="circle(in)">
                                      <p:cBhvr>
                                        <p:cTn id="284" dur="10"/>
                                        <p:tgtEl>
                                          <p:spTgt spid="15406"/>
                                        </p:tgtEl>
                                      </p:cBhvr>
                                    </p:animEffect>
                                    <p:set>
                                      <p:cBhvr>
                                        <p:cTn id="285" dur="1" fill="hold">
                                          <p:stCondLst>
                                            <p:cond delay="9"/>
                                          </p:stCondLst>
                                        </p:cTn>
                                        <p:tgtEl>
                                          <p:spTgt spid="15406"/>
                                        </p:tgtEl>
                                        <p:attrNameLst>
                                          <p:attrName>style.visibility</p:attrName>
                                        </p:attrNameLst>
                                      </p:cBhvr>
                                      <p:to>
                                        <p:strVal val="hidden"/>
                                      </p:to>
                                    </p:set>
                                  </p:childTnLst>
                                </p:cTn>
                              </p:par>
                            </p:childTnLst>
                          </p:cTn>
                        </p:par>
                        <p:par>
                          <p:cTn id="286" fill="hold" nodeType="afterGroup">
                            <p:stCondLst>
                              <p:cond delay="130510"/>
                            </p:stCondLst>
                            <p:childTnLst>
                              <p:par>
                                <p:cTn id="287" presetID="4" presetClass="exit" presetSubtype="16" fill="hold" nodeType="afterEffect">
                                  <p:stCondLst>
                                    <p:cond delay="0"/>
                                  </p:stCondLst>
                                  <p:childTnLst>
                                    <p:animEffect transition="out" filter="box(in)">
                                      <p:cBhvr>
                                        <p:cTn id="288" dur="10"/>
                                        <p:tgtEl>
                                          <p:spTgt spid="15405"/>
                                        </p:tgtEl>
                                      </p:cBhvr>
                                    </p:animEffect>
                                    <p:set>
                                      <p:cBhvr>
                                        <p:cTn id="289" dur="1" fill="hold">
                                          <p:stCondLst>
                                            <p:cond delay="9"/>
                                          </p:stCondLst>
                                        </p:cTn>
                                        <p:tgtEl>
                                          <p:spTgt spid="15405"/>
                                        </p:tgtEl>
                                        <p:attrNameLst>
                                          <p:attrName>style.visibility</p:attrName>
                                        </p:attrNameLst>
                                      </p:cBhvr>
                                      <p:to>
                                        <p:strVal val="hidden"/>
                                      </p:to>
                                    </p:set>
                                  </p:childTnLst>
                                </p:cTn>
                              </p:par>
                            </p:childTnLst>
                          </p:cTn>
                        </p:par>
                        <p:par>
                          <p:cTn id="290" fill="hold" nodeType="afterGroup">
                            <p:stCondLst>
                              <p:cond delay="130520"/>
                            </p:stCondLst>
                            <p:childTnLst>
                              <p:par>
                                <p:cTn id="29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292" dur="5000" fill="hold"/>
                                        <p:tgtEl>
                                          <p:spTgt spid="15404"/>
                                        </p:tgtEl>
                                        <p:attrNameLst>
                                          <p:attrName>ppt_x</p:attrName>
                                          <p:attrName>ppt_y</p:attrName>
                                        </p:attrNameLst>
                                      </p:cBhvr>
                                      <p:rCtr x="7674" y="-26012"/>
                                    </p:animMotion>
                                  </p:childTnLst>
                                </p:cTn>
                              </p:par>
                            </p:childTnLst>
                          </p:cTn>
                        </p:par>
                        <p:par>
                          <p:cTn id="293" fill="hold" nodeType="afterGroup">
                            <p:stCondLst>
                              <p:cond delay="135520"/>
                            </p:stCondLst>
                            <p:childTnLst>
                              <p:par>
                                <p:cTn id="294" presetID="6" presetClass="exit" presetSubtype="16" fill="hold" nodeType="afterEffect">
                                  <p:stCondLst>
                                    <p:cond delay="0"/>
                                  </p:stCondLst>
                                  <p:childTnLst>
                                    <p:animEffect transition="out" filter="circle(in)">
                                      <p:cBhvr>
                                        <p:cTn id="295" dur="10"/>
                                        <p:tgtEl>
                                          <p:spTgt spid="15404"/>
                                        </p:tgtEl>
                                      </p:cBhvr>
                                    </p:animEffect>
                                    <p:set>
                                      <p:cBhvr>
                                        <p:cTn id="296" dur="1" fill="hold">
                                          <p:stCondLst>
                                            <p:cond delay="9"/>
                                          </p:stCondLst>
                                        </p:cTn>
                                        <p:tgtEl>
                                          <p:spTgt spid="15404"/>
                                        </p:tgtEl>
                                        <p:attrNameLst>
                                          <p:attrName>style.visibility</p:attrName>
                                        </p:attrNameLst>
                                      </p:cBhvr>
                                      <p:to>
                                        <p:strVal val="hidden"/>
                                      </p:to>
                                    </p:set>
                                  </p:childTnLst>
                                </p:cTn>
                              </p:par>
                            </p:childTnLst>
                          </p:cTn>
                        </p:par>
                        <p:par>
                          <p:cTn id="297" fill="hold" nodeType="afterGroup">
                            <p:stCondLst>
                              <p:cond delay="135530"/>
                            </p:stCondLst>
                            <p:childTnLst>
                              <p:par>
                                <p:cTn id="298" presetID="4" presetClass="exit" presetSubtype="16" fill="hold" nodeType="afterEffect">
                                  <p:stCondLst>
                                    <p:cond delay="0"/>
                                  </p:stCondLst>
                                  <p:childTnLst>
                                    <p:animEffect transition="out" filter="box(in)">
                                      <p:cBhvr>
                                        <p:cTn id="299" dur="10"/>
                                        <p:tgtEl>
                                          <p:spTgt spid="15403"/>
                                        </p:tgtEl>
                                      </p:cBhvr>
                                    </p:animEffect>
                                    <p:set>
                                      <p:cBhvr>
                                        <p:cTn id="300" dur="1" fill="hold">
                                          <p:stCondLst>
                                            <p:cond delay="9"/>
                                          </p:stCondLst>
                                        </p:cTn>
                                        <p:tgtEl>
                                          <p:spTgt spid="15403"/>
                                        </p:tgtEl>
                                        <p:attrNameLst>
                                          <p:attrName>style.visibility</p:attrName>
                                        </p:attrNameLst>
                                      </p:cBhvr>
                                      <p:to>
                                        <p:strVal val="hidden"/>
                                      </p:to>
                                    </p:set>
                                  </p:childTnLst>
                                </p:cTn>
                              </p:par>
                            </p:childTnLst>
                          </p:cTn>
                        </p:par>
                        <p:par>
                          <p:cTn id="301" fill="hold" nodeType="afterGroup">
                            <p:stCondLst>
                              <p:cond delay="135540"/>
                            </p:stCondLst>
                            <p:childTnLst>
                              <p:par>
                                <p:cTn id="30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03" dur="5000" fill="hold"/>
                                        <p:tgtEl>
                                          <p:spTgt spid="15402"/>
                                        </p:tgtEl>
                                        <p:attrNameLst>
                                          <p:attrName>ppt_x</p:attrName>
                                          <p:attrName>ppt_y</p:attrName>
                                        </p:attrNameLst>
                                      </p:cBhvr>
                                      <p:rCtr x="-27083" y="-3029"/>
                                    </p:animMotion>
                                  </p:childTnLst>
                                </p:cTn>
                              </p:par>
                            </p:childTnLst>
                          </p:cTn>
                        </p:par>
                        <p:par>
                          <p:cTn id="304" fill="hold" nodeType="afterGroup">
                            <p:stCondLst>
                              <p:cond delay="140540"/>
                            </p:stCondLst>
                            <p:childTnLst>
                              <p:par>
                                <p:cTn id="305" presetID="6" presetClass="exit" presetSubtype="16" fill="hold" nodeType="afterEffect">
                                  <p:stCondLst>
                                    <p:cond delay="0"/>
                                  </p:stCondLst>
                                  <p:childTnLst>
                                    <p:animEffect transition="out" filter="circle(in)">
                                      <p:cBhvr>
                                        <p:cTn id="306" dur="10"/>
                                        <p:tgtEl>
                                          <p:spTgt spid="15402"/>
                                        </p:tgtEl>
                                      </p:cBhvr>
                                    </p:animEffect>
                                    <p:set>
                                      <p:cBhvr>
                                        <p:cTn id="307" dur="1" fill="hold">
                                          <p:stCondLst>
                                            <p:cond delay="9"/>
                                          </p:stCondLst>
                                        </p:cTn>
                                        <p:tgtEl>
                                          <p:spTgt spid="15402"/>
                                        </p:tgtEl>
                                        <p:attrNameLst>
                                          <p:attrName>style.visibility</p:attrName>
                                        </p:attrNameLst>
                                      </p:cBhvr>
                                      <p:to>
                                        <p:strVal val="hidden"/>
                                      </p:to>
                                    </p:set>
                                  </p:childTnLst>
                                </p:cTn>
                              </p:par>
                            </p:childTnLst>
                          </p:cTn>
                        </p:par>
                        <p:par>
                          <p:cTn id="308" fill="hold" nodeType="afterGroup">
                            <p:stCondLst>
                              <p:cond delay="140550"/>
                            </p:stCondLst>
                            <p:childTnLst>
                              <p:par>
                                <p:cTn id="309" presetID="4" presetClass="exit" presetSubtype="16" fill="hold" nodeType="afterEffect">
                                  <p:stCondLst>
                                    <p:cond delay="0"/>
                                  </p:stCondLst>
                                  <p:childTnLst>
                                    <p:animEffect transition="out" filter="box(in)">
                                      <p:cBhvr>
                                        <p:cTn id="310" dur="10"/>
                                        <p:tgtEl>
                                          <p:spTgt spid="15401"/>
                                        </p:tgtEl>
                                      </p:cBhvr>
                                    </p:animEffect>
                                    <p:set>
                                      <p:cBhvr>
                                        <p:cTn id="311" dur="1" fill="hold">
                                          <p:stCondLst>
                                            <p:cond delay="9"/>
                                          </p:stCondLst>
                                        </p:cTn>
                                        <p:tgtEl>
                                          <p:spTgt spid="15401"/>
                                        </p:tgtEl>
                                        <p:attrNameLst>
                                          <p:attrName>style.visibility</p:attrName>
                                        </p:attrNameLst>
                                      </p:cBhvr>
                                      <p:to>
                                        <p:strVal val="hidden"/>
                                      </p:to>
                                    </p:set>
                                  </p:childTnLst>
                                </p:cTn>
                              </p:par>
                            </p:childTnLst>
                          </p:cTn>
                        </p:par>
                        <p:par>
                          <p:cTn id="312" fill="hold" nodeType="afterGroup">
                            <p:stCondLst>
                              <p:cond delay="140560"/>
                            </p:stCondLst>
                            <p:childTnLst>
                              <p:par>
                                <p:cTn id="313"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14" dur="5000" fill="hold"/>
                                        <p:tgtEl>
                                          <p:spTgt spid="15400"/>
                                        </p:tgtEl>
                                        <p:attrNameLst>
                                          <p:attrName>ppt_x</p:attrName>
                                          <p:attrName>ppt_y</p:attrName>
                                        </p:attrNameLst>
                                      </p:cBhvr>
                                      <p:rCtr x="-7083" y="25688"/>
                                    </p:animMotion>
                                  </p:childTnLst>
                                </p:cTn>
                              </p:par>
                            </p:childTnLst>
                          </p:cTn>
                        </p:par>
                        <p:par>
                          <p:cTn id="315" fill="hold" nodeType="afterGroup">
                            <p:stCondLst>
                              <p:cond delay="145560"/>
                            </p:stCondLst>
                            <p:childTnLst>
                              <p:par>
                                <p:cTn id="316" presetID="6" presetClass="exit" presetSubtype="16" fill="hold" nodeType="afterEffect">
                                  <p:stCondLst>
                                    <p:cond delay="0"/>
                                  </p:stCondLst>
                                  <p:childTnLst>
                                    <p:animEffect transition="out" filter="circle(in)">
                                      <p:cBhvr>
                                        <p:cTn id="317" dur="10"/>
                                        <p:tgtEl>
                                          <p:spTgt spid="15400"/>
                                        </p:tgtEl>
                                      </p:cBhvr>
                                    </p:animEffect>
                                    <p:set>
                                      <p:cBhvr>
                                        <p:cTn id="318" dur="1" fill="hold">
                                          <p:stCondLst>
                                            <p:cond delay="9"/>
                                          </p:stCondLst>
                                        </p:cTn>
                                        <p:tgtEl>
                                          <p:spTgt spid="15400"/>
                                        </p:tgtEl>
                                        <p:attrNameLst>
                                          <p:attrName>style.visibility</p:attrName>
                                        </p:attrNameLst>
                                      </p:cBhvr>
                                      <p:to>
                                        <p:strVal val="hidden"/>
                                      </p:to>
                                    </p:set>
                                  </p:childTnLst>
                                </p:cTn>
                              </p:par>
                            </p:childTnLst>
                          </p:cTn>
                        </p:par>
                        <p:par>
                          <p:cTn id="319" fill="hold" nodeType="afterGroup">
                            <p:stCondLst>
                              <p:cond delay="145570"/>
                            </p:stCondLst>
                            <p:childTnLst>
                              <p:par>
                                <p:cTn id="320" presetID="4" presetClass="exit" presetSubtype="16" fill="hold" nodeType="afterEffect">
                                  <p:stCondLst>
                                    <p:cond delay="0"/>
                                  </p:stCondLst>
                                  <p:childTnLst>
                                    <p:animEffect transition="out" filter="box(in)">
                                      <p:cBhvr>
                                        <p:cTn id="321" dur="10"/>
                                        <p:tgtEl>
                                          <p:spTgt spid="15399"/>
                                        </p:tgtEl>
                                      </p:cBhvr>
                                    </p:animEffect>
                                    <p:set>
                                      <p:cBhvr>
                                        <p:cTn id="322" dur="1" fill="hold">
                                          <p:stCondLst>
                                            <p:cond delay="9"/>
                                          </p:stCondLst>
                                        </p:cTn>
                                        <p:tgtEl>
                                          <p:spTgt spid="15399"/>
                                        </p:tgtEl>
                                        <p:attrNameLst>
                                          <p:attrName>style.visibility</p:attrName>
                                        </p:attrNameLst>
                                      </p:cBhvr>
                                      <p:to>
                                        <p:strVal val="hidden"/>
                                      </p:to>
                                    </p:set>
                                  </p:childTnLst>
                                </p:cTn>
                              </p:par>
                            </p:childTnLst>
                          </p:cTn>
                        </p:par>
                        <p:par>
                          <p:cTn id="323" fill="hold" nodeType="afterGroup">
                            <p:stCondLst>
                              <p:cond delay="145580"/>
                            </p:stCondLst>
                            <p:childTnLst>
                              <p:par>
                                <p:cTn id="324"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25" dur="5000" fill="hold"/>
                                        <p:tgtEl>
                                          <p:spTgt spid="15398"/>
                                        </p:tgtEl>
                                        <p:attrNameLst>
                                          <p:attrName>ppt_x</p:attrName>
                                          <p:attrName>ppt_y</p:attrName>
                                        </p:attrNameLst>
                                      </p:cBhvr>
                                      <p:rCtr x="26875" y="3561"/>
                                    </p:animMotion>
                                  </p:childTnLst>
                                </p:cTn>
                              </p:par>
                            </p:childTnLst>
                          </p:cTn>
                        </p:par>
                        <p:par>
                          <p:cTn id="326" fill="hold" nodeType="afterGroup">
                            <p:stCondLst>
                              <p:cond delay="150580"/>
                            </p:stCondLst>
                            <p:childTnLst>
                              <p:par>
                                <p:cTn id="327" presetID="6" presetClass="exit" presetSubtype="16" fill="hold" nodeType="afterEffect">
                                  <p:stCondLst>
                                    <p:cond delay="0"/>
                                  </p:stCondLst>
                                  <p:childTnLst>
                                    <p:animEffect transition="out" filter="circle(in)">
                                      <p:cBhvr>
                                        <p:cTn id="328" dur="10"/>
                                        <p:tgtEl>
                                          <p:spTgt spid="15398"/>
                                        </p:tgtEl>
                                      </p:cBhvr>
                                    </p:animEffect>
                                    <p:set>
                                      <p:cBhvr>
                                        <p:cTn id="329" dur="1" fill="hold">
                                          <p:stCondLst>
                                            <p:cond delay="9"/>
                                          </p:stCondLst>
                                        </p:cTn>
                                        <p:tgtEl>
                                          <p:spTgt spid="15398"/>
                                        </p:tgtEl>
                                        <p:attrNameLst>
                                          <p:attrName>style.visibility</p:attrName>
                                        </p:attrNameLst>
                                      </p:cBhvr>
                                      <p:to>
                                        <p:strVal val="hidden"/>
                                      </p:to>
                                    </p:set>
                                  </p:childTnLst>
                                </p:cTn>
                              </p:par>
                            </p:childTnLst>
                          </p:cTn>
                        </p:par>
                        <p:par>
                          <p:cTn id="330" fill="hold" nodeType="afterGroup">
                            <p:stCondLst>
                              <p:cond delay="150590"/>
                            </p:stCondLst>
                            <p:childTnLst>
                              <p:par>
                                <p:cTn id="331" presetID="4" presetClass="exit" presetSubtype="16" fill="hold" nodeType="afterEffect">
                                  <p:stCondLst>
                                    <p:cond delay="0"/>
                                  </p:stCondLst>
                                  <p:childTnLst>
                                    <p:animEffect transition="out" filter="box(in)">
                                      <p:cBhvr>
                                        <p:cTn id="332" dur="10"/>
                                        <p:tgtEl>
                                          <p:spTgt spid="15397"/>
                                        </p:tgtEl>
                                      </p:cBhvr>
                                    </p:animEffect>
                                    <p:set>
                                      <p:cBhvr>
                                        <p:cTn id="333" dur="1" fill="hold">
                                          <p:stCondLst>
                                            <p:cond delay="9"/>
                                          </p:stCondLst>
                                        </p:cTn>
                                        <p:tgtEl>
                                          <p:spTgt spid="15397"/>
                                        </p:tgtEl>
                                        <p:attrNameLst>
                                          <p:attrName>style.visibility</p:attrName>
                                        </p:attrNameLst>
                                      </p:cBhvr>
                                      <p:to>
                                        <p:strVal val="hidden"/>
                                      </p:to>
                                    </p:set>
                                  </p:childTnLst>
                                </p:cTn>
                              </p:par>
                            </p:childTnLst>
                          </p:cTn>
                        </p:par>
                        <p:par>
                          <p:cTn id="334" fill="hold" nodeType="afterGroup">
                            <p:stCondLst>
                              <p:cond delay="150600"/>
                            </p:stCondLst>
                            <p:childTnLst>
                              <p:par>
                                <p:cTn id="335"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36" dur="5000" fill="hold"/>
                                        <p:tgtEl>
                                          <p:spTgt spid="15396"/>
                                        </p:tgtEl>
                                        <p:attrNameLst>
                                          <p:attrName>ppt_x</p:attrName>
                                          <p:attrName>ppt_y</p:attrName>
                                        </p:attrNameLst>
                                      </p:cBhvr>
                                      <p:rCtr x="7674" y="-26012"/>
                                    </p:animMotion>
                                  </p:childTnLst>
                                </p:cTn>
                              </p:par>
                            </p:childTnLst>
                          </p:cTn>
                        </p:par>
                        <p:par>
                          <p:cTn id="337" fill="hold" nodeType="afterGroup">
                            <p:stCondLst>
                              <p:cond delay="155600"/>
                            </p:stCondLst>
                            <p:childTnLst>
                              <p:par>
                                <p:cTn id="338" presetID="6" presetClass="exit" presetSubtype="16" fill="hold" nodeType="afterEffect">
                                  <p:stCondLst>
                                    <p:cond delay="0"/>
                                  </p:stCondLst>
                                  <p:childTnLst>
                                    <p:animEffect transition="out" filter="circle(in)">
                                      <p:cBhvr>
                                        <p:cTn id="339" dur="10"/>
                                        <p:tgtEl>
                                          <p:spTgt spid="15396"/>
                                        </p:tgtEl>
                                      </p:cBhvr>
                                    </p:animEffect>
                                    <p:set>
                                      <p:cBhvr>
                                        <p:cTn id="340" dur="1" fill="hold">
                                          <p:stCondLst>
                                            <p:cond delay="9"/>
                                          </p:stCondLst>
                                        </p:cTn>
                                        <p:tgtEl>
                                          <p:spTgt spid="15396"/>
                                        </p:tgtEl>
                                        <p:attrNameLst>
                                          <p:attrName>style.visibility</p:attrName>
                                        </p:attrNameLst>
                                      </p:cBhvr>
                                      <p:to>
                                        <p:strVal val="hidden"/>
                                      </p:to>
                                    </p:set>
                                  </p:childTnLst>
                                </p:cTn>
                              </p:par>
                            </p:childTnLst>
                          </p:cTn>
                        </p:par>
                        <p:par>
                          <p:cTn id="341" fill="hold" nodeType="afterGroup">
                            <p:stCondLst>
                              <p:cond delay="155610"/>
                            </p:stCondLst>
                            <p:childTnLst>
                              <p:par>
                                <p:cTn id="342" presetID="4" presetClass="exit" presetSubtype="16" fill="hold" nodeType="afterEffect">
                                  <p:stCondLst>
                                    <p:cond delay="0"/>
                                  </p:stCondLst>
                                  <p:childTnLst>
                                    <p:animEffect transition="out" filter="box(in)">
                                      <p:cBhvr>
                                        <p:cTn id="343" dur="10"/>
                                        <p:tgtEl>
                                          <p:spTgt spid="15395"/>
                                        </p:tgtEl>
                                      </p:cBhvr>
                                    </p:animEffect>
                                    <p:set>
                                      <p:cBhvr>
                                        <p:cTn id="344" dur="1" fill="hold">
                                          <p:stCondLst>
                                            <p:cond delay="9"/>
                                          </p:stCondLst>
                                        </p:cTn>
                                        <p:tgtEl>
                                          <p:spTgt spid="15395"/>
                                        </p:tgtEl>
                                        <p:attrNameLst>
                                          <p:attrName>style.visibility</p:attrName>
                                        </p:attrNameLst>
                                      </p:cBhvr>
                                      <p:to>
                                        <p:strVal val="hidden"/>
                                      </p:to>
                                    </p:set>
                                  </p:childTnLst>
                                </p:cTn>
                              </p:par>
                            </p:childTnLst>
                          </p:cTn>
                        </p:par>
                        <p:par>
                          <p:cTn id="345" fill="hold" nodeType="afterGroup">
                            <p:stCondLst>
                              <p:cond delay="155620"/>
                            </p:stCondLst>
                            <p:childTnLst>
                              <p:par>
                                <p:cTn id="346"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47" dur="5000" fill="hold"/>
                                        <p:tgtEl>
                                          <p:spTgt spid="15394"/>
                                        </p:tgtEl>
                                        <p:attrNameLst>
                                          <p:attrName>ppt_x</p:attrName>
                                          <p:attrName>ppt_y</p:attrName>
                                        </p:attrNameLst>
                                      </p:cBhvr>
                                      <p:rCtr x="-27083" y="-3029"/>
                                    </p:animMotion>
                                  </p:childTnLst>
                                </p:cTn>
                              </p:par>
                            </p:childTnLst>
                          </p:cTn>
                        </p:par>
                        <p:par>
                          <p:cTn id="348" fill="hold" nodeType="afterGroup">
                            <p:stCondLst>
                              <p:cond delay="160620"/>
                            </p:stCondLst>
                            <p:childTnLst>
                              <p:par>
                                <p:cTn id="349" presetID="6" presetClass="exit" presetSubtype="16" fill="hold" nodeType="afterEffect">
                                  <p:stCondLst>
                                    <p:cond delay="0"/>
                                  </p:stCondLst>
                                  <p:childTnLst>
                                    <p:animEffect transition="out" filter="circle(in)">
                                      <p:cBhvr>
                                        <p:cTn id="350" dur="10"/>
                                        <p:tgtEl>
                                          <p:spTgt spid="15394"/>
                                        </p:tgtEl>
                                      </p:cBhvr>
                                    </p:animEffect>
                                    <p:set>
                                      <p:cBhvr>
                                        <p:cTn id="351" dur="1" fill="hold">
                                          <p:stCondLst>
                                            <p:cond delay="9"/>
                                          </p:stCondLst>
                                        </p:cTn>
                                        <p:tgtEl>
                                          <p:spTgt spid="15394"/>
                                        </p:tgtEl>
                                        <p:attrNameLst>
                                          <p:attrName>style.visibility</p:attrName>
                                        </p:attrNameLst>
                                      </p:cBhvr>
                                      <p:to>
                                        <p:strVal val="hidden"/>
                                      </p:to>
                                    </p:set>
                                  </p:childTnLst>
                                </p:cTn>
                              </p:par>
                            </p:childTnLst>
                          </p:cTn>
                        </p:par>
                        <p:par>
                          <p:cTn id="352" fill="hold" nodeType="afterGroup">
                            <p:stCondLst>
                              <p:cond delay="160630"/>
                            </p:stCondLst>
                            <p:childTnLst>
                              <p:par>
                                <p:cTn id="353" presetID="4" presetClass="exit" presetSubtype="16" fill="hold" nodeType="afterEffect">
                                  <p:stCondLst>
                                    <p:cond delay="0"/>
                                  </p:stCondLst>
                                  <p:childTnLst>
                                    <p:animEffect transition="out" filter="box(in)">
                                      <p:cBhvr>
                                        <p:cTn id="354" dur="10"/>
                                        <p:tgtEl>
                                          <p:spTgt spid="15393"/>
                                        </p:tgtEl>
                                      </p:cBhvr>
                                    </p:animEffect>
                                    <p:set>
                                      <p:cBhvr>
                                        <p:cTn id="355" dur="1" fill="hold">
                                          <p:stCondLst>
                                            <p:cond delay="9"/>
                                          </p:stCondLst>
                                        </p:cTn>
                                        <p:tgtEl>
                                          <p:spTgt spid="15393"/>
                                        </p:tgtEl>
                                        <p:attrNameLst>
                                          <p:attrName>style.visibility</p:attrName>
                                        </p:attrNameLst>
                                      </p:cBhvr>
                                      <p:to>
                                        <p:strVal val="hidden"/>
                                      </p:to>
                                    </p:set>
                                  </p:childTnLst>
                                </p:cTn>
                              </p:par>
                            </p:childTnLst>
                          </p:cTn>
                        </p:par>
                        <p:par>
                          <p:cTn id="356" fill="hold" nodeType="afterGroup">
                            <p:stCondLst>
                              <p:cond delay="160640"/>
                            </p:stCondLst>
                            <p:childTnLst>
                              <p:par>
                                <p:cTn id="357"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358" dur="5000" fill="hold"/>
                                        <p:tgtEl>
                                          <p:spTgt spid="15392"/>
                                        </p:tgtEl>
                                        <p:attrNameLst>
                                          <p:attrName>ppt_x</p:attrName>
                                          <p:attrName>ppt_y</p:attrName>
                                        </p:attrNameLst>
                                      </p:cBhvr>
                                      <p:rCtr x="-7083" y="25688"/>
                                    </p:animMotion>
                                  </p:childTnLst>
                                </p:cTn>
                              </p:par>
                            </p:childTnLst>
                          </p:cTn>
                        </p:par>
                        <p:par>
                          <p:cTn id="359" fill="hold" nodeType="afterGroup">
                            <p:stCondLst>
                              <p:cond delay="165640"/>
                            </p:stCondLst>
                            <p:childTnLst>
                              <p:par>
                                <p:cTn id="360" presetID="6" presetClass="exit" presetSubtype="16" fill="hold" nodeType="afterEffect">
                                  <p:stCondLst>
                                    <p:cond delay="0"/>
                                  </p:stCondLst>
                                  <p:childTnLst>
                                    <p:animEffect transition="out" filter="circle(in)">
                                      <p:cBhvr>
                                        <p:cTn id="361" dur="10"/>
                                        <p:tgtEl>
                                          <p:spTgt spid="15392"/>
                                        </p:tgtEl>
                                      </p:cBhvr>
                                    </p:animEffect>
                                    <p:set>
                                      <p:cBhvr>
                                        <p:cTn id="362" dur="1" fill="hold">
                                          <p:stCondLst>
                                            <p:cond delay="9"/>
                                          </p:stCondLst>
                                        </p:cTn>
                                        <p:tgtEl>
                                          <p:spTgt spid="15392"/>
                                        </p:tgtEl>
                                        <p:attrNameLst>
                                          <p:attrName>style.visibility</p:attrName>
                                        </p:attrNameLst>
                                      </p:cBhvr>
                                      <p:to>
                                        <p:strVal val="hidden"/>
                                      </p:to>
                                    </p:set>
                                  </p:childTnLst>
                                </p:cTn>
                              </p:par>
                            </p:childTnLst>
                          </p:cTn>
                        </p:par>
                        <p:par>
                          <p:cTn id="363" fill="hold" nodeType="afterGroup">
                            <p:stCondLst>
                              <p:cond delay="165650"/>
                            </p:stCondLst>
                            <p:childTnLst>
                              <p:par>
                                <p:cTn id="364" presetID="4" presetClass="exit" presetSubtype="16" fill="hold" nodeType="afterEffect">
                                  <p:stCondLst>
                                    <p:cond delay="0"/>
                                  </p:stCondLst>
                                  <p:childTnLst>
                                    <p:animEffect transition="out" filter="box(in)">
                                      <p:cBhvr>
                                        <p:cTn id="365" dur="10"/>
                                        <p:tgtEl>
                                          <p:spTgt spid="15391"/>
                                        </p:tgtEl>
                                      </p:cBhvr>
                                    </p:animEffect>
                                    <p:set>
                                      <p:cBhvr>
                                        <p:cTn id="366" dur="1" fill="hold">
                                          <p:stCondLst>
                                            <p:cond delay="9"/>
                                          </p:stCondLst>
                                        </p:cTn>
                                        <p:tgtEl>
                                          <p:spTgt spid="15391"/>
                                        </p:tgtEl>
                                        <p:attrNameLst>
                                          <p:attrName>style.visibility</p:attrName>
                                        </p:attrNameLst>
                                      </p:cBhvr>
                                      <p:to>
                                        <p:strVal val="hidden"/>
                                      </p:to>
                                    </p:set>
                                  </p:childTnLst>
                                </p:cTn>
                              </p:par>
                            </p:childTnLst>
                          </p:cTn>
                        </p:par>
                        <p:par>
                          <p:cTn id="367" fill="hold" nodeType="afterGroup">
                            <p:stCondLst>
                              <p:cond delay="165660"/>
                            </p:stCondLst>
                            <p:childTnLst>
                              <p:par>
                                <p:cTn id="368"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369" dur="5000" fill="hold"/>
                                        <p:tgtEl>
                                          <p:spTgt spid="15390"/>
                                        </p:tgtEl>
                                        <p:attrNameLst>
                                          <p:attrName>ppt_x</p:attrName>
                                          <p:attrName>ppt_y</p:attrName>
                                        </p:attrNameLst>
                                      </p:cBhvr>
                                      <p:rCtr x="26875" y="3561"/>
                                    </p:animMotion>
                                  </p:childTnLst>
                                </p:cTn>
                              </p:par>
                            </p:childTnLst>
                          </p:cTn>
                        </p:par>
                        <p:par>
                          <p:cTn id="370" fill="hold" nodeType="afterGroup">
                            <p:stCondLst>
                              <p:cond delay="170660"/>
                            </p:stCondLst>
                            <p:childTnLst>
                              <p:par>
                                <p:cTn id="371" presetID="6" presetClass="exit" presetSubtype="16" fill="hold" nodeType="afterEffect">
                                  <p:stCondLst>
                                    <p:cond delay="0"/>
                                  </p:stCondLst>
                                  <p:childTnLst>
                                    <p:animEffect transition="out" filter="circle(in)">
                                      <p:cBhvr>
                                        <p:cTn id="372" dur="10"/>
                                        <p:tgtEl>
                                          <p:spTgt spid="15390"/>
                                        </p:tgtEl>
                                      </p:cBhvr>
                                    </p:animEffect>
                                    <p:set>
                                      <p:cBhvr>
                                        <p:cTn id="373" dur="1" fill="hold">
                                          <p:stCondLst>
                                            <p:cond delay="9"/>
                                          </p:stCondLst>
                                        </p:cTn>
                                        <p:tgtEl>
                                          <p:spTgt spid="15390"/>
                                        </p:tgtEl>
                                        <p:attrNameLst>
                                          <p:attrName>style.visibility</p:attrName>
                                        </p:attrNameLst>
                                      </p:cBhvr>
                                      <p:to>
                                        <p:strVal val="hidden"/>
                                      </p:to>
                                    </p:set>
                                  </p:childTnLst>
                                </p:cTn>
                              </p:par>
                            </p:childTnLst>
                          </p:cTn>
                        </p:par>
                        <p:par>
                          <p:cTn id="374" fill="hold" nodeType="afterGroup">
                            <p:stCondLst>
                              <p:cond delay="170670"/>
                            </p:stCondLst>
                            <p:childTnLst>
                              <p:par>
                                <p:cTn id="375" presetID="4" presetClass="exit" presetSubtype="16" fill="hold" nodeType="afterEffect">
                                  <p:stCondLst>
                                    <p:cond delay="0"/>
                                  </p:stCondLst>
                                  <p:childTnLst>
                                    <p:animEffect transition="out" filter="box(in)">
                                      <p:cBhvr>
                                        <p:cTn id="376" dur="10"/>
                                        <p:tgtEl>
                                          <p:spTgt spid="15389"/>
                                        </p:tgtEl>
                                      </p:cBhvr>
                                    </p:animEffect>
                                    <p:set>
                                      <p:cBhvr>
                                        <p:cTn id="377" dur="1" fill="hold">
                                          <p:stCondLst>
                                            <p:cond delay="9"/>
                                          </p:stCondLst>
                                        </p:cTn>
                                        <p:tgtEl>
                                          <p:spTgt spid="15389"/>
                                        </p:tgtEl>
                                        <p:attrNameLst>
                                          <p:attrName>style.visibility</p:attrName>
                                        </p:attrNameLst>
                                      </p:cBhvr>
                                      <p:to>
                                        <p:strVal val="hidden"/>
                                      </p:to>
                                    </p:set>
                                  </p:childTnLst>
                                </p:cTn>
                              </p:par>
                            </p:childTnLst>
                          </p:cTn>
                        </p:par>
                        <p:par>
                          <p:cTn id="378" fill="hold" nodeType="afterGroup">
                            <p:stCondLst>
                              <p:cond delay="170680"/>
                            </p:stCondLst>
                            <p:childTnLst>
                              <p:par>
                                <p:cTn id="379"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380" dur="5000" fill="hold"/>
                                        <p:tgtEl>
                                          <p:spTgt spid="15388"/>
                                        </p:tgtEl>
                                        <p:attrNameLst>
                                          <p:attrName>ppt_x</p:attrName>
                                          <p:attrName>ppt_y</p:attrName>
                                        </p:attrNameLst>
                                      </p:cBhvr>
                                      <p:rCtr x="7674" y="-26012"/>
                                    </p:animMotion>
                                  </p:childTnLst>
                                </p:cTn>
                              </p:par>
                            </p:childTnLst>
                          </p:cTn>
                        </p:par>
                        <p:par>
                          <p:cTn id="381" fill="hold" nodeType="afterGroup">
                            <p:stCondLst>
                              <p:cond delay="175680"/>
                            </p:stCondLst>
                            <p:childTnLst>
                              <p:par>
                                <p:cTn id="382" presetID="6" presetClass="exit" presetSubtype="16" fill="hold" nodeType="afterEffect">
                                  <p:stCondLst>
                                    <p:cond delay="0"/>
                                  </p:stCondLst>
                                  <p:childTnLst>
                                    <p:animEffect transition="out" filter="circle(in)">
                                      <p:cBhvr>
                                        <p:cTn id="383" dur="10"/>
                                        <p:tgtEl>
                                          <p:spTgt spid="15388"/>
                                        </p:tgtEl>
                                      </p:cBhvr>
                                    </p:animEffect>
                                    <p:set>
                                      <p:cBhvr>
                                        <p:cTn id="384" dur="1" fill="hold">
                                          <p:stCondLst>
                                            <p:cond delay="9"/>
                                          </p:stCondLst>
                                        </p:cTn>
                                        <p:tgtEl>
                                          <p:spTgt spid="15388"/>
                                        </p:tgtEl>
                                        <p:attrNameLst>
                                          <p:attrName>style.visibility</p:attrName>
                                        </p:attrNameLst>
                                      </p:cBhvr>
                                      <p:to>
                                        <p:strVal val="hidden"/>
                                      </p:to>
                                    </p:set>
                                  </p:childTnLst>
                                </p:cTn>
                              </p:par>
                            </p:childTnLst>
                          </p:cTn>
                        </p:par>
                        <p:par>
                          <p:cTn id="385" fill="hold" nodeType="afterGroup">
                            <p:stCondLst>
                              <p:cond delay="175690"/>
                            </p:stCondLst>
                            <p:childTnLst>
                              <p:par>
                                <p:cTn id="386" presetID="4" presetClass="exit" presetSubtype="16" fill="hold" nodeType="afterEffect">
                                  <p:stCondLst>
                                    <p:cond delay="0"/>
                                  </p:stCondLst>
                                  <p:childTnLst>
                                    <p:animEffect transition="out" filter="box(in)">
                                      <p:cBhvr>
                                        <p:cTn id="387" dur="10"/>
                                        <p:tgtEl>
                                          <p:spTgt spid="15387"/>
                                        </p:tgtEl>
                                      </p:cBhvr>
                                    </p:animEffect>
                                    <p:set>
                                      <p:cBhvr>
                                        <p:cTn id="388" dur="1" fill="hold">
                                          <p:stCondLst>
                                            <p:cond delay="9"/>
                                          </p:stCondLst>
                                        </p:cTn>
                                        <p:tgtEl>
                                          <p:spTgt spid="15387"/>
                                        </p:tgtEl>
                                        <p:attrNameLst>
                                          <p:attrName>style.visibility</p:attrName>
                                        </p:attrNameLst>
                                      </p:cBhvr>
                                      <p:to>
                                        <p:strVal val="hidden"/>
                                      </p:to>
                                    </p:set>
                                  </p:childTnLst>
                                </p:cTn>
                              </p:par>
                            </p:childTnLst>
                          </p:cTn>
                        </p:par>
                        <p:par>
                          <p:cTn id="389" fill="hold" nodeType="afterGroup">
                            <p:stCondLst>
                              <p:cond delay="175700"/>
                            </p:stCondLst>
                            <p:childTnLst>
                              <p:par>
                                <p:cTn id="390"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391" dur="5000" fill="hold"/>
                                        <p:tgtEl>
                                          <p:spTgt spid="15386"/>
                                        </p:tgtEl>
                                        <p:attrNameLst>
                                          <p:attrName>ppt_x</p:attrName>
                                          <p:attrName>ppt_y</p:attrName>
                                        </p:attrNameLst>
                                      </p:cBhvr>
                                      <p:rCtr x="-27083" y="-3029"/>
                                    </p:animMotion>
                                  </p:childTnLst>
                                </p:cTn>
                              </p:par>
                            </p:childTnLst>
                          </p:cTn>
                        </p:par>
                        <p:par>
                          <p:cTn id="392" fill="hold" nodeType="afterGroup">
                            <p:stCondLst>
                              <p:cond delay="180700"/>
                            </p:stCondLst>
                            <p:childTnLst>
                              <p:par>
                                <p:cTn id="393" presetID="6" presetClass="exit" presetSubtype="16" fill="hold" nodeType="afterEffect">
                                  <p:stCondLst>
                                    <p:cond delay="0"/>
                                  </p:stCondLst>
                                  <p:childTnLst>
                                    <p:animEffect transition="out" filter="circle(in)">
                                      <p:cBhvr>
                                        <p:cTn id="394" dur="10"/>
                                        <p:tgtEl>
                                          <p:spTgt spid="15386"/>
                                        </p:tgtEl>
                                      </p:cBhvr>
                                    </p:animEffect>
                                    <p:set>
                                      <p:cBhvr>
                                        <p:cTn id="395" dur="1" fill="hold">
                                          <p:stCondLst>
                                            <p:cond delay="9"/>
                                          </p:stCondLst>
                                        </p:cTn>
                                        <p:tgtEl>
                                          <p:spTgt spid="15386"/>
                                        </p:tgtEl>
                                        <p:attrNameLst>
                                          <p:attrName>style.visibility</p:attrName>
                                        </p:attrNameLst>
                                      </p:cBhvr>
                                      <p:to>
                                        <p:strVal val="hidden"/>
                                      </p:to>
                                    </p:set>
                                  </p:childTnLst>
                                </p:cTn>
                              </p:par>
                            </p:childTnLst>
                          </p:cTn>
                        </p:par>
                        <p:par>
                          <p:cTn id="396" fill="hold" nodeType="afterGroup">
                            <p:stCondLst>
                              <p:cond delay="180710"/>
                            </p:stCondLst>
                            <p:childTnLst>
                              <p:par>
                                <p:cTn id="397" presetID="4" presetClass="exit" presetSubtype="16" fill="hold" nodeType="afterEffect">
                                  <p:stCondLst>
                                    <p:cond delay="0"/>
                                  </p:stCondLst>
                                  <p:childTnLst>
                                    <p:animEffect transition="out" filter="box(in)">
                                      <p:cBhvr>
                                        <p:cTn id="398" dur="10"/>
                                        <p:tgtEl>
                                          <p:spTgt spid="15385"/>
                                        </p:tgtEl>
                                      </p:cBhvr>
                                    </p:animEffect>
                                    <p:set>
                                      <p:cBhvr>
                                        <p:cTn id="399" dur="1" fill="hold">
                                          <p:stCondLst>
                                            <p:cond delay="9"/>
                                          </p:stCondLst>
                                        </p:cTn>
                                        <p:tgtEl>
                                          <p:spTgt spid="15385"/>
                                        </p:tgtEl>
                                        <p:attrNameLst>
                                          <p:attrName>style.visibility</p:attrName>
                                        </p:attrNameLst>
                                      </p:cBhvr>
                                      <p:to>
                                        <p:strVal val="hidden"/>
                                      </p:to>
                                    </p:set>
                                  </p:childTnLst>
                                </p:cTn>
                              </p:par>
                            </p:childTnLst>
                          </p:cTn>
                        </p:par>
                        <p:par>
                          <p:cTn id="400" fill="hold" nodeType="afterGroup">
                            <p:stCondLst>
                              <p:cond delay="180720"/>
                            </p:stCondLst>
                            <p:childTnLst>
                              <p:par>
                                <p:cTn id="401"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02" dur="5000" fill="hold"/>
                                        <p:tgtEl>
                                          <p:spTgt spid="15384"/>
                                        </p:tgtEl>
                                        <p:attrNameLst>
                                          <p:attrName>ppt_x</p:attrName>
                                          <p:attrName>ppt_y</p:attrName>
                                        </p:attrNameLst>
                                      </p:cBhvr>
                                      <p:rCtr x="-7083" y="25688"/>
                                    </p:animMotion>
                                  </p:childTnLst>
                                </p:cTn>
                              </p:par>
                            </p:childTnLst>
                          </p:cTn>
                        </p:par>
                        <p:par>
                          <p:cTn id="403" fill="hold" nodeType="afterGroup">
                            <p:stCondLst>
                              <p:cond delay="185720"/>
                            </p:stCondLst>
                            <p:childTnLst>
                              <p:par>
                                <p:cTn id="404" presetID="6" presetClass="exit" presetSubtype="16" fill="hold" nodeType="afterEffect">
                                  <p:stCondLst>
                                    <p:cond delay="0"/>
                                  </p:stCondLst>
                                  <p:childTnLst>
                                    <p:animEffect transition="out" filter="circle(in)">
                                      <p:cBhvr>
                                        <p:cTn id="405" dur="10"/>
                                        <p:tgtEl>
                                          <p:spTgt spid="15384"/>
                                        </p:tgtEl>
                                      </p:cBhvr>
                                    </p:animEffect>
                                    <p:set>
                                      <p:cBhvr>
                                        <p:cTn id="406" dur="1" fill="hold">
                                          <p:stCondLst>
                                            <p:cond delay="9"/>
                                          </p:stCondLst>
                                        </p:cTn>
                                        <p:tgtEl>
                                          <p:spTgt spid="15384"/>
                                        </p:tgtEl>
                                        <p:attrNameLst>
                                          <p:attrName>style.visibility</p:attrName>
                                        </p:attrNameLst>
                                      </p:cBhvr>
                                      <p:to>
                                        <p:strVal val="hidden"/>
                                      </p:to>
                                    </p:set>
                                  </p:childTnLst>
                                </p:cTn>
                              </p:par>
                            </p:childTnLst>
                          </p:cTn>
                        </p:par>
                        <p:par>
                          <p:cTn id="407" fill="hold" nodeType="afterGroup">
                            <p:stCondLst>
                              <p:cond delay="185730"/>
                            </p:stCondLst>
                            <p:childTnLst>
                              <p:par>
                                <p:cTn id="408" presetID="4" presetClass="exit" presetSubtype="16" fill="hold" nodeType="afterEffect">
                                  <p:stCondLst>
                                    <p:cond delay="0"/>
                                  </p:stCondLst>
                                  <p:childTnLst>
                                    <p:animEffect transition="out" filter="box(in)">
                                      <p:cBhvr>
                                        <p:cTn id="409" dur="10"/>
                                        <p:tgtEl>
                                          <p:spTgt spid="15383"/>
                                        </p:tgtEl>
                                      </p:cBhvr>
                                    </p:animEffect>
                                    <p:set>
                                      <p:cBhvr>
                                        <p:cTn id="410" dur="1" fill="hold">
                                          <p:stCondLst>
                                            <p:cond delay="9"/>
                                          </p:stCondLst>
                                        </p:cTn>
                                        <p:tgtEl>
                                          <p:spTgt spid="15383"/>
                                        </p:tgtEl>
                                        <p:attrNameLst>
                                          <p:attrName>style.visibility</p:attrName>
                                        </p:attrNameLst>
                                      </p:cBhvr>
                                      <p:to>
                                        <p:strVal val="hidden"/>
                                      </p:to>
                                    </p:set>
                                  </p:childTnLst>
                                </p:cTn>
                              </p:par>
                            </p:childTnLst>
                          </p:cTn>
                        </p:par>
                        <p:par>
                          <p:cTn id="411" fill="hold" nodeType="afterGroup">
                            <p:stCondLst>
                              <p:cond delay="185740"/>
                            </p:stCondLst>
                            <p:childTnLst>
                              <p:par>
                                <p:cTn id="412"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13" dur="5000" fill="hold"/>
                                        <p:tgtEl>
                                          <p:spTgt spid="15382"/>
                                        </p:tgtEl>
                                        <p:attrNameLst>
                                          <p:attrName>ppt_x</p:attrName>
                                          <p:attrName>ppt_y</p:attrName>
                                        </p:attrNameLst>
                                      </p:cBhvr>
                                      <p:rCtr x="26875" y="3561"/>
                                    </p:animMotion>
                                  </p:childTnLst>
                                </p:cTn>
                              </p:par>
                            </p:childTnLst>
                          </p:cTn>
                        </p:par>
                        <p:par>
                          <p:cTn id="414" fill="hold" nodeType="afterGroup">
                            <p:stCondLst>
                              <p:cond delay="190740"/>
                            </p:stCondLst>
                            <p:childTnLst>
                              <p:par>
                                <p:cTn id="415" presetID="6" presetClass="exit" presetSubtype="16" fill="hold" nodeType="afterEffect">
                                  <p:stCondLst>
                                    <p:cond delay="0"/>
                                  </p:stCondLst>
                                  <p:childTnLst>
                                    <p:animEffect transition="out" filter="circle(in)">
                                      <p:cBhvr>
                                        <p:cTn id="416" dur="10"/>
                                        <p:tgtEl>
                                          <p:spTgt spid="15382"/>
                                        </p:tgtEl>
                                      </p:cBhvr>
                                    </p:animEffect>
                                    <p:set>
                                      <p:cBhvr>
                                        <p:cTn id="417" dur="1" fill="hold">
                                          <p:stCondLst>
                                            <p:cond delay="9"/>
                                          </p:stCondLst>
                                        </p:cTn>
                                        <p:tgtEl>
                                          <p:spTgt spid="15382"/>
                                        </p:tgtEl>
                                        <p:attrNameLst>
                                          <p:attrName>style.visibility</p:attrName>
                                        </p:attrNameLst>
                                      </p:cBhvr>
                                      <p:to>
                                        <p:strVal val="hidden"/>
                                      </p:to>
                                    </p:set>
                                  </p:childTnLst>
                                </p:cTn>
                              </p:par>
                            </p:childTnLst>
                          </p:cTn>
                        </p:par>
                        <p:par>
                          <p:cTn id="418" fill="hold" nodeType="afterGroup">
                            <p:stCondLst>
                              <p:cond delay="190750"/>
                            </p:stCondLst>
                            <p:childTnLst>
                              <p:par>
                                <p:cTn id="419" presetID="4" presetClass="exit" presetSubtype="16" fill="hold" nodeType="afterEffect">
                                  <p:stCondLst>
                                    <p:cond delay="0"/>
                                  </p:stCondLst>
                                  <p:childTnLst>
                                    <p:animEffect transition="out" filter="box(in)">
                                      <p:cBhvr>
                                        <p:cTn id="420" dur="10"/>
                                        <p:tgtEl>
                                          <p:spTgt spid="15381"/>
                                        </p:tgtEl>
                                      </p:cBhvr>
                                    </p:animEffect>
                                    <p:set>
                                      <p:cBhvr>
                                        <p:cTn id="421" dur="1" fill="hold">
                                          <p:stCondLst>
                                            <p:cond delay="9"/>
                                          </p:stCondLst>
                                        </p:cTn>
                                        <p:tgtEl>
                                          <p:spTgt spid="15381"/>
                                        </p:tgtEl>
                                        <p:attrNameLst>
                                          <p:attrName>style.visibility</p:attrName>
                                        </p:attrNameLst>
                                      </p:cBhvr>
                                      <p:to>
                                        <p:strVal val="hidden"/>
                                      </p:to>
                                    </p:set>
                                  </p:childTnLst>
                                </p:cTn>
                              </p:par>
                            </p:childTnLst>
                          </p:cTn>
                        </p:par>
                        <p:par>
                          <p:cTn id="422" fill="hold" nodeType="afterGroup">
                            <p:stCondLst>
                              <p:cond delay="190760"/>
                            </p:stCondLst>
                            <p:childTnLst>
                              <p:par>
                                <p:cTn id="423"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24" dur="5000" fill="hold"/>
                                        <p:tgtEl>
                                          <p:spTgt spid="15380"/>
                                        </p:tgtEl>
                                        <p:attrNameLst>
                                          <p:attrName>ppt_x</p:attrName>
                                          <p:attrName>ppt_y</p:attrName>
                                        </p:attrNameLst>
                                      </p:cBhvr>
                                      <p:rCtr x="7674" y="-26012"/>
                                    </p:animMotion>
                                  </p:childTnLst>
                                </p:cTn>
                              </p:par>
                            </p:childTnLst>
                          </p:cTn>
                        </p:par>
                        <p:par>
                          <p:cTn id="425" fill="hold" nodeType="afterGroup">
                            <p:stCondLst>
                              <p:cond delay="195760"/>
                            </p:stCondLst>
                            <p:childTnLst>
                              <p:par>
                                <p:cTn id="426" presetID="6" presetClass="exit" presetSubtype="16" fill="hold" nodeType="afterEffect">
                                  <p:stCondLst>
                                    <p:cond delay="0"/>
                                  </p:stCondLst>
                                  <p:childTnLst>
                                    <p:animEffect transition="out" filter="circle(in)">
                                      <p:cBhvr>
                                        <p:cTn id="427" dur="10"/>
                                        <p:tgtEl>
                                          <p:spTgt spid="15380"/>
                                        </p:tgtEl>
                                      </p:cBhvr>
                                    </p:animEffect>
                                    <p:set>
                                      <p:cBhvr>
                                        <p:cTn id="428" dur="1" fill="hold">
                                          <p:stCondLst>
                                            <p:cond delay="9"/>
                                          </p:stCondLst>
                                        </p:cTn>
                                        <p:tgtEl>
                                          <p:spTgt spid="15380"/>
                                        </p:tgtEl>
                                        <p:attrNameLst>
                                          <p:attrName>style.visibility</p:attrName>
                                        </p:attrNameLst>
                                      </p:cBhvr>
                                      <p:to>
                                        <p:strVal val="hidden"/>
                                      </p:to>
                                    </p:set>
                                  </p:childTnLst>
                                </p:cTn>
                              </p:par>
                            </p:childTnLst>
                          </p:cTn>
                        </p:par>
                        <p:par>
                          <p:cTn id="429" fill="hold" nodeType="afterGroup">
                            <p:stCondLst>
                              <p:cond delay="195770"/>
                            </p:stCondLst>
                            <p:childTnLst>
                              <p:par>
                                <p:cTn id="430" presetID="4" presetClass="exit" presetSubtype="16" fill="hold" nodeType="afterEffect">
                                  <p:stCondLst>
                                    <p:cond delay="0"/>
                                  </p:stCondLst>
                                  <p:childTnLst>
                                    <p:animEffect transition="out" filter="box(in)">
                                      <p:cBhvr>
                                        <p:cTn id="431" dur="10"/>
                                        <p:tgtEl>
                                          <p:spTgt spid="15379"/>
                                        </p:tgtEl>
                                      </p:cBhvr>
                                    </p:animEffect>
                                    <p:set>
                                      <p:cBhvr>
                                        <p:cTn id="432" dur="1" fill="hold">
                                          <p:stCondLst>
                                            <p:cond delay="9"/>
                                          </p:stCondLst>
                                        </p:cTn>
                                        <p:tgtEl>
                                          <p:spTgt spid="15379"/>
                                        </p:tgtEl>
                                        <p:attrNameLst>
                                          <p:attrName>style.visibility</p:attrName>
                                        </p:attrNameLst>
                                      </p:cBhvr>
                                      <p:to>
                                        <p:strVal val="hidden"/>
                                      </p:to>
                                    </p:set>
                                  </p:childTnLst>
                                </p:cTn>
                              </p:par>
                            </p:childTnLst>
                          </p:cTn>
                        </p:par>
                        <p:par>
                          <p:cTn id="433" fill="hold" nodeType="afterGroup">
                            <p:stCondLst>
                              <p:cond delay="195780"/>
                            </p:stCondLst>
                            <p:childTnLst>
                              <p:par>
                                <p:cTn id="434"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35" dur="5000" fill="hold"/>
                                        <p:tgtEl>
                                          <p:spTgt spid="15378"/>
                                        </p:tgtEl>
                                        <p:attrNameLst>
                                          <p:attrName>ppt_x</p:attrName>
                                          <p:attrName>ppt_y</p:attrName>
                                        </p:attrNameLst>
                                      </p:cBhvr>
                                      <p:rCtr x="-27083" y="-3029"/>
                                    </p:animMotion>
                                  </p:childTnLst>
                                </p:cTn>
                              </p:par>
                            </p:childTnLst>
                          </p:cTn>
                        </p:par>
                        <p:par>
                          <p:cTn id="436" fill="hold" nodeType="afterGroup">
                            <p:stCondLst>
                              <p:cond delay="200780"/>
                            </p:stCondLst>
                            <p:childTnLst>
                              <p:par>
                                <p:cTn id="437" presetID="6" presetClass="exit" presetSubtype="16" fill="hold" nodeType="afterEffect">
                                  <p:stCondLst>
                                    <p:cond delay="0"/>
                                  </p:stCondLst>
                                  <p:childTnLst>
                                    <p:animEffect transition="out" filter="circle(in)">
                                      <p:cBhvr>
                                        <p:cTn id="438" dur="10"/>
                                        <p:tgtEl>
                                          <p:spTgt spid="15378"/>
                                        </p:tgtEl>
                                      </p:cBhvr>
                                    </p:animEffect>
                                    <p:set>
                                      <p:cBhvr>
                                        <p:cTn id="439" dur="1" fill="hold">
                                          <p:stCondLst>
                                            <p:cond delay="9"/>
                                          </p:stCondLst>
                                        </p:cTn>
                                        <p:tgtEl>
                                          <p:spTgt spid="15378"/>
                                        </p:tgtEl>
                                        <p:attrNameLst>
                                          <p:attrName>style.visibility</p:attrName>
                                        </p:attrNameLst>
                                      </p:cBhvr>
                                      <p:to>
                                        <p:strVal val="hidden"/>
                                      </p:to>
                                    </p:set>
                                  </p:childTnLst>
                                </p:cTn>
                              </p:par>
                            </p:childTnLst>
                          </p:cTn>
                        </p:par>
                        <p:par>
                          <p:cTn id="440" fill="hold" nodeType="afterGroup">
                            <p:stCondLst>
                              <p:cond delay="200790"/>
                            </p:stCondLst>
                            <p:childTnLst>
                              <p:par>
                                <p:cTn id="441" presetID="4" presetClass="exit" presetSubtype="16" fill="hold" nodeType="afterEffect">
                                  <p:stCondLst>
                                    <p:cond delay="0"/>
                                  </p:stCondLst>
                                  <p:childTnLst>
                                    <p:animEffect transition="out" filter="box(in)">
                                      <p:cBhvr>
                                        <p:cTn id="442" dur="10"/>
                                        <p:tgtEl>
                                          <p:spTgt spid="15377"/>
                                        </p:tgtEl>
                                      </p:cBhvr>
                                    </p:animEffect>
                                    <p:set>
                                      <p:cBhvr>
                                        <p:cTn id="443" dur="1" fill="hold">
                                          <p:stCondLst>
                                            <p:cond delay="9"/>
                                          </p:stCondLst>
                                        </p:cTn>
                                        <p:tgtEl>
                                          <p:spTgt spid="15377"/>
                                        </p:tgtEl>
                                        <p:attrNameLst>
                                          <p:attrName>style.visibility</p:attrName>
                                        </p:attrNameLst>
                                      </p:cBhvr>
                                      <p:to>
                                        <p:strVal val="hidden"/>
                                      </p:to>
                                    </p:set>
                                  </p:childTnLst>
                                </p:cTn>
                              </p:par>
                            </p:childTnLst>
                          </p:cTn>
                        </p:par>
                        <p:par>
                          <p:cTn id="444" fill="hold" nodeType="afterGroup">
                            <p:stCondLst>
                              <p:cond delay="200800"/>
                            </p:stCondLst>
                            <p:childTnLst>
                              <p:par>
                                <p:cTn id="445" presetID="51" presetClass="path" presetSubtype="0" fill="hold" nodeType="afterEffect">
                                  <p:stCondLst>
                                    <p:cond delay="0"/>
                                  </p:stCondLst>
                                  <p:childTnLst>
                                    <p:animMotion origin="layout" path="M -0.00121 -0.01248 L -0.10625 0.12486 C -0.12986 0.15376 -0.14288 0.197 -0.14288 0.24185 C -0.14288 0.29342 -0.12986 0.33434 -0.10625 0.36324 L -0.00121 0.50128 " pathEditMode="relative" rAng="0" ptsTypes="FffFF">
                                      <p:cBhvr>
                                        <p:cTn id="446" dur="5000" fill="hold"/>
                                        <p:tgtEl>
                                          <p:spTgt spid="15376"/>
                                        </p:tgtEl>
                                        <p:attrNameLst>
                                          <p:attrName>ppt_x</p:attrName>
                                          <p:attrName>ppt_y</p:attrName>
                                        </p:attrNameLst>
                                      </p:cBhvr>
                                      <p:rCtr x="-7083" y="25688"/>
                                    </p:animMotion>
                                  </p:childTnLst>
                                </p:cTn>
                              </p:par>
                            </p:childTnLst>
                          </p:cTn>
                        </p:par>
                        <p:par>
                          <p:cTn id="447" fill="hold" nodeType="afterGroup">
                            <p:stCondLst>
                              <p:cond delay="205800"/>
                            </p:stCondLst>
                            <p:childTnLst>
                              <p:par>
                                <p:cTn id="448" presetID="6" presetClass="exit" presetSubtype="16" fill="hold" nodeType="afterEffect">
                                  <p:stCondLst>
                                    <p:cond delay="0"/>
                                  </p:stCondLst>
                                  <p:childTnLst>
                                    <p:animEffect transition="out" filter="circle(in)">
                                      <p:cBhvr>
                                        <p:cTn id="449" dur="10"/>
                                        <p:tgtEl>
                                          <p:spTgt spid="15376"/>
                                        </p:tgtEl>
                                      </p:cBhvr>
                                    </p:animEffect>
                                    <p:set>
                                      <p:cBhvr>
                                        <p:cTn id="450" dur="1" fill="hold">
                                          <p:stCondLst>
                                            <p:cond delay="9"/>
                                          </p:stCondLst>
                                        </p:cTn>
                                        <p:tgtEl>
                                          <p:spTgt spid="15376"/>
                                        </p:tgtEl>
                                        <p:attrNameLst>
                                          <p:attrName>style.visibility</p:attrName>
                                        </p:attrNameLst>
                                      </p:cBhvr>
                                      <p:to>
                                        <p:strVal val="hidden"/>
                                      </p:to>
                                    </p:set>
                                  </p:childTnLst>
                                </p:cTn>
                              </p:par>
                            </p:childTnLst>
                          </p:cTn>
                        </p:par>
                        <p:par>
                          <p:cTn id="451" fill="hold" nodeType="afterGroup">
                            <p:stCondLst>
                              <p:cond delay="205810"/>
                            </p:stCondLst>
                            <p:childTnLst>
                              <p:par>
                                <p:cTn id="452" presetID="4" presetClass="exit" presetSubtype="16" fill="hold" nodeType="afterEffect">
                                  <p:stCondLst>
                                    <p:cond delay="0"/>
                                  </p:stCondLst>
                                  <p:childTnLst>
                                    <p:animEffect transition="out" filter="box(in)">
                                      <p:cBhvr>
                                        <p:cTn id="453" dur="10"/>
                                        <p:tgtEl>
                                          <p:spTgt spid="15375"/>
                                        </p:tgtEl>
                                      </p:cBhvr>
                                    </p:animEffect>
                                    <p:set>
                                      <p:cBhvr>
                                        <p:cTn id="454" dur="1" fill="hold">
                                          <p:stCondLst>
                                            <p:cond delay="9"/>
                                          </p:stCondLst>
                                        </p:cTn>
                                        <p:tgtEl>
                                          <p:spTgt spid="15375"/>
                                        </p:tgtEl>
                                        <p:attrNameLst>
                                          <p:attrName>style.visibility</p:attrName>
                                        </p:attrNameLst>
                                      </p:cBhvr>
                                      <p:to>
                                        <p:strVal val="hidden"/>
                                      </p:to>
                                    </p:set>
                                  </p:childTnLst>
                                </p:cTn>
                              </p:par>
                            </p:childTnLst>
                          </p:cTn>
                        </p:par>
                        <p:par>
                          <p:cTn id="455" fill="hold" nodeType="afterGroup">
                            <p:stCondLst>
                              <p:cond delay="205820"/>
                            </p:stCondLst>
                            <p:childTnLst>
                              <p:par>
                                <p:cTn id="456"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457" dur="5000" fill="hold"/>
                                        <p:tgtEl>
                                          <p:spTgt spid="15374"/>
                                        </p:tgtEl>
                                        <p:attrNameLst>
                                          <p:attrName>ppt_x</p:attrName>
                                          <p:attrName>ppt_y</p:attrName>
                                        </p:attrNameLst>
                                      </p:cBhvr>
                                      <p:rCtr x="26875" y="3561"/>
                                    </p:animMotion>
                                  </p:childTnLst>
                                </p:cTn>
                              </p:par>
                            </p:childTnLst>
                          </p:cTn>
                        </p:par>
                        <p:par>
                          <p:cTn id="458" fill="hold" nodeType="afterGroup">
                            <p:stCondLst>
                              <p:cond delay="210820"/>
                            </p:stCondLst>
                            <p:childTnLst>
                              <p:par>
                                <p:cTn id="459" presetID="6" presetClass="exit" presetSubtype="16" fill="hold" nodeType="afterEffect">
                                  <p:stCondLst>
                                    <p:cond delay="0"/>
                                  </p:stCondLst>
                                  <p:childTnLst>
                                    <p:animEffect transition="out" filter="circle(in)">
                                      <p:cBhvr>
                                        <p:cTn id="460" dur="10"/>
                                        <p:tgtEl>
                                          <p:spTgt spid="15374"/>
                                        </p:tgtEl>
                                      </p:cBhvr>
                                    </p:animEffect>
                                    <p:set>
                                      <p:cBhvr>
                                        <p:cTn id="461" dur="1" fill="hold">
                                          <p:stCondLst>
                                            <p:cond delay="9"/>
                                          </p:stCondLst>
                                        </p:cTn>
                                        <p:tgtEl>
                                          <p:spTgt spid="15374"/>
                                        </p:tgtEl>
                                        <p:attrNameLst>
                                          <p:attrName>style.visibility</p:attrName>
                                        </p:attrNameLst>
                                      </p:cBhvr>
                                      <p:to>
                                        <p:strVal val="hidden"/>
                                      </p:to>
                                    </p:set>
                                  </p:childTnLst>
                                </p:cTn>
                              </p:par>
                            </p:childTnLst>
                          </p:cTn>
                        </p:par>
                        <p:par>
                          <p:cTn id="462" fill="hold" nodeType="afterGroup">
                            <p:stCondLst>
                              <p:cond delay="210830"/>
                            </p:stCondLst>
                            <p:childTnLst>
                              <p:par>
                                <p:cTn id="463" presetID="4" presetClass="exit" presetSubtype="16" fill="hold" nodeType="afterEffect">
                                  <p:stCondLst>
                                    <p:cond delay="0"/>
                                  </p:stCondLst>
                                  <p:childTnLst>
                                    <p:animEffect transition="out" filter="box(in)">
                                      <p:cBhvr>
                                        <p:cTn id="464" dur="10"/>
                                        <p:tgtEl>
                                          <p:spTgt spid="15373"/>
                                        </p:tgtEl>
                                      </p:cBhvr>
                                    </p:animEffect>
                                    <p:set>
                                      <p:cBhvr>
                                        <p:cTn id="465" dur="1" fill="hold">
                                          <p:stCondLst>
                                            <p:cond delay="9"/>
                                          </p:stCondLst>
                                        </p:cTn>
                                        <p:tgtEl>
                                          <p:spTgt spid="15373"/>
                                        </p:tgtEl>
                                        <p:attrNameLst>
                                          <p:attrName>style.visibility</p:attrName>
                                        </p:attrNameLst>
                                      </p:cBhvr>
                                      <p:to>
                                        <p:strVal val="hidden"/>
                                      </p:to>
                                    </p:set>
                                  </p:childTnLst>
                                </p:cTn>
                              </p:par>
                            </p:childTnLst>
                          </p:cTn>
                        </p:par>
                        <p:par>
                          <p:cTn id="466" fill="hold" nodeType="afterGroup">
                            <p:stCondLst>
                              <p:cond delay="210840"/>
                            </p:stCondLst>
                            <p:childTnLst>
                              <p:par>
                                <p:cTn id="467"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468" dur="5000" fill="hold"/>
                                        <p:tgtEl>
                                          <p:spTgt spid="15372"/>
                                        </p:tgtEl>
                                        <p:attrNameLst>
                                          <p:attrName>ppt_x</p:attrName>
                                          <p:attrName>ppt_y</p:attrName>
                                        </p:attrNameLst>
                                      </p:cBhvr>
                                      <p:rCtr x="7674" y="-26012"/>
                                    </p:animMotion>
                                  </p:childTnLst>
                                </p:cTn>
                              </p:par>
                            </p:childTnLst>
                          </p:cTn>
                        </p:par>
                        <p:par>
                          <p:cTn id="469" fill="hold" nodeType="afterGroup">
                            <p:stCondLst>
                              <p:cond delay="215840"/>
                            </p:stCondLst>
                            <p:childTnLst>
                              <p:par>
                                <p:cTn id="470" presetID="6" presetClass="exit" presetSubtype="16" fill="hold" nodeType="afterEffect">
                                  <p:stCondLst>
                                    <p:cond delay="0"/>
                                  </p:stCondLst>
                                  <p:childTnLst>
                                    <p:animEffect transition="out" filter="circle(in)">
                                      <p:cBhvr>
                                        <p:cTn id="471" dur="10"/>
                                        <p:tgtEl>
                                          <p:spTgt spid="15372"/>
                                        </p:tgtEl>
                                      </p:cBhvr>
                                    </p:animEffect>
                                    <p:set>
                                      <p:cBhvr>
                                        <p:cTn id="472" dur="1" fill="hold">
                                          <p:stCondLst>
                                            <p:cond delay="9"/>
                                          </p:stCondLst>
                                        </p:cTn>
                                        <p:tgtEl>
                                          <p:spTgt spid="15372"/>
                                        </p:tgtEl>
                                        <p:attrNameLst>
                                          <p:attrName>style.visibility</p:attrName>
                                        </p:attrNameLst>
                                      </p:cBhvr>
                                      <p:to>
                                        <p:strVal val="hidden"/>
                                      </p:to>
                                    </p:set>
                                  </p:childTnLst>
                                </p:cTn>
                              </p:par>
                            </p:childTnLst>
                          </p:cTn>
                        </p:par>
                        <p:par>
                          <p:cTn id="473" fill="hold" nodeType="afterGroup">
                            <p:stCondLst>
                              <p:cond delay="215850"/>
                            </p:stCondLst>
                            <p:childTnLst>
                              <p:par>
                                <p:cTn id="474" presetID="4" presetClass="exit" presetSubtype="16" fill="hold" nodeType="afterEffect">
                                  <p:stCondLst>
                                    <p:cond delay="0"/>
                                  </p:stCondLst>
                                  <p:childTnLst>
                                    <p:animEffect transition="out" filter="box(in)">
                                      <p:cBhvr>
                                        <p:cTn id="475" dur="10"/>
                                        <p:tgtEl>
                                          <p:spTgt spid="15371"/>
                                        </p:tgtEl>
                                      </p:cBhvr>
                                    </p:animEffect>
                                    <p:set>
                                      <p:cBhvr>
                                        <p:cTn id="476" dur="1" fill="hold">
                                          <p:stCondLst>
                                            <p:cond delay="9"/>
                                          </p:stCondLst>
                                        </p:cTn>
                                        <p:tgtEl>
                                          <p:spTgt spid="15371"/>
                                        </p:tgtEl>
                                        <p:attrNameLst>
                                          <p:attrName>style.visibility</p:attrName>
                                        </p:attrNameLst>
                                      </p:cBhvr>
                                      <p:to>
                                        <p:strVal val="hidden"/>
                                      </p:to>
                                    </p:set>
                                  </p:childTnLst>
                                </p:cTn>
                              </p:par>
                            </p:childTnLst>
                          </p:cTn>
                        </p:par>
                        <p:par>
                          <p:cTn id="477" fill="hold" nodeType="afterGroup">
                            <p:stCondLst>
                              <p:cond delay="215860"/>
                            </p:stCondLst>
                            <p:childTnLst>
                              <p:par>
                                <p:cTn id="478"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479" dur="5000" fill="hold"/>
                                        <p:tgtEl>
                                          <p:spTgt spid="15370"/>
                                        </p:tgtEl>
                                        <p:attrNameLst>
                                          <p:attrName>ppt_x</p:attrName>
                                          <p:attrName>ppt_y</p:attrName>
                                        </p:attrNameLst>
                                      </p:cBhvr>
                                      <p:rCtr x="-27083" y="-3029"/>
                                    </p:animMotion>
                                  </p:childTnLst>
                                </p:cTn>
                              </p:par>
                            </p:childTnLst>
                          </p:cTn>
                        </p:par>
                        <p:par>
                          <p:cTn id="480" fill="hold" nodeType="afterGroup">
                            <p:stCondLst>
                              <p:cond delay="220860"/>
                            </p:stCondLst>
                            <p:childTnLst>
                              <p:par>
                                <p:cTn id="481" presetID="6" presetClass="exit" presetSubtype="16" fill="hold" nodeType="afterEffect">
                                  <p:stCondLst>
                                    <p:cond delay="0"/>
                                  </p:stCondLst>
                                  <p:childTnLst>
                                    <p:animEffect transition="out" filter="circle(in)">
                                      <p:cBhvr>
                                        <p:cTn id="482" dur="10"/>
                                        <p:tgtEl>
                                          <p:spTgt spid="15370"/>
                                        </p:tgtEl>
                                      </p:cBhvr>
                                    </p:animEffect>
                                    <p:set>
                                      <p:cBhvr>
                                        <p:cTn id="483" dur="1" fill="hold">
                                          <p:stCondLst>
                                            <p:cond delay="9"/>
                                          </p:stCondLst>
                                        </p:cTn>
                                        <p:tgtEl>
                                          <p:spTgt spid="15370"/>
                                        </p:tgtEl>
                                        <p:attrNameLst>
                                          <p:attrName>style.visibility</p:attrName>
                                        </p:attrNameLst>
                                      </p:cBhvr>
                                      <p:to>
                                        <p:strVal val="hidden"/>
                                      </p:to>
                                    </p:set>
                                  </p:childTnLst>
                                </p:cTn>
                              </p:par>
                            </p:childTnLst>
                          </p:cTn>
                        </p:par>
                        <p:par>
                          <p:cTn id="484" fill="hold" nodeType="afterGroup">
                            <p:stCondLst>
                              <p:cond delay="220870"/>
                            </p:stCondLst>
                            <p:childTnLst>
                              <p:par>
                                <p:cTn id="485" presetID="4" presetClass="exit" presetSubtype="16" fill="hold" nodeType="afterEffect">
                                  <p:stCondLst>
                                    <p:cond delay="0"/>
                                  </p:stCondLst>
                                  <p:childTnLst>
                                    <p:animEffect transition="out" filter="box(in)">
                                      <p:cBhvr>
                                        <p:cTn id="486" dur="10"/>
                                        <p:tgtEl>
                                          <p:spTgt spid="15369"/>
                                        </p:tgtEl>
                                      </p:cBhvr>
                                    </p:animEffect>
                                    <p:set>
                                      <p:cBhvr>
                                        <p:cTn id="487" dur="1" fill="hold">
                                          <p:stCondLst>
                                            <p:cond delay="9"/>
                                          </p:stCondLst>
                                        </p:cTn>
                                        <p:tgtEl>
                                          <p:spTgt spid="15369"/>
                                        </p:tgtEl>
                                        <p:attrNameLst>
                                          <p:attrName>style.visibility</p:attrName>
                                        </p:attrNameLst>
                                      </p:cBhvr>
                                      <p:to>
                                        <p:strVal val="hidden"/>
                                      </p:to>
                                    </p:set>
                                  </p:childTnLst>
                                </p:cTn>
                              </p:par>
                            </p:childTnLst>
                          </p:cTn>
                        </p:par>
                        <p:par>
                          <p:cTn id="488" fill="hold" nodeType="afterGroup">
                            <p:stCondLst>
                              <p:cond delay="220880"/>
                            </p:stCondLst>
                            <p:childTnLst>
                              <p:par>
                                <p:cTn id="489" presetID="51" presetClass="path" presetSubtype="0" fill="hold" nodeType="afterEffect">
                                  <p:stCondLst>
                                    <p:cond delay="0"/>
                                  </p:stCondLst>
                                  <p:childTnLst>
                                    <p:animMotion origin="layout" path="M -3.05556E-6 0 L -0.10503 0.13727 C -0.12864 0.1662 -0.14166 0.20949 -0.14166 0.2544 C -0.14166 0.30602 -0.12864 0.34676 -0.10503 0.37569 L -3.05556E-6 0.51389 " pathEditMode="relative" rAng="0" ptsTypes="FffFF">
                                      <p:cBhvr>
                                        <p:cTn id="490" dur="5000" fill="hold"/>
                                        <p:tgtEl>
                                          <p:spTgt spid="15368"/>
                                        </p:tgtEl>
                                        <p:attrNameLst>
                                          <p:attrName>ppt_x</p:attrName>
                                          <p:attrName>ppt_y</p:attrName>
                                        </p:attrNameLst>
                                      </p:cBhvr>
                                      <p:rCtr x="-7083" y="25694"/>
                                    </p:animMotion>
                                  </p:childTnLst>
                                </p:cTn>
                              </p:par>
                            </p:childTnLst>
                          </p:cTn>
                        </p:par>
                        <p:par>
                          <p:cTn id="491" fill="hold" nodeType="afterGroup">
                            <p:stCondLst>
                              <p:cond delay="225880"/>
                            </p:stCondLst>
                            <p:childTnLst>
                              <p:par>
                                <p:cTn id="492" presetID="6" presetClass="exit" presetSubtype="16" fill="hold" nodeType="afterEffect">
                                  <p:stCondLst>
                                    <p:cond delay="0"/>
                                  </p:stCondLst>
                                  <p:childTnLst>
                                    <p:animEffect transition="out" filter="circle(in)">
                                      <p:cBhvr>
                                        <p:cTn id="493" dur="10"/>
                                        <p:tgtEl>
                                          <p:spTgt spid="15368"/>
                                        </p:tgtEl>
                                      </p:cBhvr>
                                    </p:animEffect>
                                    <p:set>
                                      <p:cBhvr>
                                        <p:cTn id="494" dur="1" fill="hold">
                                          <p:stCondLst>
                                            <p:cond delay="9"/>
                                          </p:stCondLst>
                                        </p:cTn>
                                        <p:tgtEl>
                                          <p:spTgt spid="15368"/>
                                        </p:tgtEl>
                                        <p:attrNameLst>
                                          <p:attrName>style.visibility</p:attrName>
                                        </p:attrNameLst>
                                      </p:cBhvr>
                                      <p:to>
                                        <p:strVal val="hidden"/>
                                      </p:to>
                                    </p:set>
                                  </p:childTnLst>
                                </p:cTn>
                              </p:par>
                            </p:childTnLst>
                          </p:cTn>
                        </p:par>
                        <p:par>
                          <p:cTn id="495" fill="hold" nodeType="afterGroup">
                            <p:stCondLst>
                              <p:cond delay="225890"/>
                            </p:stCondLst>
                            <p:childTnLst>
                              <p:par>
                                <p:cTn id="496" presetID="4" presetClass="exit" presetSubtype="16" fill="hold" nodeType="afterEffect">
                                  <p:stCondLst>
                                    <p:cond delay="0"/>
                                  </p:stCondLst>
                                  <p:childTnLst>
                                    <p:animEffect transition="out" filter="box(in)">
                                      <p:cBhvr>
                                        <p:cTn id="497" dur="10"/>
                                        <p:tgtEl>
                                          <p:spTgt spid="15367"/>
                                        </p:tgtEl>
                                      </p:cBhvr>
                                    </p:animEffect>
                                    <p:set>
                                      <p:cBhvr>
                                        <p:cTn id="498" dur="1" fill="hold">
                                          <p:stCondLst>
                                            <p:cond delay="9"/>
                                          </p:stCondLst>
                                        </p:cTn>
                                        <p:tgtEl>
                                          <p:spTgt spid="15367"/>
                                        </p:tgtEl>
                                        <p:attrNameLst>
                                          <p:attrName>style.visibility</p:attrName>
                                        </p:attrNameLst>
                                      </p:cBhvr>
                                      <p:to>
                                        <p:strVal val="hidden"/>
                                      </p:to>
                                    </p:set>
                                  </p:childTnLst>
                                </p:cTn>
                              </p:par>
                            </p:childTnLst>
                          </p:cTn>
                        </p:par>
                        <p:par>
                          <p:cTn id="499" fill="hold" nodeType="afterGroup">
                            <p:stCondLst>
                              <p:cond delay="225900"/>
                            </p:stCondLst>
                            <p:childTnLst>
                              <p:par>
                                <p:cTn id="500" presetID="37" presetClass="path" presetSubtype="0" fill="hold" nodeType="afterEffect">
                                  <p:stCondLst>
                                    <p:cond delay="0"/>
                                  </p:stCondLst>
                                  <p:childTnLst>
                                    <p:animMotion origin="layout" path="M -0.0059 0.00208 L 0.1375 0.05202 C 0.16771 0.06428 0.2132 0.07352 0.26024 0.07352 C 0.31441 0.07306 0.35712 0.06428 0.38698 0.05202 L 0.5316 0.00208 " pathEditMode="relative" rAng="0" ptsTypes="FffFF">
                                      <p:cBhvr>
                                        <p:cTn id="501" dur="5000" fill="hold"/>
                                        <p:tgtEl>
                                          <p:spTgt spid="15366"/>
                                        </p:tgtEl>
                                        <p:attrNameLst>
                                          <p:attrName>ppt_x</p:attrName>
                                          <p:attrName>ppt_y</p:attrName>
                                        </p:attrNameLst>
                                      </p:cBhvr>
                                      <p:rCtr x="26875" y="3561"/>
                                    </p:animMotion>
                                  </p:childTnLst>
                                </p:cTn>
                              </p:par>
                            </p:childTnLst>
                          </p:cTn>
                        </p:par>
                        <p:par>
                          <p:cTn id="502" fill="hold" nodeType="afterGroup">
                            <p:stCondLst>
                              <p:cond delay="230900"/>
                            </p:stCondLst>
                            <p:childTnLst>
                              <p:par>
                                <p:cTn id="503" presetID="6" presetClass="exit" presetSubtype="16" fill="hold" nodeType="afterEffect">
                                  <p:stCondLst>
                                    <p:cond delay="0"/>
                                  </p:stCondLst>
                                  <p:childTnLst>
                                    <p:animEffect transition="out" filter="circle(in)">
                                      <p:cBhvr>
                                        <p:cTn id="504" dur="10"/>
                                        <p:tgtEl>
                                          <p:spTgt spid="15366"/>
                                        </p:tgtEl>
                                      </p:cBhvr>
                                    </p:animEffect>
                                    <p:set>
                                      <p:cBhvr>
                                        <p:cTn id="505" dur="1" fill="hold">
                                          <p:stCondLst>
                                            <p:cond delay="9"/>
                                          </p:stCondLst>
                                        </p:cTn>
                                        <p:tgtEl>
                                          <p:spTgt spid="15366"/>
                                        </p:tgtEl>
                                        <p:attrNameLst>
                                          <p:attrName>style.visibility</p:attrName>
                                        </p:attrNameLst>
                                      </p:cBhvr>
                                      <p:to>
                                        <p:strVal val="hidden"/>
                                      </p:to>
                                    </p:set>
                                  </p:childTnLst>
                                </p:cTn>
                              </p:par>
                            </p:childTnLst>
                          </p:cTn>
                        </p:par>
                        <p:par>
                          <p:cTn id="506" fill="hold" nodeType="afterGroup">
                            <p:stCondLst>
                              <p:cond delay="230910"/>
                            </p:stCondLst>
                            <p:childTnLst>
                              <p:par>
                                <p:cTn id="507" presetID="4" presetClass="exit" presetSubtype="16" fill="hold" nodeType="afterEffect">
                                  <p:stCondLst>
                                    <p:cond delay="0"/>
                                  </p:stCondLst>
                                  <p:childTnLst>
                                    <p:animEffect transition="out" filter="box(in)">
                                      <p:cBhvr>
                                        <p:cTn id="508" dur="10"/>
                                        <p:tgtEl>
                                          <p:spTgt spid="15365"/>
                                        </p:tgtEl>
                                      </p:cBhvr>
                                    </p:animEffect>
                                    <p:set>
                                      <p:cBhvr>
                                        <p:cTn id="509" dur="1" fill="hold">
                                          <p:stCondLst>
                                            <p:cond delay="9"/>
                                          </p:stCondLst>
                                        </p:cTn>
                                        <p:tgtEl>
                                          <p:spTgt spid="15365"/>
                                        </p:tgtEl>
                                        <p:attrNameLst>
                                          <p:attrName>style.visibility</p:attrName>
                                        </p:attrNameLst>
                                      </p:cBhvr>
                                      <p:to>
                                        <p:strVal val="hidden"/>
                                      </p:to>
                                    </p:set>
                                  </p:childTnLst>
                                </p:cTn>
                              </p:par>
                            </p:childTnLst>
                          </p:cTn>
                        </p:par>
                        <p:par>
                          <p:cTn id="510" fill="hold" nodeType="afterGroup">
                            <p:stCondLst>
                              <p:cond delay="230920"/>
                            </p:stCondLst>
                            <p:childTnLst>
                              <p:par>
                                <p:cTn id="511" presetID="58" presetClass="path" presetSubtype="0" fill="hold" nodeType="afterEffect">
                                  <p:stCondLst>
                                    <p:cond delay="0"/>
                                  </p:stCondLst>
                                  <p:childTnLst>
                                    <p:animMotion origin="layout" path="M -0.00399 0.00209 L 0.10851 -0.1378 C 0.13437 -0.16693 0.14965 -0.21063 0.14965 -0.25618 C 0.14965 -0.3082 0.13437 -0.34982 0.10851 -0.37919 L -0.00399 -0.51791 " pathEditMode="relative" rAng="0" ptsTypes="FffFF">
                                      <p:cBhvr>
                                        <p:cTn id="512" dur="5000" fill="hold"/>
                                        <p:tgtEl>
                                          <p:spTgt spid="15364"/>
                                        </p:tgtEl>
                                        <p:attrNameLst>
                                          <p:attrName>ppt_x</p:attrName>
                                          <p:attrName>ppt_y</p:attrName>
                                        </p:attrNameLst>
                                      </p:cBhvr>
                                      <p:rCtr x="7674" y="-26012"/>
                                    </p:animMotion>
                                  </p:childTnLst>
                                </p:cTn>
                              </p:par>
                            </p:childTnLst>
                          </p:cTn>
                        </p:par>
                        <p:par>
                          <p:cTn id="513" fill="hold" nodeType="afterGroup">
                            <p:stCondLst>
                              <p:cond delay="235920"/>
                            </p:stCondLst>
                            <p:childTnLst>
                              <p:par>
                                <p:cTn id="514" presetID="6" presetClass="exit" presetSubtype="16" fill="hold" nodeType="afterEffect">
                                  <p:stCondLst>
                                    <p:cond delay="0"/>
                                  </p:stCondLst>
                                  <p:childTnLst>
                                    <p:animEffect transition="out" filter="circle(in)">
                                      <p:cBhvr>
                                        <p:cTn id="515" dur="10"/>
                                        <p:tgtEl>
                                          <p:spTgt spid="15364"/>
                                        </p:tgtEl>
                                      </p:cBhvr>
                                    </p:animEffect>
                                    <p:set>
                                      <p:cBhvr>
                                        <p:cTn id="516" dur="1" fill="hold">
                                          <p:stCondLst>
                                            <p:cond delay="9"/>
                                          </p:stCondLst>
                                        </p:cTn>
                                        <p:tgtEl>
                                          <p:spTgt spid="15364"/>
                                        </p:tgtEl>
                                        <p:attrNameLst>
                                          <p:attrName>style.visibility</p:attrName>
                                        </p:attrNameLst>
                                      </p:cBhvr>
                                      <p:to>
                                        <p:strVal val="hidden"/>
                                      </p:to>
                                    </p:set>
                                  </p:childTnLst>
                                </p:cTn>
                              </p:par>
                            </p:childTnLst>
                          </p:cTn>
                        </p:par>
                        <p:par>
                          <p:cTn id="517" fill="hold" nodeType="afterGroup">
                            <p:stCondLst>
                              <p:cond delay="235930"/>
                            </p:stCondLst>
                            <p:childTnLst>
                              <p:par>
                                <p:cTn id="518" presetID="4" presetClass="exit" presetSubtype="16" fill="hold" nodeType="afterEffect">
                                  <p:stCondLst>
                                    <p:cond delay="0"/>
                                  </p:stCondLst>
                                  <p:childTnLst>
                                    <p:animEffect transition="out" filter="box(in)">
                                      <p:cBhvr>
                                        <p:cTn id="519" dur="10"/>
                                        <p:tgtEl>
                                          <p:spTgt spid="15363"/>
                                        </p:tgtEl>
                                      </p:cBhvr>
                                    </p:animEffect>
                                    <p:set>
                                      <p:cBhvr>
                                        <p:cTn id="520" dur="1" fill="hold">
                                          <p:stCondLst>
                                            <p:cond delay="9"/>
                                          </p:stCondLst>
                                        </p:cTn>
                                        <p:tgtEl>
                                          <p:spTgt spid="15363"/>
                                        </p:tgtEl>
                                        <p:attrNameLst>
                                          <p:attrName>style.visibility</p:attrName>
                                        </p:attrNameLst>
                                      </p:cBhvr>
                                      <p:to>
                                        <p:strVal val="hidden"/>
                                      </p:to>
                                    </p:set>
                                  </p:childTnLst>
                                </p:cTn>
                              </p:par>
                            </p:childTnLst>
                          </p:cTn>
                        </p:par>
                        <p:par>
                          <p:cTn id="521" fill="hold" nodeType="afterGroup">
                            <p:stCondLst>
                              <p:cond delay="235940"/>
                            </p:stCondLst>
                            <p:childTnLst>
                              <p:par>
                                <p:cTn id="522" presetID="44" presetClass="path" presetSubtype="0" fill="hold" nodeType="afterEffect">
                                  <p:stCondLst>
                                    <p:cond delay="0"/>
                                  </p:stCondLst>
                                  <p:childTnLst>
                                    <p:animMotion origin="layout" path="M 0.00018 0.00231 L -0.14514 -0.043 C -0.17552 -0.05295 -0.22118 -0.05826 -0.2684 -0.05826 C -0.32257 -0.05826 -0.36597 -0.05295 -0.39635 -0.043 L -0.54132 0.00231 " pathEditMode="relative" rAng="0" ptsTypes="FffFF">
                                      <p:cBhvr>
                                        <p:cTn id="523" dur="5000" fill="hold"/>
                                        <p:tgtEl>
                                          <p:spTgt spid="15362"/>
                                        </p:tgtEl>
                                        <p:attrNameLst>
                                          <p:attrName>ppt_x</p:attrName>
                                          <p:attrName>ppt_y</p:attrName>
                                        </p:attrNameLst>
                                      </p:cBhvr>
                                      <p:rCtr x="-27083" y="-3029"/>
                                    </p:animMotion>
                                  </p:childTnLst>
                                </p:cTn>
                              </p:par>
                            </p:childTnLst>
                          </p:cTn>
                        </p:par>
                        <p:par>
                          <p:cTn id="524" fill="hold" nodeType="afterGroup">
                            <p:stCondLst>
                              <p:cond delay="240940"/>
                            </p:stCondLst>
                            <p:childTnLst>
                              <p:par>
                                <p:cTn id="525" presetID="6" presetClass="exit" presetSubtype="16" fill="hold" nodeType="afterEffect">
                                  <p:stCondLst>
                                    <p:cond delay="0"/>
                                  </p:stCondLst>
                                  <p:childTnLst>
                                    <p:animEffect transition="out" filter="circle(in)">
                                      <p:cBhvr>
                                        <p:cTn id="526" dur="10"/>
                                        <p:tgtEl>
                                          <p:spTgt spid="15362"/>
                                        </p:tgtEl>
                                      </p:cBhvr>
                                    </p:animEffect>
                                    <p:set>
                                      <p:cBhvr>
                                        <p:cTn id="527" dur="1" fill="hold">
                                          <p:stCondLst>
                                            <p:cond delay="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7E0D5E43-F3F3-558D-4CCE-FAE0D9E79557}"/>
              </a:ext>
            </a:extLst>
          </p:cNvPr>
          <p:cNvGrpSpPr>
            <a:grpSpLocks/>
          </p:cNvGrpSpPr>
          <p:nvPr/>
        </p:nvGrpSpPr>
        <p:grpSpPr bwMode="auto">
          <a:xfrm>
            <a:off x="4457700" y="3009900"/>
            <a:ext cx="3733800" cy="723900"/>
            <a:chOff x="1752" y="672"/>
            <a:chExt cx="2520" cy="552"/>
          </a:xfrm>
        </p:grpSpPr>
        <p:sp>
          <p:nvSpPr>
            <p:cNvPr id="21591" name="AutoShape 3">
              <a:extLst>
                <a:ext uri="{FF2B5EF4-FFF2-40B4-BE49-F238E27FC236}">
                  <a16:creationId xmlns:a16="http://schemas.microsoft.com/office/drawing/2014/main" id="{C522269B-9449-8BBF-3746-BE51EE6964EC}"/>
                </a:ext>
              </a:extLst>
            </p:cNvPr>
            <p:cNvSpPr>
              <a:spLocks noChangeArrowheads="1"/>
            </p:cNvSpPr>
            <p:nvPr/>
          </p:nvSpPr>
          <p:spPr bwMode="auto">
            <a:xfrm rot="-5400000">
              <a:off x="172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92" name="AutoShape 4">
              <a:extLst>
                <a:ext uri="{FF2B5EF4-FFF2-40B4-BE49-F238E27FC236}">
                  <a16:creationId xmlns:a16="http://schemas.microsoft.com/office/drawing/2014/main" id="{669F8C67-BCED-81E6-57B1-D68213506A26}"/>
                </a:ext>
              </a:extLst>
            </p:cNvPr>
            <p:cNvSpPr>
              <a:spLocks noChangeArrowheads="1"/>
            </p:cNvSpPr>
            <p:nvPr/>
          </p:nvSpPr>
          <p:spPr bwMode="auto">
            <a:xfrm rot="-5400000">
              <a:off x="2232"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93" name="AutoShape 5">
              <a:extLst>
                <a:ext uri="{FF2B5EF4-FFF2-40B4-BE49-F238E27FC236}">
                  <a16:creationId xmlns:a16="http://schemas.microsoft.com/office/drawing/2014/main" id="{476ED7A7-0E47-2FF2-7822-5E7C45CF8E79}"/>
                </a:ext>
              </a:extLst>
            </p:cNvPr>
            <p:cNvSpPr>
              <a:spLocks noChangeArrowheads="1"/>
            </p:cNvSpPr>
            <p:nvPr/>
          </p:nvSpPr>
          <p:spPr bwMode="auto">
            <a:xfrm rot="-5400000">
              <a:off x="2736"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94" name="AutoShape 6">
              <a:extLst>
                <a:ext uri="{FF2B5EF4-FFF2-40B4-BE49-F238E27FC236}">
                  <a16:creationId xmlns:a16="http://schemas.microsoft.com/office/drawing/2014/main" id="{6353E292-4DEC-53BF-521A-550948BAC8DC}"/>
                </a:ext>
              </a:extLst>
            </p:cNvPr>
            <p:cNvSpPr>
              <a:spLocks noChangeArrowheads="1"/>
            </p:cNvSpPr>
            <p:nvPr/>
          </p:nvSpPr>
          <p:spPr bwMode="auto">
            <a:xfrm rot="-5400000">
              <a:off x="3240"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95" name="AutoShape 7">
              <a:extLst>
                <a:ext uri="{FF2B5EF4-FFF2-40B4-BE49-F238E27FC236}">
                  <a16:creationId xmlns:a16="http://schemas.microsoft.com/office/drawing/2014/main" id="{CAAFD8DB-C5CC-655E-FB2F-BE5576FDFFD1}"/>
                </a:ext>
              </a:extLst>
            </p:cNvPr>
            <p:cNvSpPr>
              <a:spLocks noChangeArrowheads="1"/>
            </p:cNvSpPr>
            <p:nvPr/>
          </p:nvSpPr>
          <p:spPr bwMode="auto">
            <a:xfrm rot="-5400000">
              <a:off x="3744"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grpSp>
      <p:grpSp>
        <p:nvGrpSpPr>
          <p:cNvPr id="21507" name="Group 8">
            <a:extLst>
              <a:ext uri="{FF2B5EF4-FFF2-40B4-BE49-F238E27FC236}">
                <a16:creationId xmlns:a16="http://schemas.microsoft.com/office/drawing/2014/main" id="{7D4958B3-5166-CC10-931C-465E06F31702}"/>
              </a:ext>
            </a:extLst>
          </p:cNvPr>
          <p:cNvGrpSpPr>
            <a:grpSpLocks/>
          </p:cNvGrpSpPr>
          <p:nvPr/>
        </p:nvGrpSpPr>
        <p:grpSpPr bwMode="auto">
          <a:xfrm>
            <a:off x="4495800" y="3009900"/>
            <a:ext cx="3733800" cy="723900"/>
            <a:chOff x="1776" y="1248"/>
            <a:chExt cx="2520" cy="552"/>
          </a:xfrm>
        </p:grpSpPr>
        <p:sp>
          <p:nvSpPr>
            <p:cNvPr id="21586" name="AutoShape 9">
              <a:extLst>
                <a:ext uri="{FF2B5EF4-FFF2-40B4-BE49-F238E27FC236}">
                  <a16:creationId xmlns:a16="http://schemas.microsoft.com/office/drawing/2014/main" id="{18BA84CE-747F-2779-1374-5926F9AFBCDB}"/>
                </a:ext>
              </a:extLst>
            </p:cNvPr>
            <p:cNvSpPr>
              <a:spLocks noChangeArrowheads="1"/>
            </p:cNvSpPr>
            <p:nvPr/>
          </p:nvSpPr>
          <p:spPr bwMode="auto">
            <a:xfrm rot="-5400000">
              <a:off x="175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87" name="AutoShape 10">
              <a:extLst>
                <a:ext uri="{FF2B5EF4-FFF2-40B4-BE49-F238E27FC236}">
                  <a16:creationId xmlns:a16="http://schemas.microsoft.com/office/drawing/2014/main" id="{79697020-FB6D-A733-5309-D3749A7C63AD}"/>
                </a:ext>
              </a:extLst>
            </p:cNvPr>
            <p:cNvSpPr>
              <a:spLocks noChangeArrowheads="1"/>
            </p:cNvSpPr>
            <p:nvPr/>
          </p:nvSpPr>
          <p:spPr bwMode="auto">
            <a:xfrm rot="-5400000">
              <a:off x="2256"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88" name="AutoShape 11">
              <a:extLst>
                <a:ext uri="{FF2B5EF4-FFF2-40B4-BE49-F238E27FC236}">
                  <a16:creationId xmlns:a16="http://schemas.microsoft.com/office/drawing/2014/main" id="{80754AAF-0C4E-9401-87DB-F8496C8EDB94}"/>
                </a:ext>
              </a:extLst>
            </p:cNvPr>
            <p:cNvSpPr>
              <a:spLocks noChangeArrowheads="1"/>
            </p:cNvSpPr>
            <p:nvPr/>
          </p:nvSpPr>
          <p:spPr bwMode="auto">
            <a:xfrm rot="-5400000">
              <a:off x="2760"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89" name="AutoShape 12">
              <a:extLst>
                <a:ext uri="{FF2B5EF4-FFF2-40B4-BE49-F238E27FC236}">
                  <a16:creationId xmlns:a16="http://schemas.microsoft.com/office/drawing/2014/main" id="{3F73A1DC-C5C1-456A-658E-D872A0C748BA}"/>
                </a:ext>
              </a:extLst>
            </p:cNvPr>
            <p:cNvSpPr>
              <a:spLocks noChangeArrowheads="1"/>
            </p:cNvSpPr>
            <p:nvPr/>
          </p:nvSpPr>
          <p:spPr bwMode="auto">
            <a:xfrm rot="-5400000">
              <a:off x="327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90" name="AutoShape 13">
              <a:extLst>
                <a:ext uri="{FF2B5EF4-FFF2-40B4-BE49-F238E27FC236}">
                  <a16:creationId xmlns:a16="http://schemas.microsoft.com/office/drawing/2014/main" id="{856A82DE-7AEA-A167-AF31-EC9175204EC9}"/>
                </a:ext>
              </a:extLst>
            </p:cNvPr>
            <p:cNvSpPr>
              <a:spLocks noChangeArrowheads="1"/>
            </p:cNvSpPr>
            <p:nvPr/>
          </p:nvSpPr>
          <p:spPr bwMode="auto">
            <a:xfrm rot="-5400000">
              <a:off x="3768"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grpSp>
      <p:grpSp>
        <p:nvGrpSpPr>
          <p:cNvPr id="21508" name="Group 14">
            <a:extLst>
              <a:ext uri="{FF2B5EF4-FFF2-40B4-BE49-F238E27FC236}">
                <a16:creationId xmlns:a16="http://schemas.microsoft.com/office/drawing/2014/main" id="{D5D3A314-8245-8D0B-069D-2398495BBD32}"/>
              </a:ext>
            </a:extLst>
          </p:cNvPr>
          <p:cNvGrpSpPr>
            <a:grpSpLocks/>
          </p:cNvGrpSpPr>
          <p:nvPr/>
        </p:nvGrpSpPr>
        <p:grpSpPr bwMode="auto">
          <a:xfrm>
            <a:off x="4495800" y="3009900"/>
            <a:ext cx="3733800" cy="723900"/>
            <a:chOff x="1752" y="1848"/>
            <a:chExt cx="2520" cy="552"/>
          </a:xfrm>
        </p:grpSpPr>
        <p:sp>
          <p:nvSpPr>
            <p:cNvPr id="21581" name="AutoShape 15">
              <a:extLst>
                <a:ext uri="{FF2B5EF4-FFF2-40B4-BE49-F238E27FC236}">
                  <a16:creationId xmlns:a16="http://schemas.microsoft.com/office/drawing/2014/main" id="{8E682D6C-74DE-5907-69EB-1E3DE1CFBCF8}"/>
                </a:ext>
              </a:extLst>
            </p:cNvPr>
            <p:cNvSpPr>
              <a:spLocks noChangeArrowheads="1"/>
            </p:cNvSpPr>
            <p:nvPr/>
          </p:nvSpPr>
          <p:spPr bwMode="auto">
            <a:xfrm rot="-5400000">
              <a:off x="2736" y="1872"/>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FF"/>
                  </a:solidFill>
                </a:rPr>
                <a:t>T</a:t>
              </a:r>
            </a:p>
          </p:txBody>
        </p:sp>
        <p:sp>
          <p:nvSpPr>
            <p:cNvPr id="21582" name="AutoShape 16">
              <a:extLst>
                <a:ext uri="{FF2B5EF4-FFF2-40B4-BE49-F238E27FC236}">
                  <a16:creationId xmlns:a16="http://schemas.microsoft.com/office/drawing/2014/main" id="{46C23186-FAC7-3AC0-8774-F85AFA1B9D5B}"/>
                </a:ext>
              </a:extLst>
            </p:cNvPr>
            <p:cNvSpPr>
              <a:spLocks noChangeArrowheads="1"/>
            </p:cNvSpPr>
            <p:nvPr/>
          </p:nvSpPr>
          <p:spPr bwMode="auto">
            <a:xfrm rot="-5400000">
              <a:off x="1728" y="1872"/>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600">
                  <a:solidFill>
                    <a:srgbClr val="FFFF00"/>
                  </a:solidFill>
                  <a:latin typeface="Arial" panose="020B0604020202020204" pitchFamily="34" charset="0"/>
                </a:rPr>
                <a:t>M</a:t>
              </a:r>
            </a:p>
          </p:txBody>
        </p:sp>
        <p:sp>
          <p:nvSpPr>
            <p:cNvPr id="21583" name="AutoShape 17">
              <a:extLst>
                <a:ext uri="{FF2B5EF4-FFF2-40B4-BE49-F238E27FC236}">
                  <a16:creationId xmlns:a16="http://schemas.microsoft.com/office/drawing/2014/main" id="{B305F119-C226-5ECC-6E98-0CE6343CFF9D}"/>
                </a:ext>
              </a:extLst>
            </p:cNvPr>
            <p:cNvSpPr>
              <a:spLocks noChangeArrowheads="1"/>
            </p:cNvSpPr>
            <p:nvPr/>
          </p:nvSpPr>
          <p:spPr bwMode="auto">
            <a:xfrm rot="-5400000">
              <a:off x="2232" y="1872"/>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FF"/>
                  </a:solidFill>
                </a:rPr>
                <a:t>Á</a:t>
              </a:r>
            </a:p>
          </p:txBody>
        </p:sp>
        <p:sp>
          <p:nvSpPr>
            <p:cNvPr id="21584" name="AutoShape 18">
              <a:extLst>
                <a:ext uri="{FF2B5EF4-FFF2-40B4-BE49-F238E27FC236}">
                  <a16:creationId xmlns:a16="http://schemas.microsoft.com/office/drawing/2014/main" id="{63DF1B2B-D545-88A3-EAD1-7C1B6665849D}"/>
                </a:ext>
              </a:extLst>
            </p:cNvPr>
            <p:cNvSpPr>
              <a:spLocks noChangeArrowheads="1"/>
            </p:cNvSpPr>
            <p:nvPr/>
          </p:nvSpPr>
          <p:spPr bwMode="auto">
            <a:xfrm rot="-5400000">
              <a:off x="3248" y="1872"/>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FF"/>
                  </a:solidFill>
                </a:rPr>
                <a:t>M</a:t>
              </a:r>
            </a:p>
          </p:txBody>
        </p:sp>
        <p:sp>
          <p:nvSpPr>
            <p:cNvPr id="21585" name="AutoShape 19">
              <a:extLst>
                <a:ext uri="{FF2B5EF4-FFF2-40B4-BE49-F238E27FC236}">
                  <a16:creationId xmlns:a16="http://schemas.microsoft.com/office/drawing/2014/main" id="{316E5100-B953-7758-A11D-66B35FB8699D}"/>
                </a:ext>
              </a:extLst>
            </p:cNvPr>
            <p:cNvSpPr>
              <a:spLocks noChangeArrowheads="1"/>
            </p:cNvSpPr>
            <p:nvPr/>
          </p:nvSpPr>
          <p:spPr bwMode="auto">
            <a:xfrm rot="-5400000">
              <a:off x="3744" y="1872"/>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FF"/>
                  </a:solidFill>
                </a:rPr>
                <a:t>Ẻ</a:t>
              </a:r>
            </a:p>
          </p:txBody>
        </p:sp>
      </p:grpSp>
      <p:sp>
        <p:nvSpPr>
          <p:cNvPr id="21509" name="AutoShape 27">
            <a:extLst>
              <a:ext uri="{FF2B5EF4-FFF2-40B4-BE49-F238E27FC236}">
                <a16:creationId xmlns:a16="http://schemas.microsoft.com/office/drawing/2014/main" id="{DD099F96-DECF-3CB2-747A-E5799349BD9D}"/>
              </a:ext>
            </a:extLst>
          </p:cNvPr>
          <p:cNvSpPr>
            <a:spLocks noChangeArrowheads="1"/>
          </p:cNvSpPr>
          <p:nvPr/>
        </p:nvSpPr>
        <p:spPr bwMode="auto">
          <a:xfrm>
            <a:off x="2590800" y="381000"/>
            <a:ext cx="7315200" cy="609600"/>
          </a:xfrm>
          <a:prstGeom prst="hexagon">
            <a:avLst>
              <a:gd name="adj" fmla="val 300000"/>
              <a:gd name="vf" fmla="val 115470"/>
            </a:avLst>
          </a:prstGeom>
          <a:gradFill rotWithShape="1">
            <a:gsLst>
              <a:gs pos="0">
                <a:schemeClr val="accent1"/>
              </a:gs>
              <a:gs pos="100000">
                <a:schemeClr val="hlink"/>
              </a:gs>
            </a:gsLst>
            <a:lin ang="5400000" scaled="1"/>
          </a:gra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600">
                <a:solidFill>
                  <a:srgbClr val="FFFF00"/>
                </a:solidFill>
              </a:rPr>
              <a:t>Đáp án</a:t>
            </a:r>
          </a:p>
        </p:txBody>
      </p:sp>
      <p:grpSp>
        <p:nvGrpSpPr>
          <p:cNvPr id="21510" name="Group 29">
            <a:extLst>
              <a:ext uri="{FF2B5EF4-FFF2-40B4-BE49-F238E27FC236}">
                <a16:creationId xmlns:a16="http://schemas.microsoft.com/office/drawing/2014/main" id="{1AEFDC97-1598-469B-9328-08279E5F97F8}"/>
              </a:ext>
            </a:extLst>
          </p:cNvPr>
          <p:cNvGrpSpPr>
            <a:grpSpLocks/>
          </p:cNvGrpSpPr>
          <p:nvPr/>
        </p:nvGrpSpPr>
        <p:grpSpPr bwMode="auto">
          <a:xfrm>
            <a:off x="4419600" y="1143000"/>
            <a:ext cx="3060700" cy="762000"/>
            <a:chOff x="1752" y="672"/>
            <a:chExt cx="2024" cy="552"/>
          </a:xfrm>
        </p:grpSpPr>
        <p:sp>
          <p:nvSpPr>
            <p:cNvPr id="21577" name="AutoShape 30">
              <a:extLst>
                <a:ext uri="{FF2B5EF4-FFF2-40B4-BE49-F238E27FC236}">
                  <a16:creationId xmlns:a16="http://schemas.microsoft.com/office/drawing/2014/main" id="{9CEE20B9-2E26-00B0-491F-30F6D733CF81}"/>
                </a:ext>
              </a:extLst>
            </p:cNvPr>
            <p:cNvSpPr>
              <a:spLocks noChangeArrowheads="1"/>
            </p:cNvSpPr>
            <p:nvPr/>
          </p:nvSpPr>
          <p:spPr bwMode="auto">
            <a:xfrm rot="-5400000">
              <a:off x="172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78" name="AutoShape 31">
              <a:extLst>
                <a:ext uri="{FF2B5EF4-FFF2-40B4-BE49-F238E27FC236}">
                  <a16:creationId xmlns:a16="http://schemas.microsoft.com/office/drawing/2014/main" id="{5244ED58-8CC2-E7F9-C7A9-480E0FAEE7D1}"/>
                </a:ext>
              </a:extLst>
            </p:cNvPr>
            <p:cNvSpPr>
              <a:spLocks noChangeArrowheads="1"/>
            </p:cNvSpPr>
            <p:nvPr/>
          </p:nvSpPr>
          <p:spPr bwMode="auto">
            <a:xfrm rot="-5400000">
              <a:off x="2232"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79" name="AutoShape 32">
              <a:extLst>
                <a:ext uri="{FF2B5EF4-FFF2-40B4-BE49-F238E27FC236}">
                  <a16:creationId xmlns:a16="http://schemas.microsoft.com/office/drawing/2014/main" id="{97D4A0CD-F121-4F08-162B-CB023678232A}"/>
                </a:ext>
              </a:extLst>
            </p:cNvPr>
            <p:cNvSpPr>
              <a:spLocks noChangeArrowheads="1"/>
            </p:cNvSpPr>
            <p:nvPr/>
          </p:nvSpPr>
          <p:spPr bwMode="auto">
            <a:xfrm rot="-5400000">
              <a:off x="2736"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80" name="AutoShape 33">
              <a:extLst>
                <a:ext uri="{FF2B5EF4-FFF2-40B4-BE49-F238E27FC236}">
                  <a16:creationId xmlns:a16="http://schemas.microsoft.com/office/drawing/2014/main" id="{9B412788-1212-E7FE-771F-4C51B5A7881A}"/>
                </a:ext>
              </a:extLst>
            </p:cNvPr>
            <p:cNvSpPr>
              <a:spLocks noChangeArrowheads="1"/>
            </p:cNvSpPr>
            <p:nvPr/>
          </p:nvSpPr>
          <p:spPr bwMode="auto">
            <a:xfrm rot="-5400000">
              <a:off x="324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grpSp>
      <p:grpSp>
        <p:nvGrpSpPr>
          <p:cNvPr id="21511" name="Group 34">
            <a:extLst>
              <a:ext uri="{FF2B5EF4-FFF2-40B4-BE49-F238E27FC236}">
                <a16:creationId xmlns:a16="http://schemas.microsoft.com/office/drawing/2014/main" id="{6AE8B0C8-D44D-C6CC-9ADC-9F2A6314359E}"/>
              </a:ext>
            </a:extLst>
          </p:cNvPr>
          <p:cNvGrpSpPr>
            <a:grpSpLocks/>
          </p:cNvGrpSpPr>
          <p:nvPr/>
        </p:nvGrpSpPr>
        <p:grpSpPr bwMode="auto">
          <a:xfrm>
            <a:off x="4457700" y="1143000"/>
            <a:ext cx="3060700" cy="762000"/>
            <a:chOff x="1776" y="1248"/>
            <a:chExt cx="2024" cy="552"/>
          </a:xfrm>
        </p:grpSpPr>
        <p:sp>
          <p:nvSpPr>
            <p:cNvPr id="21573" name="AutoShape 35">
              <a:extLst>
                <a:ext uri="{FF2B5EF4-FFF2-40B4-BE49-F238E27FC236}">
                  <a16:creationId xmlns:a16="http://schemas.microsoft.com/office/drawing/2014/main" id="{3398006A-26F0-1E9E-2BAA-F2C13F3828F3}"/>
                </a:ext>
              </a:extLst>
            </p:cNvPr>
            <p:cNvSpPr>
              <a:spLocks noChangeArrowheads="1"/>
            </p:cNvSpPr>
            <p:nvPr/>
          </p:nvSpPr>
          <p:spPr bwMode="auto">
            <a:xfrm rot="-5400000">
              <a:off x="175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74" name="AutoShape 36">
              <a:extLst>
                <a:ext uri="{FF2B5EF4-FFF2-40B4-BE49-F238E27FC236}">
                  <a16:creationId xmlns:a16="http://schemas.microsoft.com/office/drawing/2014/main" id="{EBFE62EF-C85F-E655-C07F-DC462DCD472A}"/>
                </a:ext>
              </a:extLst>
            </p:cNvPr>
            <p:cNvSpPr>
              <a:spLocks noChangeArrowheads="1"/>
            </p:cNvSpPr>
            <p:nvPr/>
          </p:nvSpPr>
          <p:spPr bwMode="auto">
            <a:xfrm rot="-5400000">
              <a:off x="2256"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75" name="AutoShape 37">
              <a:extLst>
                <a:ext uri="{FF2B5EF4-FFF2-40B4-BE49-F238E27FC236}">
                  <a16:creationId xmlns:a16="http://schemas.microsoft.com/office/drawing/2014/main" id="{56650FA3-EC61-999D-CA9B-9667863D81DF}"/>
                </a:ext>
              </a:extLst>
            </p:cNvPr>
            <p:cNvSpPr>
              <a:spLocks noChangeArrowheads="1"/>
            </p:cNvSpPr>
            <p:nvPr/>
          </p:nvSpPr>
          <p:spPr bwMode="auto">
            <a:xfrm rot="-5400000">
              <a:off x="2760"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76" name="AutoShape 38">
              <a:extLst>
                <a:ext uri="{FF2B5EF4-FFF2-40B4-BE49-F238E27FC236}">
                  <a16:creationId xmlns:a16="http://schemas.microsoft.com/office/drawing/2014/main" id="{A85BEA43-7C16-2CE8-AD4C-35B70E13E9CC}"/>
                </a:ext>
              </a:extLst>
            </p:cNvPr>
            <p:cNvSpPr>
              <a:spLocks noChangeArrowheads="1"/>
            </p:cNvSpPr>
            <p:nvPr/>
          </p:nvSpPr>
          <p:spPr bwMode="auto">
            <a:xfrm rot="-5400000">
              <a:off x="327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grpSp>
      <p:grpSp>
        <p:nvGrpSpPr>
          <p:cNvPr id="21512" name="Group 39">
            <a:extLst>
              <a:ext uri="{FF2B5EF4-FFF2-40B4-BE49-F238E27FC236}">
                <a16:creationId xmlns:a16="http://schemas.microsoft.com/office/drawing/2014/main" id="{A8AC4BA8-1DBE-39B9-FB11-90C4F00156C2}"/>
              </a:ext>
            </a:extLst>
          </p:cNvPr>
          <p:cNvGrpSpPr>
            <a:grpSpLocks/>
          </p:cNvGrpSpPr>
          <p:nvPr/>
        </p:nvGrpSpPr>
        <p:grpSpPr bwMode="auto">
          <a:xfrm>
            <a:off x="4445000" y="1143000"/>
            <a:ext cx="3060700" cy="762000"/>
            <a:chOff x="1752" y="1848"/>
            <a:chExt cx="2024" cy="552"/>
          </a:xfrm>
        </p:grpSpPr>
        <p:sp>
          <p:nvSpPr>
            <p:cNvPr id="21569" name="AutoShape 40">
              <a:extLst>
                <a:ext uri="{FF2B5EF4-FFF2-40B4-BE49-F238E27FC236}">
                  <a16:creationId xmlns:a16="http://schemas.microsoft.com/office/drawing/2014/main" id="{05207E9C-6EE0-969D-962B-EE5F73B1135F}"/>
                </a:ext>
              </a:extLst>
            </p:cNvPr>
            <p:cNvSpPr>
              <a:spLocks noChangeArrowheads="1"/>
            </p:cNvSpPr>
            <p:nvPr/>
          </p:nvSpPr>
          <p:spPr bwMode="auto">
            <a:xfrm rot="-5400000">
              <a:off x="1728" y="1872"/>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CC3300"/>
                  </a:solidFill>
                </a:rPr>
                <a:t>Ấ</a:t>
              </a:r>
            </a:p>
          </p:txBody>
        </p:sp>
        <p:sp>
          <p:nvSpPr>
            <p:cNvPr id="21570" name="AutoShape 41">
              <a:extLst>
                <a:ext uri="{FF2B5EF4-FFF2-40B4-BE49-F238E27FC236}">
                  <a16:creationId xmlns:a16="http://schemas.microsoft.com/office/drawing/2014/main" id="{901D11F0-A3CA-DB6E-8823-62A35273C5B0}"/>
                </a:ext>
              </a:extLst>
            </p:cNvPr>
            <p:cNvSpPr>
              <a:spLocks noChangeArrowheads="1"/>
            </p:cNvSpPr>
            <p:nvPr/>
          </p:nvSpPr>
          <p:spPr bwMode="auto">
            <a:xfrm rot="-5400000">
              <a:off x="2232" y="1872"/>
              <a:ext cx="552" cy="504"/>
            </a:xfrm>
            <a:prstGeom prst="flowChartDelay">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00FF"/>
                  </a:solidFill>
                </a:rPr>
                <a:t>M</a:t>
              </a:r>
            </a:p>
          </p:txBody>
        </p:sp>
        <p:sp>
          <p:nvSpPr>
            <p:cNvPr id="21571" name="AutoShape 42">
              <a:extLst>
                <a:ext uri="{FF2B5EF4-FFF2-40B4-BE49-F238E27FC236}">
                  <a16:creationId xmlns:a16="http://schemas.microsoft.com/office/drawing/2014/main" id="{36A77895-CE54-D03B-3B0B-C369B5602158}"/>
                </a:ext>
              </a:extLst>
            </p:cNvPr>
            <p:cNvSpPr>
              <a:spLocks noChangeArrowheads="1"/>
            </p:cNvSpPr>
            <p:nvPr/>
          </p:nvSpPr>
          <p:spPr bwMode="auto">
            <a:xfrm rot="-5400000">
              <a:off x="2736" y="1872"/>
              <a:ext cx="552" cy="504"/>
            </a:xfrm>
            <a:prstGeom prst="flowChartDelay">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00FF"/>
                  </a:solidFill>
                </a:rPr>
                <a:t>Á</a:t>
              </a:r>
            </a:p>
          </p:txBody>
        </p:sp>
        <p:sp>
          <p:nvSpPr>
            <p:cNvPr id="21572" name="AutoShape 43">
              <a:extLst>
                <a:ext uri="{FF2B5EF4-FFF2-40B4-BE49-F238E27FC236}">
                  <a16:creationId xmlns:a16="http://schemas.microsoft.com/office/drawing/2014/main" id="{3361126F-F387-5597-007F-6FCD9D141A2D}"/>
                </a:ext>
              </a:extLst>
            </p:cNvPr>
            <p:cNvSpPr>
              <a:spLocks noChangeArrowheads="1"/>
            </p:cNvSpPr>
            <p:nvPr/>
          </p:nvSpPr>
          <p:spPr bwMode="auto">
            <a:xfrm rot="-5400000">
              <a:off x="3248" y="1872"/>
              <a:ext cx="552" cy="504"/>
            </a:xfrm>
            <a:prstGeom prst="flowChartDelay">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00FF"/>
                  </a:solidFill>
                </a:rPr>
                <a:t>P</a:t>
              </a:r>
            </a:p>
          </p:txBody>
        </p:sp>
      </p:grpSp>
      <p:sp>
        <p:nvSpPr>
          <p:cNvPr id="21513" name="AutoShape 45">
            <a:extLst>
              <a:ext uri="{FF2B5EF4-FFF2-40B4-BE49-F238E27FC236}">
                <a16:creationId xmlns:a16="http://schemas.microsoft.com/office/drawing/2014/main" id="{F20E35D9-1C51-46F0-3F71-1BF8A2F5D977}"/>
              </a:ext>
            </a:extLst>
          </p:cNvPr>
          <p:cNvSpPr>
            <a:spLocks noChangeArrowheads="1"/>
          </p:cNvSpPr>
          <p:nvPr/>
        </p:nvSpPr>
        <p:spPr bwMode="auto">
          <a:xfrm>
            <a:off x="1524000" y="1295400"/>
            <a:ext cx="2286000" cy="609600"/>
          </a:xfrm>
          <a:prstGeom prst="hexagon">
            <a:avLst>
              <a:gd name="adj" fmla="val 93750"/>
              <a:gd name="vf" fmla="val 115470"/>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00FF"/>
                </a:solidFill>
                <a:latin typeface="Arial" panose="020B0604020202020204" pitchFamily="34" charset="0"/>
              </a:rPr>
              <a:t>Mùa xuân</a:t>
            </a:r>
          </a:p>
        </p:txBody>
      </p:sp>
      <p:grpSp>
        <p:nvGrpSpPr>
          <p:cNvPr id="21514" name="Group 46">
            <a:extLst>
              <a:ext uri="{FF2B5EF4-FFF2-40B4-BE49-F238E27FC236}">
                <a16:creationId xmlns:a16="http://schemas.microsoft.com/office/drawing/2014/main" id="{2285DC0E-0335-BE9D-C0BD-01124EE5C4A4}"/>
              </a:ext>
            </a:extLst>
          </p:cNvPr>
          <p:cNvGrpSpPr>
            <a:grpSpLocks/>
          </p:cNvGrpSpPr>
          <p:nvPr/>
        </p:nvGrpSpPr>
        <p:grpSpPr bwMode="auto">
          <a:xfrm>
            <a:off x="4419600" y="2057400"/>
            <a:ext cx="5334000" cy="800100"/>
            <a:chOff x="1752" y="672"/>
            <a:chExt cx="3504" cy="552"/>
          </a:xfrm>
        </p:grpSpPr>
        <p:sp>
          <p:nvSpPr>
            <p:cNvPr id="21562" name="AutoShape 47">
              <a:extLst>
                <a:ext uri="{FF2B5EF4-FFF2-40B4-BE49-F238E27FC236}">
                  <a16:creationId xmlns:a16="http://schemas.microsoft.com/office/drawing/2014/main" id="{213D5FA6-728D-EFB5-1010-D8E213B4F6FE}"/>
                </a:ext>
              </a:extLst>
            </p:cNvPr>
            <p:cNvSpPr>
              <a:spLocks noChangeArrowheads="1"/>
            </p:cNvSpPr>
            <p:nvPr/>
          </p:nvSpPr>
          <p:spPr bwMode="auto">
            <a:xfrm rot="-5400000">
              <a:off x="172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63" name="AutoShape 48">
              <a:extLst>
                <a:ext uri="{FF2B5EF4-FFF2-40B4-BE49-F238E27FC236}">
                  <a16:creationId xmlns:a16="http://schemas.microsoft.com/office/drawing/2014/main" id="{1FB52FDD-2F28-D177-3129-6A1830790C73}"/>
                </a:ext>
              </a:extLst>
            </p:cNvPr>
            <p:cNvSpPr>
              <a:spLocks noChangeArrowheads="1"/>
            </p:cNvSpPr>
            <p:nvPr/>
          </p:nvSpPr>
          <p:spPr bwMode="auto">
            <a:xfrm rot="-5400000">
              <a:off x="2232"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64" name="AutoShape 49">
              <a:extLst>
                <a:ext uri="{FF2B5EF4-FFF2-40B4-BE49-F238E27FC236}">
                  <a16:creationId xmlns:a16="http://schemas.microsoft.com/office/drawing/2014/main" id="{4FE09518-7796-E870-B401-066028A8D779}"/>
                </a:ext>
              </a:extLst>
            </p:cNvPr>
            <p:cNvSpPr>
              <a:spLocks noChangeArrowheads="1"/>
            </p:cNvSpPr>
            <p:nvPr/>
          </p:nvSpPr>
          <p:spPr bwMode="auto">
            <a:xfrm rot="-5400000">
              <a:off x="2736"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65" name="AutoShape 50">
              <a:extLst>
                <a:ext uri="{FF2B5EF4-FFF2-40B4-BE49-F238E27FC236}">
                  <a16:creationId xmlns:a16="http://schemas.microsoft.com/office/drawing/2014/main" id="{AEEC4A74-D6AA-8D3D-29CF-4C826A8EA4CB}"/>
                </a:ext>
              </a:extLst>
            </p:cNvPr>
            <p:cNvSpPr>
              <a:spLocks noChangeArrowheads="1"/>
            </p:cNvSpPr>
            <p:nvPr/>
          </p:nvSpPr>
          <p:spPr bwMode="auto">
            <a:xfrm rot="-5400000">
              <a:off x="324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66" name="AutoShape 51">
              <a:extLst>
                <a:ext uri="{FF2B5EF4-FFF2-40B4-BE49-F238E27FC236}">
                  <a16:creationId xmlns:a16="http://schemas.microsoft.com/office/drawing/2014/main" id="{6AD80173-916B-5006-E0B6-966298A3E3B0}"/>
                </a:ext>
              </a:extLst>
            </p:cNvPr>
            <p:cNvSpPr>
              <a:spLocks noChangeArrowheads="1"/>
            </p:cNvSpPr>
            <p:nvPr/>
          </p:nvSpPr>
          <p:spPr bwMode="auto">
            <a:xfrm rot="-5400000">
              <a:off x="3744"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67" name="AutoShape 52">
              <a:extLst>
                <a:ext uri="{FF2B5EF4-FFF2-40B4-BE49-F238E27FC236}">
                  <a16:creationId xmlns:a16="http://schemas.microsoft.com/office/drawing/2014/main" id="{DD73DD55-6052-03CD-9DD1-36623A4102BE}"/>
                </a:ext>
              </a:extLst>
            </p:cNvPr>
            <p:cNvSpPr>
              <a:spLocks noChangeArrowheads="1"/>
            </p:cNvSpPr>
            <p:nvPr/>
          </p:nvSpPr>
          <p:spPr bwMode="auto">
            <a:xfrm rot="-5400000">
              <a:off x="4224"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68" name="AutoShape 53">
              <a:extLst>
                <a:ext uri="{FF2B5EF4-FFF2-40B4-BE49-F238E27FC236}">
                  <a16:creationId xmlns:a16="http://schemas.microsoft.com/office/drawing/2014/main" id="{E61E3627-FF73-CDDB-B3E7-CA78F4D41B43}"/>
                </a:ext>
              </a:extLst>
            </p:cNvPr>
            <p:cNvSpPr>
              <a:spLocks noChangeArrowheads="1"/>
            </p:cNvSpPr>
            <p:nvPr/>
          </p:nvSpPr>
          <p:spPr bwMode="auto">
            <a:xfrm rot="-5400000">
              <a:off x="472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grpSp>
      <p:grpSp>
        <p:nvGrpSpPr>
          <p:cNvPr id="21515" name="Group 54">
            <a:extLst>
              <a:ext uri="{FF2B5EF4-FFF2-40B4-BE49-F238E27FC236}">
                <a16:creationId xmlns:a16="http://schemas.microsoft.com/office/drawing/2014/main" id="{B67F1DD5-CAD3-A424-F1B0-D3D04543A351}"/>
              </a:ext>
            </a:extLst>
          </p:cNvPr>
          <p:cNvGrpSpPr>
            <a:grpSpLocks/>
          </p:cNvGrpSpPr>
          <p:nvPr/>
        </p:nvGrpSpPr>
        <p:grpSpPr bwMode="auto">
          <a:xfrm>
            <a:off x="4419600" y="2057400"/>
            <a:ext cx="5334000" cy="800100"/>
            <a:chOff x="1776" y="1248"/>
            <a:chExt cx="3504" cy="552"/>
          </a:xfrm>
        </p:grpSpPr>
        <p:sp>
          <p:nvSpPr>
            <p:cNvPr id="21555" name="AutoShape 55">
              <a:extLst>
                <a:ext uri="{FF2B5EF4-FFF2-40B4-BE49-F238E27FC236}">
                  <a16:creationId xmlns:a16="http://schemas.microsoft.com/office/drawing/2014/main" id="{D4E3487F-C425-CFD5-F340-B77083C58A79}"/>
                </a:ext>
              </a:extLst>
            </p:cNvPr>
            <p:cNvSpPr>
              <a:spLocks noChangeArrowheads="1"/>
            </p:cNvSpPr>
            <p:nvPr/>
          </p:nvSpPr>
          <p:spPr bwMode="auto">
            <a:xfrm rot="-5400000">
              <a:off x="175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56" name="AutoShape 56">
              <a:extLst>
                <a:ext uri="{FF2B5EF4-FFF2-40B4-BE49-F238E27FC236}">
                  <a16:creationId xmlns:a16="http://schemas.microsoft.com/office/drawing/2014/main" id="{D6F4F87E-094E-6649-AB81-489E2B2CEE19}"/>
                </a:ext>
              </a:extLst>
            </p:cNvPr>
            <p:cNvSpPr>
              <a:spLocks noChangeArrowheads="1"/>
            </p:cNvSpPr>
            <p:nvPr/>
          </p:nvSpPr>
          <p:spPr bwMode="auto">
            <a:xfrm rot="-5400000">
              <a:off x="2256"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57" name="AutoShape 57">
              <a:extLst>
                <a:ext uri="{FF2B5EF4-FFF2-40B4-BE49-F238E27FC236}">
                  <a16:creationId xmlns:a16="http://schemas.microsoft.com/office/drawing/2014/main" id="{39C589D4-CD72-B1FD-54F9-7CF349F392BF}"/>
                </a:ext>
              </a:extLst>
            </p:cNvPr>
            <p:cNvSpPr>
              <a:spLocks noChangeArrowheads="1"/>
            </p:cNvSpPr>
            <p:nvPr/>
          </p:nvSpPr>
          <p:spPr bwMode="auto">
            <a:xfrm rot="-5400000">
              <a:off x="2760"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58" name="AutoShape 58">
              <a:extLst>
                <a:ext uri="{FF2B5EF4-FFF2-40B4-BE49-F238E27FC236}">
                  <a16:creationId xmlns:a16="http://schemas.microsoft.com/office/drawing/2014/main" id="{6BEB49DC-C430-0D6E-923B-DFC91BBE4914}"/>
                </a:ext>
              </a:extLst>
            </p:cNvPr>
            <p:cNvSpPr>
              <a:spLocks noChangeArrowheads="1"/>
            </p:cNvSpPr>
            <p:nvPr/>
          </p:nvSpPr>
          <p:spPr bwMode="auto">
            <a:xfrm rot="-5400000">
              <a:off x="327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59" name="AutoShape 59">
              <a:extLst>
                <a:ext uri="{FF2B5EF4-FFF2-40B4-BE49-F238E27FC236}">
                  <a16:creationId xmlns:a16="http://schemas.microsoft.com/office/drawing/2014/main" id="{1990F654-16BC-3DAC-DFCC-D48B15A289BF}"/>
                </a:ext>
              </a:extLst>
            </p:cNvPr>
            <p:cNvSpPr>
              <a:spLocks noChangeArrowheads="1"/>
            </p:cNvSpPr>
            <p:nvPr/>
          </p:nvSpPr>
          <p:spPr bwMode="auto">
            <a:xfrm rot="-5400000">
              <a:off x="3768"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60" name="AutoShape 60">
              <a:extLst>
                <a:ext uri="{FF2B5EF4-FFF2-40B4-BE49-F238E27FC236}">
                  <a16:creationId xmlns:a16="http://schemas.microsoft.com/office/drawing/2014/main" id="{514ACD35-9865-7E4D-781B-83396E06175C}"/>
                </a:ext>
              </a:extLst>
            </p:cNvPr>
            <p:cNvSpPr>
              <a:spLocks noChangeArrowheads="1"/>
            </p:cNvSpPr>
            <p:nvPr/>
          </p:nvSpPr>
          <p:spPr bwMode="auto">
            <a:xfrm rot="-5400000">
              <a:off x="4248"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61" name="AutoShape 61">
              <a:extLst>
                <a:ext uri="{FF2B5EF4-FFF2-40B4-BE49-F238E27FC236}">
                  <a16:creationId xmlns:a16="http://schemas.microsoft.com/office/drawing/2014/main" id="{E5152D43-45C2-D557-6143-9E548FC14CED}"/>
                </a:ext>
              </a:extLst>
            </p:cNvPr>
            <p:cNvSpPr>
              <a:spLocks noChangeArrowheads="1"/>
            </p:cNvSpPr>
            <p:nvPr/>
          </p:nvSpPr>
          <p:spPr bwMode="auto">
            <a:xfrm rot="-5400000">
              <a:off x="475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grpSp>
      <p:grpSp>
        <p:nvGrpSpPr>
          <p:cNvPr id="21516" name="Group 62">
            <a:extLst>
              <a:ext uri="{FF2B5EF4-FFF2-40B4-BE49-F238E27FC236}">
                <a16:creationId xmlns:a16="http://schemas.microsoft.com/office/drawing/2014/main" id="{1A47F8EE-DE76-5BCE-7EE8-B84D183BE412}"/>
              </a:ext>
            </a:extLst>
          </p:cNvPr>
          <p:cNvGrpSpPr>
            <a:grpSpLocks/>
          </p:cNvGrpSpPr>
          <p:nvPr/>
        </p:nvGrpSpPr>
        <p:grpSpPr bwMode="auto">
          <a:xfrm>
            <a:off x="4419600" y="2057400"/>
            <a:ext cx="5334000" cy="800100"/>
            <a:chOff x="1776" y="1872"/>
            <a:chExt cx="3504" cy="552"/>
          </a:xfrm>
        </p:grpSpPr>
        <p:sp>
          <p:nvSpPr>
            <p:cNvPr id="21548" name="AutoShape 63">
              <a:extLst>
                <a:ext uri="{FF2B5EF4-FFF2-40B4-BE49-F238E27FC236}">
                  <a16:creationId xmlns:a16="http://schemas.microsoft.com/office/drawing/2014/main" id="{4A0E4D2D-51B1-78B2-2AA5-A1EE1F7DB4B4}"/>
                </a:ext>
              </a:extLst>
            </p:cNvPr>
            <p:cNvSpPr>
              <a:spLocks noChangeArrowheads="1"/>
            </p:cNvSpPr>
            <p:nvPr/>
          </p:nvSpPr>
          <p:spPr bwMode="auto">
            <a:xfrm rot="-5400000">
              <a:off x="1752" y="1896"/>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00"/>
                  </a:solidFill>
                  <a:latin typeface="Arial" panose="020B0604020202020204" pitchFamily="34" charset="0"/>
                </a:rPr>
                <a:t>N</a:t>
              </a:r>
            </a:p>
          </p:txBody>
        </p:sp>
        <p:sp>
          <p:nvSpPr>
            <p:cNvPr id="21549" name="AutoShape 64">
              <a:extLst>
                <a:ext uri="{FF2B5EF4-FFF2-40B4-BE49-F238E27FC236}">
                  <a16:creationId xmlns:a16="http://schemas.microsoft.com/office/drawing/2014/main" id="{DEFC462D-8BAD-5E43-EBAF-8FDADA606839}"/>
                </a:ext>
              </a:extLst>
            </p:cNvPr>
            <p:cNvSpPr>
              <a:spLocks noChangeArrowheads="1"/>
            </p:cNvSpPr>
            <p:nvPr/>
          </p:nvSpPr>
          <p:spPr bwMode="auto">
            <a:xfrm rot="-5400000">
              <a:off x="2256" y="1896"/>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FF0000"/>
                  </a:solidFill>
                </a:rPr>
                <a:t>Ó</a:t>
              </a:r>
            </a:p>
          </p:txBody>
        </p:sp>
        <p:sp>
          <p:nvSpPr>
            <p:cNvPr id="21550" name="AutoShape 65">
              <a:extLst>
                <a:ext uri="{FF2B5EF4-FFF2-40B4-BE49-F238E27FC236}">
                  <a16:creationId xmlns:a16="http://schemas.microsoft.com/office/drawing/2014/main" id="{85CE4011-DF31-E4FF-99F8-011F8A3769C9}"/>
                </a:ext>
              </a:extLst>
            </p:cNvPr>
            <p:cNvSpPr>
              <a:spLocks noChangeArrowheads="1"/>
            </p:cNvSpPr>
            <p:nvPr/>
          </p:nvSpPr>
          <p:spPr bwMode="auto">
            <a:xfrm rot="-5400000">
              <a:off x="2760" y="1896"/>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FF0000"/>
                  </a:solidFill>
                </a:rPr>
                <a:t>N</a:t>
              </a:r>
            </a:p>
          </p:txBody>
        </p:sp>
        <p:sp>
          <p:nvSpPr>
            <p:cNvPr id="21551" name="AutoShape 66">
              <a:extLst>
                <a:ext uri="{FF2B5EF4-FFF2-40B4-BE49-F238E27FC236}">
                  <a16:creationId xmlns:a16="http://schemas.microsoft.com/office/drawing/2014/main" id="{DF75260B-0AD6-2629-A128-0E619FF16785}"/>
                </a:ext>
              </a:extLst>
            </p:cNvPr>
            <p:cNvSpPr>
              <a:spLocks noChangeArrowheads="1"/>
            </p:cNvSpPr>
            <p:nvPr/>
          </p:nvSpPr>
          <p:spPr bwMode="auto">
            <a:xfrm rot="-5400000">
              <a:off x="3272" y="1896"/>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FF0000"/>
                  </a:solidFill>
                </a:rPr>
                <a:t>G</a:t>
              </a:r>
            </a:p>
          </p:txBody>
        </p:sp>
        <p:sp>
          <p:nvSpPr>
            <p:cNvPr id="21552" name="AutoShape 67">
              <a:extLst>
                <a:ext uri="{FF2B5EF4-FFF2-40B4-BE49-F238E27FC236}">
                  <a16:creationId xmlns:a16="http://schemas.microsoft.com/office/drawing/2014/main" id="{54E4B8F2-2986-7B73-81FD-0DDF28CA005D}"/>
                </a:ext>
              </a:extLst>
            </p:cNvPr>
            <p:cNvSpPr>
              <a:spLocks noChangeArrowheads="1"/>
            </p:cNvSpPr>
            <p:nvPr/>
          </p:nvSpPr>
          <p:spPr bwMode="auto">
            <a:xfrm rot="-5400000">
              <a:off x="3768" y="1896"/>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FF0000"/>
                  </a:solidFill>
                </a:rPr>
                <a:t>N</a:t>
              </a:r>
            </a:p>
          </p:txBody>
        </p:sp>
        <p:sp>
          <p:nvSpPr>
            <p:cNvPr id="21553" name="AutoShape 68">
              <a:extLst>
                <a:ext uri="{FF2B5EF4-FFF2-40B4-BE49-F238E27FC236}">
                  <a16:creationId xmlns:a16="http://schemas.microsoft.com/office/drawing/2014/main" id="{CD3C05C6-0DCF-9B92-62BB-B9932D3F63F0}"/>
                </a:ext>
              </a:extLst>
            </p:cNvPr>
            <p:cNvSpPr>
              <a:spLocks noChangeArrowheads="1"/>
            </p:cNvSpPr>
            <p:nvPr/>
          </p:nvSpPr>
          <p:spPr bwMode="auto">
            <a:xfrm rot="-5400000">
              <a:off x="4248" y="1896"/>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FF0000"/>
                  </a:solidFill>
                </a:rPr>
                <a:t>Ự</a:t>
              </a:r>
            </a:p>
          </p:txBody>
        </p:sp>
        <p:sp>
          <p:nvSpPr>
            <p:cNvPr id="21554" name="AutoShape 69">
              <a:extLst>
                <a:ext uri="{FF2B5EF4-FFF2-40B4-BE49-F238E27FC236}">
                  <a16:creationId xmlns:a16="http://schemas.microsoft.com/office/drawing/2014/main" id="{A1547F03-0D5A-ABE3-AAB7-ECD0478229C8}"/>
                </a:ext>
              </a:extLst>
            </p:cNvPr>
            <p:cNvSpPr>
              <a:spLocks noChangeArrowheads="1"/>
            </p:cNvSpPr>
            <p:nvPr/>
          </p:nvSpPr>
          <p:spPr bwMode="auto">
            <a:xfrm rot="-5400000">
              <a:off x="4752" y="1896"/>
              <a:ext cx="552" cy="504"/>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FF0000"/>
                  </a:solidFill>
                </a:rPr>
                <a:t>C</a:t>
              </a:r>
            </a:p>
          </p:txBody>
        </p:sp>
      </p:grpSp>
      <p:grpSp>
        <p:nvGrpSpPr>
          <p:cNvPr id="21517" name="Group 72">
            <a:extLst>
              <a:ext uri="{FF2B5EF4-FFF2-40B4-BE49-F238E27FC236}">
                <a16:creationId xmlns:a16="http://schemas.microsoft.com/office/drawing/2014/main" id="{240B8AD2-52F8-5377-5066-9CBAD6F07711}"/>
              </a:ext>
            </a:extLst>
          </p:cNvPr>
          <p:cNvGrpSpPr>
            <a:grpSpLocks/>
          </p:cNvGrpSpPr>
          <p:nvPr/>
        </p:nvGrpSpPr>
        <p:grpSpPr bwMode="auto">
          <a:xfrm>
            <a:off x="4419600" y="3924300"/>
            <a:ext cx="5334000" cy="800100"/>
            <a:chOff x="1752" y="672"/>
            <a:chExt cx="3504" cy="552"/>
          </a:xfrm>
        </p:grpSpPr>
        <p:sp>
          <p:nvSpPr>
            <p:cNvPr id="21541" name="AutoShape 73">
              <a:extLst>
                <a:ext uri="{FF2B5EF4-FFF2-40B4-BE49-F238E27FC236}">
                  <a16:creationId xmlns:a16="http://schemas.microsoft.com/office/drawing/2014/main" id="{71113490-BBEB-EDD5-39E0-3ACEFB1B2D6F}"/>
                </a:ext>
              </a:extLst>
            </p:cNvPr>
            <p:cNvSpPr>
              <a:spLocks noChangeArrowheads="1"/>
            </p:cNvSpPr>
            <p:nvPr/>
          </p:nvSpPr>
          <p:spPr bwMode="auto">
            <a:xfrm rot="-5400000">
              <a:off x="172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42" name="AutoShape 74">
              <a:extLst>
                <a:ext uri="{FF2B5EF4-FFF2-40B4-BE49-F238E27FC236}">
                  <a16:creationId xmlns:a16="http://schemas.microsoft.com/office/drawing/2014/main" id="{BA599F6D-AF68-18E7-18A3-1BC4F6806E62}"/>
                </a:ext>
              </a:extLst>
            </p:cNvPr>
            <p:cNvSpPr>
              <a:spLocks noChangeArrowheads="1"/>
            </p:cNvSpPr>
            <p:nvPr/>
          </p:nvSpPr>
          <p:spPr bwMode="auto">
            <a:xfrm rot="-5400000">
              <a:off x="2232"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43" name="AutoShape 75">
              <a:extLst>
                <a:ext uri="{FF2B5EF4-FFF2-40B4-BE49-F238E27FC236}">
                  <a16:creationId xmlns:a16="http://schemas.microsoft.com/office/drawing/2014/main" id="{77605188-9C34-C605-E1BE-3D985F18978C}"/>
                </a:ext>
              </a:extLst>
            </p:cNvPr>
            <p:cNvSpPr>
              <a:spLocks noChangeArrowheads="1"/>
            </p:cNvSpPr>
            <p:nvPr/>
          </p:nvSpPr>
          <p:spPr bwMode="auto">
            <a:xfrm rot="-5400000">
              <a:off x="2736"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44" name="AutoShape 76">
              <a:extLst>
                <a:ext uri="{FF2B5EF4-FFF2-40B4-BE49-F238E27FC236}">
                  <a16:creationId xmlns:a16="http://schemas.microsoft.com/office/drawing/2014/main" id="{3424E2F0-4193-27EA-08D6-940E7C39DFA8}"/>
                </a:ext>
              </a:extLst>
            </p:cNvPr>
            <p:cNvSpPr>
              <a:spLocks noChangeArrowheads="1"/>
            </p:cNvSpPr>
            <p:nvPr/>
          </p:nvSpPr>
          <p:spPr bwMode="auto">
            <a:xfrm rot="-5400000">
              <a:off x="324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45" name="AutoShape 77">
              <a:extLst>
                <a:ext uri="{FF2B5EF4-FFF2-40B4-BE49-F238E27FC236}">
                  <a16:creationId xmlns:a16="http://schemas.microsoft.com/office/drawing/2014/main" id="{068213CE-DA09-894C-D82B-5EABFF8EFF0A}"/>
                </a:ext>
              </a:extLst>
            </p:cNvPr>
            <p:cNvSpPr>
              <a:spLocks noChangeArrowheads="1"/>
            </p:cNvSpPr>
            <p:nvPr/>
          </p:nvSpPr>
          <p:spPr bwMode="auto">
            <a:xfrm rot="-5400000">
              <a:off x="3744"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46" name="AutoShape 78">
              <a:extLst>
                <a:ext uri="{FF2B5EF4-FFF2-40B4-BE49-F238E27FC236}">
                  <a16:creationId xmlns:a16="http://schemas.microsoft.com/office/drawing/2014/main" id="{19CE575E-7A60-20B6-428C-6F7883A2DFFE}"/>
                </a:ext>
              </a:extLst>
            </p:cNvPr>
            <p:cNvSpPr>
              <a:spLocks noChangeArrowheads="1"/>
            </p:cNvSpPr>
            <p:nvPr/>
          </p:nvSpPr>
          <p:spPr bwMode="auto">
            <a:xfrm rot="-5400000">
              <a:off x="4224"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47" name="AutoShape 79">
              <a:extLst>
                <a:ext uri="{FF2B5EF4-FFF2-40B4-BE49-F238E27FC236}">
                  <a16:creationId xmlns:a16="http://schemas.microsoft.com/office/drawing/2014/main" id="{5E6EEFA6-C20A-AFB6-6FE4-102D50E5ED86}"/>
                </a:ext>
              </a:extLst>
            </p:cNvPr>
            <p:cNvSpPr>
              <a:spLocks noChangeArrowheads="1"/>
            </p:cNvSpPr>
            <p:nvPr/>
          </p:nvSpPr>
          <p:spPr bwMode="auto">
            <a:xfrm rot="-5400000">
              <a:off x="4728" y="696"/>
              <a:ext cx="552" cy="504"/>
            </a:xfrm>
            <a:prstGeom prst="flowChartDelay">
              <a:avLst/>
            </a:prstGeom>
            <a:gradFill rotWithShape="1">
              <a:gsLst>
                <a:gs pos="0">
                  <a:schemeClr val="hlink"/>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grpSp>
      <p:grpSp>
        <p:nvGrpSpPr>
          <p:cNvPr id="21518" name="Group 80">
            <a:extLst>
              <a:ext uri="{FF2B5EF4-FFF2-40B4-BE49-F238E27FC236}">
                <a16:creationId xmlns:a16="http://schemas.microsoft.com/office/drawing/2014/main" id="{2451D49C-3B90-39CA-A416-A9ADF5A814D9}"/>
              </a:ext>
            </a:extLst>
          </p:cNvPr>
          <p:cNvGrpSpPr>
            <a:grpSpLocks/>
          </p:cNvGrpSpPr>
          <p:nvPr/>
        </p:nvGrpSpPr>
        <p:grpSpPr bwMode="auto">
          <a:xfrm>
            <a:off x="4419600" y="3962400"/>
            <a:ext cx="5334000" cy="800100"/>
            <a:chOff x="1776" y="1248"/>
            <a:chExt cx="3504" cy="552"/>
          </a:xfrm>
        </p:grpSpPr>
        <p:sp>
          <p:nvSpPr>
            <p:cNvPr id="21534" name="AutoShape 81">
              <a:extLst>
                <a:ext uri="{FF2B5EF4-FFF2-40B4-BE49-F238E27FC236}">
                  <a16:creationId xmlns:a16="http://schemas.microsoft.com/office/drawing/2014/main" id="{1F10D3B4-DB40-42CB-ABFD-0968E5FACC60}"/>
                </a:ext>
              </a:extLst>
            </p:cNvPr>
            <p:cNvSpPr>
              <a:spLocks noChangeArrowheads="1"/>
            </p:cNvSpPr>
            <p:nvPr/>
          </p:nvSpPr>
          <p:spPr bwMode="auto">
            <a:xfrm rot="-5400000">
              <a:off x="175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35" name="AutoShape 82">
              <a:extLst>
                <a:ext uri="{FF2B5EF4-FFF2-40B4-BE49-F238E27FC236}">
                  <a16:creationId xmlns:a16="http://schemas.microsoft.com/office/drawing/2014/main" id="{FF62E928-2480-37A6-335C-D6B3E93AA6B8}"/>
                </a:ext>
              </a:extLst>
            </p:cNvPr>
            <p:cNvSpPr>
              <a:spLocks noChangeArrowheads="1"/>
            </p:cNvSpPr>
            <p:nvPr/>
          </p:nvSpPr>
          <p:spPr bwMode="auto">
            <a:xfrm rot="-5400000">
              <a:off x="2256"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36" name="AutoShape 83">
              <a:extLst>
                <a:ext uri="{FF2B5EF4-FFF2-40B4-BE49-F238E27FC236}">
                  <a16:creationId xmlns:a16="http://schemas.microsoft.com/office/drawing/2014/main" id="{7D204EE6-7862-DA3A-D061-C7928F1472A1}"/>
                </a:ext>
              </a:extLst>
            </p:cNvPr>
            <p:cNvSpPr>
              <a:spLocks noChangeArrowheads="1"/>
            </p:cNvSpPr>
            <p:nvPr/>
          </p:nvSpPr>
          <p:spPr bwMode="auto">
            <a:xfrm rot="-5400000">
              <a:off x="2760"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37" name="AutoShape 84">
              <a:extLst>
                <a:ext uri="{FF2B5EF4-FFF2-40B4-BE49-F238E27FC236}">
                  <a16:creationId xmlns:a16="http://schemas.microsoft.com/office/drawing/2014/main" id="{57C86297-908E-0F26-BAEC-B943CC40E10B}"/>
                </a:ext>
              </a:extLst>
            </p:cNvPr>
            <p:cNvSpPr>
              <a:spLocks noChangeArrowheads="1"/>
            </p:cNvSpPr>
            <p:nvPr/>
          </p:nvSpPr>
          <p:spPr bwMode="auto">
            <a:xfrm rot="-5400000">
              <a:off x="327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38" name="AutoShape 85">
              <a:extLst>
                <a:ext uri="{FF2B5EF4-FFF2-40B4-BE49-F238E27FC236}">
                  <a16:creationId xmlns:a16="http://schemas.microsoft.com/office/drawing/2014/main" id="{3CBC5A5E-E9B2-11E6-AE4E-A4B88E53EB71}"/>
                </a:ext>
              </a:extLst>
            </p:cNvPr>
            <p:cNvSpPr>
              <a:spLocks noChangeArrowheads="1"/>
            </p:cNvSpPr>
            <p:nvPr/>
          </p:nvSpPr>
          <p:spPr bwMode="auto">
            <a:xfrm rot="-5400000">
              <a:off x="3768"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39" name="AutoShape 86">
              <a:extLst>
                <a:ext uri="{FF2B5EF4-FFF2-40B4-BE49-F238E27FC236}">
                  <a16:creationId xmlns:a16="http://schemas.microsoft.com/office/drawing/2014/main" id="{01F41E19-6C5C-61BF-1360-E40D4EFA0A17}"/>
                </a:ext>
              </a:extLst>
            </p:cNvPr>
            <p:cNvSpPr>
              <a:spLocks noChangeArrowheads="1"/>
            </p:cNvSpPr>
            <p:nvPr/>
          </p:nvSpPr>
          <p:spPr bwMode="auto">
            <a:xfrm rot="-5400000">
              <a:off x="4248"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sp>
          <p:nvSpPr>
            <p:cNvPr id="21540" name="AutoShape 87">
              <a:extLst>
                <a:ext uri="{FF2B5EF4-FFF2-40B4-BE49-F238E27FC236}">
                  <a16:creationId xmlns:a16="http://schemas.microsoft.com/office/drawing/2014/main" id="{815658BB-0FF0-9660-5526-7365829492A5}"/>
                </a:ext>
              </a:extLst>
            </p:cNvPr>
            <p:cNvSpPr>
              <a:spLocks noChangeArrowheads="1"/>
            </p:cNvSpPr>
            <p:nvPr/>
          </p:nvSpPr>
          <p:spPr bwMode="auto">
            <a:xfrm rot="-5400000">
              <a:off x="4752" y="1272"/>
              <a:ext cx="552" cy="504"/>
            </a:xfrm>
            <a:prstGeom prst="flowChartDelay">
              <a:avLst/>
            </a:prstGeom>
            <a:gradFill rotWithShape="1">
              <a:gsLst>
                <a:gs pos="0">
                  <a:srgbClr val="CC3300"/>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endParaRPr lang="en-US" altLang="en-US">
                <a:solidFill>
                  <a:srgbClr val="333399"/>
                </a:solidFill>
              </a:endParaRPr>
            </a:p>
          </p:txBody>
        </p:sp>
      </p:grpSp>
      <p:grpSp>
        <p:nvGrpSpPr>
          <p:cNvPr id="21519" name="Group 88">
            <a:extLst>
              <a:ext uri="{FF2B5EF4-FFF2-40B4-BE49-F238E27FC236}">
                <a16:creationId xmlns:a16="http://schemas.microsoft.com/office/drawing/2014/main" id="{6D49973D-78C2-94BC-3F0E-165D291EE159}"/>
              </a:ext>
            </a:extLst>
          </p:cNvPr>
          <p:cNvGrpSpPr>
            <a:grpSpLocks/>
          </p:cNvGrpSpPr>
          <p:nvPr/>
        </p:nvGrpSpPr>
        <p:grpSpPr bwMode="auto">
          <a:xfrm>
            <a:off x="4394200" y="3962400"/>
            <a:ext cx="5334000" cy="800100"/>
            <a:chOff x="1776" y="1872"/>
            <a:chExt cx="3504" cy="552"/>
          </a:xfrm>
        </p:grpSpPr>
        <p:sp>
          <p:nvSpPr>
            <p:cNvPr id="21527" name="AutoShape 89">
              <a:extLst>
                <a:ext uri="{FF2B5EF4-FFF2-40B4-BE49-F238E27FC236}">
                  <a16:creationId xmlns:a16="http://schemas.microsoft.com/office/drawing/2014/main" id="{01FBBA6A-F420-C0EB-6725-E5DEB1297DF9}"/>
                </a:ext>
              </a:extLst>
            </p:cNvPr>
            <p:cNvSpPr>
              <a:spLocks noChangeArrowheads="1"/>
            </p:cNvSpPr>
            <p:nvPr/>
          </p:nvSpPr>
          <p:spPr bwMode="auto">
            <a:xfrm rot="-5400000">
              <a:off x="1752" y="1896"/>
              <a:ext cx="552" cy="504"/>
            </a:xfrm>
            <a:prstGeom prst="flowChartDelay">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CC3300"/>
                  </a:solidFill>
                  <a:latin typeface="Arial" panose="020B0604020202020204" pitchFamily="34" charset="0"/>
                </a:rPr>
                <a:t>L</a:t>
              </a:r>
            </a:p>
          </p:txBody>
        </p:sp>
        <p:sp>
          <p:nvSpPr>
            <p:cNvPr id="21528" name="AutoShape 90">
              <a:extLst>
                <a:ext uri="{FF2B5EF4-FFF2-40B4-BE49-F238E27FC236}">
                  <a16:creationId xmlns:a16="http://schemas.microsoft.com/office/drawing/2014/main" id="{4D198DB6-60C6-43F0-AAA5-C7BF284E6684}"/>
                </a:ext>
              </a:extLst>
            </p:cNvPr>
            <p:cNvSpPr>
              <a:spLocks noChangeArrowheads="1"/>
            </p:cNvSpPr>
            <p:nvPr/>
          </p:nvSpPr>
          <p:spPr bwMode="auto">
            <a:xfrm rot="-5400000">
              <a:off x="2256" y="1896"/>
              <a:ext cx="552" cy="504"/>
            </a:xfrm>
            <a:prstGeom prst="flowChartDelay">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00"/>
                  </a:solidFill>
                </a:rPr>
                <a:t>Ạ</a:t>
              </a:r>
            </a:p>
          </p:txBody>
        </p:sp>
        <p:sp>
          <p:nvSpPr>
            <p:cNvPr id="21529" name="AutoShape 91">
              <a:extLst>
                <a:ext uri="{FF2B5EF4-FFF2-40B4-BE49-F238E27FC236}">
                  <a16:creationId xmlns:a16="http://schemas.microsoft.com/office/drawing/2014/main" id="{085CB246-412A-35CC-8303-0C517DC4161E}"/>
                </a:ext>
              </a:extLst>
            </p:cNvPr>
            <p:cNvSpPr>
              <a:spLocks noChangeArrowheads="1"/>
            </p:cNvSpPr>
            <p:nvPr/>
          </p:nvSpPr>
          <p:spPr bwMode="auto">
            <a:xfrm rot="-5400000">
              <a:off x="2760" y="1896"/>
              <a:ext cx="552" cy="504"/>
            </a:xfrm>
            <a:prstGeom prst="flowChartDelay">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00"/>
                  </a:solidFill>
                </a:rPr>
                <a:t>N</a:t>
              </a:r>
            </a:p>
          </p:txBody>
        </p:sp>
        <p:sp>
          <p:nvSpPr>
            <p:cNvPr id="21530" name="AutoShape 92">
              <a:extLst>
                <a:ext uri="{FF2B5EF4-FFF2-40B4-BE49-F238E27FC236}">
                  <a16:creationId xmlns:a16="http://schemas.microsoft.com/office/drawing/2014/main" id="{CD073F6A-0D81-1EE6-98AE-9F970E6C7A1C}"/>
                </a:ext>
              </a:extLst>
            </p:cNvPr>
            <p:cNvSpPr>
              <a:spLocks noChangeArrowheads="1"/>
            </p:cNvSpPr>
            <p:nvPr/>
          </p:nvSpPr>
          <p:spPr bwMode="auto">
            <a:xfrm rot="-5400000">
              <a:off x="3272" y="1896"/>
              <a:ext cx="552" cy="504"/>
            </a:xfrm>
            <a:prstGeom prst="flowChartDelay">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00"/>
                  </a:solidFill>
                </a:rPr>
                <a:t>H</a:t>
              </a:r>
            </a:p>
          </p:txBody>
        </p:sp>
        <p:sp>
          <p:nvSpPr>
            <p:cNvPr id="21531" name="AutoShape 93">
              <a:extLst>
                <a:ext uri="{FF2B5EF4-FFF2-40B4-BE49-F238E27FC236}">
                  <a16:creationId xmlns:a16="http://schemas.microsoft.com/office/drawing/2014/main" id="{9D274502-2F0F-DD55-23BB-971CB9EF967F}"/>
                </a:ext>
              </a:extLst>
            </p:cNvPr>
            <p:cNvSpPr>
              <a:spLocks noChangeArrowheads="1"/>
            </p:cNvSpPr>
            <p:nvPr/>
          </p:nvSpPr>
          <p:spPr bwMode="auto">
            <a:xfrm rot="-5400000">
              <a:off x="3768" y="1896"/>
              <a:ext cx="552" cy="504"/>
            </a:xfrm>
            <a:prstGeom prst="flowChartDelay">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00"/>
                  </a:solidFill>
                </a:rPr>
                <a:t>G</a:t>
              </a:r>
            </a:p>
          </p:txBody>
        </p:sp>
        <p:sp>
          <p:nvSpPr>
            <p:cNvPr id="21532" name="AutoShape 94">
              <a:extLst>
                <a:ext uri="{FF2B5EF4-FFF2-40B4-BE49-F238E27FC236}">
                  <a16:creationId xmlns:a16="http://schemas.microsoft.com/office/drawing/2014/main" id="{4B5EC910-1C92-FF63-F3C6-29039F9F7CFC}"/>
                </a:ext>
              </a:extLst>
            </p:cNvPr>
            <p:cNvSpPr>
              <a:spLocks noChangeArrowheads="1"/>
            </p:cNvSpPr>
            <p:nvPr/>
          </p:nvSpPr>
          <p:spPr bwMode="auto">
            <a:xfrm rot="-5400000">
              <a:off x="4248" y="1896"/>
              <a:ext cx="552" cy="504"/>
            </a:xfrm>
            <a:prstGeom prst="flowChartDelay">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00"/>
                  </a:solidFill>
                </a:rPr>
                <a:t>I</a:t>
              </a:r>
            </a:p>
          </p:txBody>
        </p:sp>
        <p:sp>
          <p:nvSpPr>
            <p:cNvPr id="21533" name="AutoShape 95">
              <a:extLst>
                <a:ext uri="{FF2B5EF4-FFF2-40B4-BE49-F238E27FC236}">
                  <a16:creationId xmlns:a16="http://schemas.microsoft.com/office/drawing/2014/main" id="{62F93F1C-446B-A91D-4F99-BE468ABE8773}"/>
                </a:ext>
              </a:extLst>
            </p:cNvPr>
            <p:cNvSpPr>
              <a:spLocks noChangeArrowheads="1"/>
            </p:cNvSpPr>
            <p:nvPr/>
          </p:nvSpPr>
          <p:spPr bwMode="auto">
            <a:xfrm rot="-5400000">
              <a:off x="4752" y="1896"/>
              <a:ext cx="552" cy="504"/>
            </a:xfrm>
            <a:prstGeom prst="flowChartDelay">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00"/>
                  </a:solidFill>
                </a:rPr>
                <a:t>Á</a:t>
              </a:r>
            </a:p>
          </p:txBody>
        </p:sp>
      </p:grpSp>
      <p:sp>
        <p:nvSpPr>
          <p:cNvPr id="21520" name="AutoShape 99">
            <a:extLst>
              <a:ext uri="{FF2B5EF4-FFF2-40B4-BE49-F238E27FC236}">
                <a16:creationId xmlns:a16="http://schemas.microsoft.com/office/drawing/2014/main" id="{57F38F4B-CE2A-C677-A99A-32688D3CF444}"/>
              </a:ext>
            </a:extLst>
          </p:cNvPr>
          <p:cNvSpPr>
            <a:spLocks noChangeArrowheads="1"/>
          </p:cNvSpPr>
          <p:nvPr/>
        </p:nvSpPr>
        <p:spPr bwMode="auto">
          <a:xfrm rot="16200000">
            <a:off x="4457700" y="1143000"/>
            <a:ext cx="762000" cy="762000"/>
          </a:xfrm>
          <a:prstGeom prst="flowChartDelay">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00FF"/>
                </a:solidFill>
              </a:rPr>
              <a:t>Ấ</a:t>
            </a:r>
          </a:p>
        </p:txBody>
      </p:sp>
      <p:sp>
        <p:nvSpPr>
          <p:cNvPr id="21521" name="AutoShape 101">
            <a:extLst>
              <a:ext uri="{FF2B5EF4-FFF2-40B4-BE49-F238E27FC236}">
                <a16:creationId xmlns:a16="http://schemas.microsoft.com/office/drawing/2014/main" id="{F4952926-C992-349F-CF01-3264F4BF4A07}"/>
              </a:ext>
            </a:extLst>
          </p:cNvPr>
          <p:cNvSpPr>
            <a:spLocks noChangeArrowheads="1"/>
          </p:cNvSpPr>
          <p:nvPr/>
        </p:nvSpPr>
        <p:spPr bwMode="auto">
          <a:xfrm rot="16200000">
            <a:off x="4419600" y="2057400"/>
            <a:ext cx="762000" cy="762000"/>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FF0000"/>
                </a:solidFill>
              </a:rPr>
              <a:t>N</a:t>
            </a:r>
          </a:p>
        </p:txBody>
      </p:sp>
      <p:sp>
        <p:nvSpPr>
          <p:cNvPr id="21522" name="AutoShape 103">
            <a:extLst>
              <a:ext uri="{FF2B5EF4-FFF2-40B4-BE49-F238E27FC236}">
                <a16:creationId xmlns:a16="http://schemas.microsoft.com/office/drawing/2014/main" id="{4391F0C8-DD81-F8A7-6739-2503B8065417}"/>
              </a:ext>
            </a:extLst>
          </p:cNvPr>
          <p:cNvSpPr>
            <a:spLocks noChangeArrowheads="1"/>
          </p:cNvSpPr>
          <p:nvPr/>
        </p:nvSpPr>
        <p:spPr bwMode="auto">
          <a:xfrm rot="16200000">
            <a:off x="4419600" y="2971800"/>
            <a:ext cx="762000" cy="762000"/>
          </a:xfrm>
          <a:prstGeom prst="flowChartDelay">
            <a:avLst/>
          </a:prstGeom>
          <a:gradFill rotWithShape="1">
            <a:gsLst>
              <a:gs pos="0">
                <a:schemeClr val="accent2"/>
              </a:gs>
              <a:gs pos="100000">
                <a:schemeClr val="accent1"/>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FF"/>
                </a:solidFill>
              </a:rPr>
              <a:t>M</a:t>
            </a:r>
          </a:p>
        </p:txBody>
      </p:sp>
      <p:sp>
        <p:nvSpPr>
          <p:cNvPr id="21523" name="AutoShape 105">
            <a:extLst>
              <a:ext uri="{FF2B5EF4-FFF2-40B4-BE49-F238E27FC236}">
                <a16:creationId xmlns:a16="http://schemas.microsoft.com/office/drawing/2014/main" id="{12B7C2C2-1204-54F9-E006-9DAF316E6C89}"/>
              </a:ext>
            </a:extLst>
          </p:cNvPr>
          <p:cNvSpPr>
            <a:spLocks noChangeArrowheads="1"/>
          </p:cNvSpPr>
          <p:nvPr/>
        </p:nvSpPr>
        <p:spPr bwMode="auto">
          <a:xfrm rot="16200000">
            <a:off x="4419600" y="3962400"/>
            <a:ext cx="762000" cy="762000"/>
          </a:xfrm>
          <a:prstGeom prst="flowChartDelay">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3200">
                <a:solidFill>
                  <a:srgbClr val="000000"/>
                </a:solidFill>
              </a:rPr>
              <a:t>L</a:t>
            </a:r>
          </a:p>
        </p:txBody>
      </p:sp>
      <p:sp>
        <p:nvSpPr>
          <p:cNvPr id="21524" name="AutoShape 108">
            <a:extLst>
              <a:ext uri="{FF2B5EF4-FFF2-40B4-BE49-F238E27FC236}">
                <a16:creationId xmlns:a16="http://schemas.microsoft.com/office/drawing/2014/main" id="{24E6B235-EC30-C32A-1CBE-B78C218D9E1A}"/>
              </a:ext>
            </a:extLst>
          </p:cNvPr>
          <p:cNvSpPr>
            <a:spLocks noChangeArrowheads="1"/>
          </p:cNvSpPr>
          <p:nvPr/>
        </p:nvSpPr>
        <p:spPr bwMode="auto">
          <a:xfrm>
            <a:off x="1524000" y="2184400"/>
            <a:ext cx="2286000" cy="609600"/>
          </a:xfrm>
          <a:prstGeom prst="hexagon">
            <a:avLst>
              <a:gd name="adj" fmla="val 93750"/>
              <a:gd name="vf" fmla="val 115470"/>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0000"/>
                </a:solidFill>
                <a:latin typeface="Arial" panose="020B0604020202020204" pitchFamily="34" charset="0"/>
              </a:rPr>
              <a:t>Mùa hạ</a:t>
            </a:r>
          </a:p>
        </p:txBody>
      </p:sp>
      <p:sp>
        <p:nvSpPr>
          <p:cNvPr id="21525" name="AutoShape 109">
            <a:extLst>
              <a:ext uri="{FF2B5EF4-FFF2-40B4-BE49-F238E27FC236}">
                <a16:creationId xmlns:a16="http://schemas.microsoft.com/office/drawing/2014/main" id="{A687E4EE-7ACC-4A15-C825-60F82C380E64}"/>
              </a:ext>
            </a:extLst>
          </p:cNvPr>
          <p:cNvSpPr>
            <a:spLocks noChangeArrowheads="1"/>
          </p:cNvSpPr>
          <p:nvPr/>
        </p:nvSpPr>
        <p:spPr bwMode="auto">
          <a:xfrm>
            <a:off x="1524000" y="3111500"/>
            <a:ext cx="2286000" cy="609600"/>
          </a:xfrm>
          <a:prstGeom prst="hexagon">
            <a:avLst>
              <a:gd name="adj" fmla="val 93750"/>
              <a:gd name="vf" fmla="val 115470"/>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0000FF"/>
                </a:solidFill>
                <a:latin typeface="Arial" panose="020B0604020202020204" pitchFamily="34" charset="0"/>
              </a:rPr>
              <a:t>Mùa thu</a:t>
            </a:r>
          </a:p>
        </p:txBody>
      </p:sp>
      <p:sp>
        <p:nvSpPr>
          <p:cNvPr id="21526" name="AutoShape 110">
            <a:extLst>
              <a:ext uri="{FF2B5EF4-FFF2-40B4-BE49-F238E27FC236}">
                <a16:creationId xmlns:a16="http://schemas.microsoft.com/office/drawing/2014/main" id="{4FC4F37B-645B-95A1-CDBB-90769975F413}"/>
              </a:ext>
            </a:extLst>
          </p:cNvPr>
          <p:cNvSpPr>
            <a:spLocks noChangeArrowheads="1"/>
          </p:cNvSpPr>
          <p:nvPr/>
        </p:nvSpPr>
        <p:spPr bwMode="auto">
          <a:xfrm>
            <a:off x="1524000" y="4038600"/>
            <a:ext cx="2286000" cy="609600"/>
          </a:xfrm>
          <a:prstGeom prst="hexagon">
            <a:avLst>
              <a:gd name="adj" fmla="val 93750"/>
              <a:gd name="vf" fmla="val 115470"/>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000000"/>
                </a:solidFill>
                <a:latin typeface="Arial" panose="020B0604020202020204" pitchFamily="34" charset="0"/>
              </a:rPr>
              <a:t>Mùa đông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27A81B7-A9DC-7A04-CBC9-6B518C33A0ED}"/>
              </a:ext>
            </a:extLst>
          </p:cNvPr>
          <p:cNvSpPr>
            <a:spLocks noGrp="1" noChangeArrowheads="1"/>
          </p:cNvSpPr>
          <p:nvPr>
            <p:ph type="title"/>
          </p:nvPr>
        </p:nvSpPr>
        <p:spPr>
          <a:xfrm>
            <a:off x="1752600" y="0"/>
            <a:ext cx="8610600" cy="6553200"/>
          </a:xfrm>
        </p:spPr>
        <p:txBody>
          <a:bodyPr/>
          <a:lstStyle/>
          <a:p>
            <a:pPr algn="l" eaLnBrk="1" hangingPunct="1"/>
            <a:r>
              <a:rPr lang="en-US" altLang="en-US" sz="3200">
                <a:solidFill>
                  <a:schemeClr val="tx1"/>
                </a:solidFill>
              </a:rPr>
              <a:t>- Thời gian để Trái Đất chuyển động một vòng quanh Mặt Trời là một năm.</a:t>
            </a:r>
            <a:br>
              <a:rPr lang="en-US" altLang="en-US" sz="3200">
                <a:solidFill>
                  <a:schemeClr val="tx1"/>
                </a:solidFill>
              </a:rPr>
            </a:br>
            <a:r>
              <a:rPr lang="en-US" altLang="en-US" sz="3200">
                <a:solidFill>
                  <a:schemeClr val="tx1"/>
                </a:solidFill>
              </a:rPr>
              <a:t>- Khi chuyển động, trục Trái Đất bao giờ cũng nghiêng về một phía. Trong một năm có một thời gian Bắc bán cầu nghiêng về phía Mặt Trời. Thời gian đó Bắc bán cầu là mùa hạ, còn Nam bán cầu là mùa đông. Ngược lại, khi ở Nam bán cầu là mùa hạ, thì Bắc bán cầu là mùa đông.</a:t>
            </a:r>
            <a:br>
              <a:rPr lang="en-US" altLang="en-US" sz="3200">
                <a:solidFill>
                  <a:schemeClr val="tx1"/>
                </a:solidFill>
              </a:rPr>
            </a:br>
            <a:r>
              <a:rPr lang="en-US" altLang="en-US" sz="3200">
                <a:solidFill>
                  <a:schemeClr val="tx1"/>
                </a:solidFill>
              </a:rPr>
              <a:t>- Khoảng thời gian chuyển giữa mùa hạ sang mùa đông là mùa thu, giữa mùa đông sang mùa hạ là mùa xuân.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AutoShape 15">
            <a:extLst>
              <a:ext uri="{FF2B5EF4-FFF2-40B4-BE49-F238E27FC236}">
                <a16:creationId xmlns:a16="http://schemas.microsoft.com/office/drawing/2014/main" id="{2071CF60-9833-4DB1-B2AC-B583E6B57AFC}"/>
              </a:ext>
            </a:extLst>
          </p:cNvPr>
          <p:cNvSpPr>
            <a:spLocks noChangeArrowheads="1"/>
          </p:cNvSpPr>
          <p:nvPr/>
        </p:nvSpPr>
        <p:spPr bwMode="gray">
          <a:xfrm>
            <a:off x="1524000" y="0"/>
            <a:ext cx="9144000" cy="838200"/>
          </a:xfrm>
          <a:prstGeom prst="roundRect">
            <a:avLst>
              <a:gd name="adj" fmla="val 49106"/>
            </a:avLst>
          </a:prstGeom>
          <a:gradFill rotWithShape="1">
            <a:gsLst>
              <a:gs pos="0">
                <a:srgbClr val="000076"/>
              </a:gs>
              <a:gs pos="50000">
                <a:srgbClr val="0000FF"/>
              </a:gs>
              <a:gs pos="100000">
                <a:srgbClr val="000076"/>
              </a:gs>
            </a:gsLst>
            <a:lin ang="5400000" scaled="1"/>
          </a:gradFill>
          <a:ln w="28575">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a:solidFill>
                  <a:srgbClr val="00FFFF"/>
                </a:solidFill>
                <a:cs typeface="Arial" panose="020B0604020202020204" pitchFamily="34" charset="0"/>
              </a:rPr>
              <a:t>CẢM ƠN CÁC EM HỌC SINH</a:t>
            </a:r>
            <a:r>
              <a:rPr lang="en-US" altLang="en-US" sz="2400">
                <a:solidFill>
                  <a:srgbClr val="00FFFF"/>
                </a:solidFill>
                <a:cs typeface="Arial" panose="020B0604020202020204" pitchFamily="34" charset="0"/>
              </a:rPr>
              <a:t>!</a:t>
            </a:r>
          </a:p>
        </p:txBody>
      </p:sp>
      <p:pic>
        <p:nvPicPr>
          <p:cNvPr id="24579" name="Picture 5" descr="orionid-meteor-shower-pictures-lake_43087_600x450">
            <a:extLst>
              <a:ext uri="{FF2B5EF4-FFF2-40B4-BE49-F238E27FC236}">
                <a16:creationId xmlns:a16="http://schemas.microsoft.com/office/drawing/2014/main" id="{7E536EF7-F29E-283B-E70A-AABC3A7F9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6" accel="50000" fill="hold" nodeType="afterEffect">
                                  <p:stCondLst>
                                    <p:cond delay="0"/>
                                  </p:stCondLst>
                                  <p:childTnLst>
                                    <p:animClr clrSpc="hsl" dir="cw">
                                      <p:cBhvr>
                                        <p:cTn id="6" dur="2000" fill="hold"/>
                                        <p:tgtEl>
                                          <p:spTgt spid="57347"/>
                                        </p:tgtEl>
                                        <p:attrNameLst>
                                          <p:attrName>fillcolor</p:attrName>
                                        </p:attrNameLst>
                                      </p:cBhvr>
                                      <p:to>
                                        <a:schemeClr val="accent2"/>
                                      </p:to>
                                    </p:animClr>
                                    <p:set>
                                      <p:cBhvr>
                                        <p:cTn id="7" dur="2000" fill="hold"/>
                                        <p:tgtEl>
                                          <p:spTgt spid="57347"/>
                                        </p:tgtEl>
                                        <p:attrNameLst>
                                          <p:attrName>fill.type</p:attrName>
                                        </p:attrNameLst>
                                      </p:cBhvr>
                                      <p:to>
                                        <p:strVal val="solid"/>
                                      </p:to>
                                    </p:set>
                                    <p:set>
                                      <p:cBhvr>
                                        <p:cTn id="8" dur="2000" fill="hold"/>
                                        <p:tgtEl>
                                          <p:spTgt spid="573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0BF805BA-73C4-15C6-6CEB-CE9960D4D79A}"/>
              </a:ext>
            </a:extLst>
          </p:cNvPr>
          <p:cNvSpPr txBox="1">
            <a:spLocks noChangeArrowheads="1"/>
          </p:cNvSpPr>
          <p:nvPr/>
        </p:nvSpPr>
        <p:spPr bwMode="auto">
          <a:xfrm>
            <a:off x="1981200" y="205740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333399"/>
                </a:solidFill>
              </a:rPr>
              <a:t>Kiểm tra bài cũ:</a:t>
            </a:r>
          </a:p>
        </p:txBody>
      </p:sp>
      <p:sp>
        <p:nvSpPr>
          <p:cNvPr id="3077" name="Text Box 5">
            <a:extLst>
              <a:ext uri="{FF2B5EF4-FFF2-40B4-BE49-F238E27FC236}">
                <a16:creationId xmlns:a16="http://schemas.microsoft.com/office/drawing/2014/main" id="{D9280F85-132A-2480-D0EA-3D11677A6D5A}"/>
              </a:ext>
            </a:extLst>
          </p:cNvPr>
          <p:cNvSpPr txBox="1">
            <a:spLocks noChangeArrowheads="1"/>
          </p:cNvSpPr>
          <p:nvPr/>
        </p:nvSpPr>
        <p:spPr bwMode="auto">
          <a:xfrm>
            <a:off x="2209800" y="27432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000000"/>
                </a:solidFill>
              </a:rPr>
              <a:t>	</a:t>
            </a:r>
            <a:r>
              <a:rPr lang="vi-VN" altLang="en-US">
                <a:solidFill>
                  <a:srgbClr val="000000"/>
                </a:solidFill>
              </a:rPr>
              <a:t>V</a:t>
            </a:r>
            <a:r>
              <a:rPr lang="en-US" altLang="en-US">
                <a:solidFill>
                  <a:srgbClr val="000000"/>
                </a:solidFill>
              </a:rPr>
              <a:t>ì sao </a:t>
            </a:r>
            <a:r>
              <a:rPr lang="vi-VN" altLang="en-US">
                <a:solidFill>
                  <a:srgbClr val="000000"/>
                </a:solidFill>
              </a:rPr>
              <a:t>trên bề mặt Trái Đất </a:t>
            </a:r>
            <a:r>
              <a:rPr lang="en-US" altLang="en-US">
                <a:solidFill>
                  <a:srgbClr val="000000"/>
                </a:solidFill>
              </a:rPr>
              <a:t>có ngày và đêm</a:t>
            </a:r>
            <a:r>
              <a:rPr lang="vi-VN" altLang="en-US">
                <a:solidFill>
                  <a:srgbClr val="000000"/>
                </a:solidFill>
              </a:rPr>
              <a:t> kế tiếp nhau không ngừng </a:t>
            </a:r>
            <a:r>
              <a:rPr lang="en-US" altLang="en-US">
                <a:solidFill>
                  <a:srgbClr val="000000"/>
                </a:solidFill>
              </a:rPr>
              <a:t>?</a:t>
            </a:r>
          </a:p>
        </p:txBody>
      </p:sp>
      <p:sp>
        <p:nvSpPr>
          <p:cNvPr id="3076" name="Text Box 10">
            <a:extLst>
              <a:ext uri="{FF2B5EF4-FFF2-40B4-BE49-F238E27FC236}">
                <a16:creationId xmlns:a16="http://schemas.microsoft.com/office/drawing/2014/main" id="{C5DDACE2-BAE4-26A5-554D-C411F15A299F}"/>
              </a:ext>
            </a:extLst>
          </p:cNvPr>
          <p:cNvSpPr txBox="1">
            <a:spLocks noChangeArrowheads="1"/>
          </p:cNvSpPr>
          <p:nvPr/>
        </p:nvSpPr>
        <p:spPr bwMode="auto">
          <a:xfrm>
            <a:off x="4038600" y="914401"/>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333399"/>
                </a:solidFill>
              </a:rPr>
              <a:t>	</a:t>
            </a:r>
          </a:p>
        </p:txBody>
      </p:sp>
      <p:sp>
        <p:nvSpPr>
          <p:cNvPr id="3078" name="Text Box 12">
            <a:extLst>
              <a:ext uri="{FF2B5EF4-FFF2-40B4-BE49-F238E27FC236}">
                <a16:creationId xmlns:a16="http://schemas.microsoft.com/office/drawing/2014/main" id="{AB779510-034F-DA6F-D262-8874B49C259E}"/>
              </a:ext>
            </a:extLst>
          </p:cNvPr>
          <p:cNvSpPr txBox="1">
            <a:spLocks noChangeArrowheads="1"/>
          </p:cNvSpPr>
          <p:nvPr/>
        </p:nvSpPr>
        <p:spPr bwMode="auto">
          <a:xfrm>
            <a:off x="4800600" y="6858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sz="2400" u="sng">
                <a:solidFill>
                  <a:srgbClr val="333399"/>
                </a:solidFill>
              </a:rPr>
              <a:t>TỰ NHIÊN </a:t>
            </a:r>
            <a:r>
              <a:rPr lang="vi-VN" altLang="en-US" sz="2400" u="sng">
                <a:solidFill>
                  <a:srgbClr val="333399"/>
                </a:solidFill>
              </a:rPr>
              <a:t>VÀ</a:t>
            </a:r>
            <a:r>
              <a:rPr lang="en-US" altLang="en-US" sz="2400" u="sng">
                <a:solidFill>
                  <a:srgbClr val="333399"/>
                </a:solidFill>
              </a:rPr>
              <a:t> XÃ HỘI</a:t>
            </a:r>
          </a:p>
        </p:txBody>
      </p:sp>
      <p:sp>
        <p:nvSpPr>
          <p:cNvPr id="3086" name="Text Box 14">
            <a:extLst>
              <a:ext uri="{FF2B5EF4-FFF2-40B4-BE49-F238E27FC236}">
                <a16:creationId xmlns:a16="http://schemas.microsoft.com/office/drawing/2014/main" id="{ED9C3C22-06F2-E04C-0050-1093B85007EB}"/>
              </a:ext>
            </a:extLst>
          </p:cNvPr>
          <p:cNvSpPr txBox="1">
            <a:spLocks noChangeArrowheads="1"/>
          </p:cNvSpPr>
          <p:nvPr/>
        </p:nvSpPr>
        <p:spPr bwMode="auto">
          <a:xfrm>
            <a:off x="2209800" y="3886201"/>
            <a:ext cx="7848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just" fontAlgn="base">
              <a:spcBef>
                <a:spcPct val="50000"/>
              </a:spcBef>
              <a:spcAft>
                <a:spcPct val="0"/>
              </a:spcAft>
            </a:pPr>
            <a:r>
              <a:rPr lang="en-US" altLang="en-US">
                <a:solidFill>
                  <a:srgbClr val="FF3300"/>
                </a:solidFill>
              </a:rPr>
              <a:t>	</a:t>
            </a:r>
            <a:r>
              <a:rPr lang="vi-VN" altLang="en-US">
                <a:solidFill>
                  <a:srgbClr val="FF3300"/>
                </a:solidFill>
              </a:rPr>
              <a:t>Vì Trái Đất luôn tự quay quanh mình nó, nên mọi nơi trên Trái Đất đều lần lượt được Mặt Trời chiếu sáng rồi lại vào bóng tối. Vì vậy trên bề mặt Trái Đất </a:t>
            </a:r>
            <a:r>
              <a:rPr lang="en-US" altLang="en-US">
                <a:solidFill>
                  <a:srgbClr val="FF3300"/>
                </a:solidFill>
              </a:rPr>
              <a:t>có ngày và đêm</a:t>
            </a:r>
            <a:r>
              <a:rPr lang="vi-VN" altLang="en-US">
                <a:solidFill>
                  <a:srgbClr val="FF3300"/>
                </a:solidFill>
              </a:rPr>
              <a:t> kế tiếp nhau không ngừng.</a:t>
            </a:r>
            <a:endParaRPr lang="en-US" alt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86"/>
                                        </p:tgtEl>
                                        <p:attrNameLst>
                                          <p:attrName>style.visibility</p:attrName>
                                        </p:attrNameLst>
                                      </p:cBhvr>
                                      <p:to>
                                        <p:strVal val="visible"/>
                                      </p:to>
                                    </p:set>
                                    <p:animEffect transition="in" filter="box(in)">
                                      <p:cBhvr>
                                        <p:cTn id="12"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309D2479-02CC-25E9-D542-15D98F427410}"/>
              </a:ext>
            </a:extLst>
          </p:cNvPr>
          <p:cNvSpPr txBox="1">
            <a:spLocks noChangeArrowheads="1"/>
          </p:cNvSpPr>
          <p:nvPr/>
        </p:nvSpPr>
        <p:spPr bwMode="auto">
          <a:xfrm>
            <a:off x="4495800" y="1066800"/>
            <a:ext cx="594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vi-VN" altLang="en-US" sz="3200">
                <a:solidFill>
                  <a:srgbClr val="FF3300"/>
                </a:solidFill>
              </a:rPr>
              <a:t>Năm, tháng và mùa</a:t>
            </a:r>
            <a:endParaRPr lang="en-US" altLang="en-US" sz="3200">
              <a:solidFill>
                <a:srgbClr val="FF3300"/>
              </a:solidFill>
            </a:endParaRPr>
          </a:p>
        </p:txBody>
      </p:sp>
      <p:sp>
        <p:nvSpPr>
          <p:cNvPr id="5124" name="Text Box 4">
            <a:extLst>
              <a:ext uri="{FF2B5EF4-FFF2-40B4-BE49-F238E27FC236}">
                <a16:creationId xmlns:a16="http://schemas.microsoft.com/office/drawing/2014/main" id="{96572B66-2604-9BA3-B883-71724CC41381}"/>
              </a:ext>
            </a:extLst>
          </p:cNvPr>
          <p:cNvSpPr txBox="1">
            <a:spLocks noChangeArrowheads="1"/>
          </p:cNvSpPr>
          <p:nvPr/>
        </p:nvSpPr>
        <p:spPr bwMode="auto">
          <a:xfrm>
            <a:off x="4343400" y="533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sz="2400">
                <a:solidFill>
                  <a:srgbClr val="333399"/>
                </a:solidFill>
              </a:rPr>
              <a:t>TỰ NHIÊN</a:t>
            </a:r>
            <a:r>
              <a:rPr lang="vi-VN" altLang="en-US" sz="2400">
                <a:solidFill>
                  <a:srgbClr val="333399"/>
                </a:solidFill>
              </a:rPr>
              <a:t> VÀ </a:t>
            </a:r>
            <a:r>
              <a:rPr lang="en-US" altLang="en-US" sz="2400">
                <a:solidFill>
                  <a:srgbClr val="333399"/>
                </a:solidFill>
              </a:rPr>
              <a:t>XÃ HỘI</a:t>
            </a:r>
          </a:p>
        </p:txBody>
      </p:sp>
      <p:sp>
        <p:nvSpPr>
          <p:cNvPr id="5125" name="Text Box 5">
            <a:extLst>
              <a:ext uri="{FF2B5EF4-FFF2-40B4-BE49-F238E27FC236}">
                <a16:creationId xmlns:a16="http://schemas.microsoft.com/office/drawing/2014/main" id="{411C09FE-F71E-0836-C5AF-6D94292F19FD}"/>
              </a:ext>
            </a:extLst>
          </p:cNvPr>
          <p:cNvSpPr txBox="1">
            <a:spLocks noChangeArrowheads="1"/>
          </p:cNvSpPr>
          <p:nvPr/>
        </p:nvSpPr>
        <p:spPr bwMode="auto">
          <a:xfrm>
            <a:off x="1981200" y="1905001"/>
            <a:ext cx="3200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endParaRPr lang="vi-VN" altLang="en-US">
              <a:solidFill>
                <a:srgbClr val="333399"/>
              </a:solidFill>
            </a:endParaRPr>
          </a:p>
          <a:p>
            <a:pPr fontAlgn="base">
              <a:spcBef>
                <a:spcPct val="50000"/>
              </a:spcBef>
              <a:spcAft>
                <a:spcPct val="0"/>
              </a:spcAft>
            </a:pPr>
            <a:r>
              <a:rPr lang="en-US" altLang="en-US">
                <a:solidFill>
                  <a:srgbClr val="333399"/>
                </a:solidFill>
              </a:rPr>
              <a:t>1. Năm, tháng</a:t>
            </a:r>
          </a:p>
        </p:txBody>
      </p:sp>
      <p:sp>
        <p:nvSpPr>
          <p:cNvPr id="41990" name="AutoShape 6">
            <a:extLst>
              <a:ext uri="{FF2B5EF4-FFF2-40B4-BE49-F238E27FC236}">
                <a16:creationId xmlns:a16="http://schemas.microsoft.com/office/drawing/2014/main" id="{96F0E6C8-CA50-3360-7BAC-AF8C78C3D18F}"/>
              </a:ext>
            </a:extLst>
          </p:cNvPr>
          <p:cNvSpPr>
            <a:spLocks noChangeArrowheads="1"/>
          </p:cNvSpPr>
          <p:nvPr/>
        </p:nvSpPr>
        <p:spPr bwMode="auto">
          <a:xfrm>
            <a:off x="4572000" y="2057400"/>
            <a:ext cx="4267200" cy="1371600"/>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sz="2400">
                <a:solidFill>
                  <a:srgbClr val="FF3300"/>
                </a:solidFill>
              </a:rPr>
              <a:t>Hoạt động nhóm đôi</a:t>
            </a:r>
          </a:p>
        </p:txBody>
      </p:sp>
      <p:sp>
        <p:nvSpPr>
          <p:cNvPr id="41991" name="Text Box 7">
            <a:extLst>
              <a:ext uri="{FF2B5EF4-FFF2-40B4-BE49-F238E27FC236}">
                <a16:creationId xmlns:a16="http://schemas.microsoft.com/office/drawing/2014/main" id="{208B973B-FEAD-486E-872B-8F1BA630A188}"/>
              </a:ext>
            </a:extLst>
          </p:cNvPr>
          <p:cNvSpPr txBox="1">
            <a:spLocks noChangeArrowheads="1"/>
          </p:cNvSpPr>
          <p:nvPr/>
        </p:nvSpPr>
        <p:spPr bwMode="auto">
          <a:xfrm>
            <a:off x="2133600" y="3733800"/>
            <a:ext cx="81534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vi-VN" altLang="en-US" sz="2000">
                <a:solidFill>
                  <a:srgbClr val="000000"/>
                </a:solidFill>
              </a:rPr>
              <a:t>+</a:t>
            </a:r>
            <a:r>
              <a:rPr lang="en-US" altLang="en-US">
                <a:solidFill>
                  <a:srgbClr val="000000"/>
                </a:solidFill>
              </a:rPr>
              <a:t> Mỗi năm gồm bao nhiêu tháng ? </a:t>
            </a:r>
          </a:p>
          <a:p>
            <a:pPr fontAlgn="base">
              <a:spcBef>
                <a:spcPct val="50000"/>
              </a:spcBef>
              <a:spcAft>
                <a:spcPct val="0"/>
              </a:spcAft>
            </a:pPr>
            <a:r>
              <a:rPr lang="vi-VN" altLang="en-US" sz="2000">
                <a:solidFill>
                  <a:srgbClr val="000000"/>
                </a:solidFill>
              </a:rPr>
              <a:t>+</a:t>
            </a:r>
            <a:r>
              <a:rPr lang="en-US" altLang="en-US">
                <a:solidFill>
                  <a:srgbClr val="000000"/>
                </a:solidFill>
              </a:rPr>
              <a:t> </a:t>
            </a:r>
            <a:r>
              <a:rPr lang="vi-VN" altLang="en-US">
                <a:solidFill>
                  <a:srgbClr val="000000"/>
                </a:solidFill>
              </a:rPr>
              <a:t>Những tháng nào có 31 ngày, 30 ngày, 28 hoặc 29 ngày ?</a:t>
            </a:r>
            <a:endParaRPr lang="en-US" altLang="en-US">
              <a:solidFill>
                <a:srgbClr val="000000"/>
              </a:solidFill>
            </a:endParaRPr>
          </a:p>
        </p:txBody>
      </p:sp>
      <p:sp>
        <p:nvSpPr>
          <p:cNvPr id="5128" name="Rectangle 8">
            <a:extLst>
              <a:ext uri="{FF2B5EF4-FFF2-40B4-BE49-F238E27FC236}">
                <a16:creationId xmlns:a16="http://schemas.microsoft.com/office/drawing/2014/main" id="{7B78DA88-B420-7CF3-80D9-4D7E29DB55A7}"/>
              </a:ext>
            </a:extLst>
          </p:cNvPr>
          <p:cNvSpPr>
            <a:spLocks noChangeArrowheads="1"/>
          </p:cNvSpPr>
          <p:nvPr/>
        </p:nvSpPr>
        <p:spPr bwMode="auto">
          <a:xfrm>
            <a:off x="3048000" y="1143001"/>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0"/>
              </a:spcBef>
              <a:spcAft>
                <a:spcPct val="0"/>
              </a:spcAft>
            </a:pPr>
            <a:r>
              <a:rPr lang="vi-VN" altLang="en-US">
                <a:solidFill>
                  <a:srgbClr val="333399"/>
                </a:solidFill>
              </a:rPr>
              <a:t> </a:t>
            </a:r>
            <a:r>
              <a:rPr lang="en-US" altLang="en-US">
                <a:solidFill>
                  <a:srgbClr val="FF3300"/>
                </a:solidFill>
              </a:rPr>
              <a:t>T</a:t>
            </a:r>
            <a:r>
              <a:rPr lang="vi-VN" altLang="en-US">
                <a:solidFill>
                  <a:srgbClr val="FF3300"/>
                </a:solidFill>
              </a:rPr>
              <a:t>iết</a:t>
            </a:r>
            <a:r>
              <a:rPr lang="en-US" altLang="en-US">
                <a:solidFill>
                  <a:srgbClr val="FF3300"/>
                </a:solidFill>
              </a:rPr>
              <a:t> 64</a:t>
            </a:r>
            <a:r>
              <a:rPr lang="vi-VN" altLang="en-US">
                <a:solidFill>
                  <a:srgbClr val="FF3300"/>
                </a:solidFill>
              </a:rPr>
              <a:t>:</a:t>
            </a:r>
            <a:endParaRPr lang="en-US" altLang="en-US">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blinds(horizontal)">
                                      <p:cBhvr>
                                        <p:cTn id="7" dur="500"/>
                                        <p:tgtEl>
                                          <p:spTgt spid="41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box(in)">
                                      <p:cBhvr>
                                        <p:cTn id="12"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a:extLst>
              <a:ext uri="{FF2B5EF4-FFF2-40B4-BE49-F238E27FC236}">
                <a16:creationId xmlns:a16="http://schemas.microsoft.com/office/drawing/2014/main" id="{60D45EF7-4D6F-A911-8425-E5792634A83F}"/>
              </a:ext>
            </a:extLst>
          </p:cNvPr>
          <p:cNvSpPr txBox="1">
            <a:spLocks noChangeArrowheads="1"/>
          </p:cNvSpPr>
          <p:nvPr/>
        </p:nvSpPr>
        <p:spPr bwMode="auto">
          <a:xfrm>
            <a:off x="4038600" y="914401"/>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333399"/>
                </a:solidFill>
              </a:rPr>
              <a:t>	</a:t>
            </a:r>
          </a:p>
        </p:txBody>
      </p:sp>
      <p:sp>
        <p:nvSpPr>
          <p:cNvPr id="7172" name="Text Box 5">
            <a:extLst>
              <a:ext uri="{FF2B5EF4-FFF2-40B4-BE49-F238E27FC236}">
                <a16:creationId xmlns:a16="http://schemas.microsoft.com/office/drawing/2014/main" id="{363CCA96-78DE-29FF-2EAC-03288A60A60F}"/>
              </a:ext>
            </a:extLst>
          </p:cNvPr>
          <p:cNvSpPr txBox="1">
            <a:spLocks noChangeArrowheads="1"/>
          </p:cNvSpPr>
          <p:nvPr/>
        </p:nvSpPr>
        <p:spPr bwMode="auto">
          <a:xfrm>
            <a:off x="4343400" y="533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sz="2400" u="sng">
                <a:solidFill>
                  <a:srgbClr val="333399"/>
                </a:solidFill>
              </a:rPr>
              <a:t>TỰ NHIÊN</a:t>
            </a:r>
            <a:r>
              <a:rPr lang="vi-VN" altLang="en-US" sz="2400" u="sng">
                <a:solidFill>
                  <a:srgbClr val="333399"/>
                </a:solidFill>
              </a:rPr>
              <a:t> VÀ </a:t>
            </a:r>
            <a:r>
              <a:rPr lang="en-US" altLang="en-US" sz="2400" u="sng">
                <a:solidFill>
                  <a:srgbClr val="333399"/>
                </a:solidFill>
              </a:rPr>
              <a:t>XÃ HỘI</a:t>
            </a:r>
          </a:p>
        </p:txBody>
      </p:sp>
      <p:sp>
        <p:nvSpPr>
          <p:cNvPr id="7173" name="Text Box 6">
            <a:extLst>
              <a:ext uri="{FF2B5EF4-FFF2-40B4-BE49-F238E27FC236}">
                <a16:creationId xmlns:a16="http://schemas.microsoft.com/office/drawing/2014/main" id="{12424975-4F0B-F090-16D5-4D271275656A}"/>
              </a:ext>
            </a:extLst>
          </p:cNvPr>
          <p:cNvSpPr txBox="1">
            <a:spLocks noChangeArrowheads="1"/>
          </p:cNvSpPr>
          <p:nvPr/>
        </p:nvSpPr>
        <p:spPr bwMode="auto">
          <a:xfrm>
            <a:off x="2057400" y="9144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endParaRPr lang="en-US" altLang="en-US">
              <a:solidFill>
                <a:srgbClr val="333399"/>
              </a:solidFill>
            </a:endParaRPr>
          </a:p>
        </p:txBody>
      </p:sp>
    </p:spTree>
    <p:controls>
      <mc:AlternateContent xmlns:mc="http://schemas.openxmlformats.org/markup-compatibility/2006">
        <mc:Choice xmlns:v="urn:schemas-microsoft-com:vml" Requires="v">
          <p:control spid="1026" r:id="rId2" imgW="6249272" imgH="5357653"/>
        </mc:Choice>
        <mc:Fallback>
          <p:control r:id="rId2" imgW="6249272" imgH="5357653">
            <p:pic>
              <p:nvPicPr>
                <p:cNvPr id="7174" name="FOfficeDoc1">
                  <a:extLst>
                    <a:ext uri="{FF2B5EF4-FFF2-40B4-BE49-F238E27FC236}">
                      <a16:creationId xmlns:a16="http://schemas.microsoft.com/office/drawing/2014/main" id="{C33294F4-F028-D870-F8C1-F70699D6EFE9}"/>
                    </a:ext>
                  </a:extLst>
                </p:cNvPr>
                <p:cNvPicPr preferRelativeResize="0">
                  <a:picLocks noChangeAspect="1"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315200" cy="5257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8195" name="Text Box 17">
            <a:extLst>
              <a:ext uri="{FF2B5EF4-FFF2-40B4-BE49-F238E27FC236}">
                <a16:creationId xmlns:a16="http://schemas.microsoft.com/office/drawing/2014/main" id="{B2957F0E-72AF-B6C8-E5F3-436956177B64}"/>
              </a:ext>
            </a:extLst>
          </p:cNvPr>
          <p:cNvSpPr txBox="1">
            <a:spLocks noChangeArrowheads="1"/>
          </p:cNvSpPr>
          <p:nvPr/>
        </p:nvSpPr>
        <p:spPr bwMode="auto">
          <a:xfrm>
            <a:off x="4038600" y="914401"/>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333399"/>
                </a:solidFill>
              </a:rPr>
              <a:t>	</a:t>
            </a:r>
          </a:p>
        </p:txBody>
      </p:sp>
      <p:sp>
        <p:nvSpPr>
          <p:cNvPr id="8197" name="Text Box 19">
            <a:extLst>
              <a:ext uri="{FF2B5EF4-FFF2-40B4-BE49-F238E27FC236}">
                <a16:creationId xmlns:a16="http://schemas.microsoft.com/office/drawing/2014/main" id="{42F97C60-0E75-36C9-73FB-3C3D9DDA25EE}"/>
              </a:ext>
            </a:extLst>
          </p:cNvPr>
          <p:cNvSpPr txBox="1">
            <a:spLocks noChangeArrowheads="1"/>
          </p:cNvSpPr>
          <p:nvPr/>
        </p:nvSpPr>
        <p:spPr bwMode="auto">
          <a:xfrm>
            <a:off x="4343400" y="533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sz="2400" u="sng">
                <a:solidFill>
                  <a:srgbClr val="333399"/>
                </a:solidFill>
              </a:rPr>
              <a:t>TỰ NHIÊN</a:t>
            </a:r>
            <a:r>
              <a:rPr lang="vi-VN" altLang="en-US" sz="2400" u="sng">
                <a:solidFill>
                  <a:srgbClr val="333399"/>
                </a:solidFill>
              </a:rPr>
              <a:t> VÀ </a:t>
            </a:r>
            <a:r>
              <a:rPr lang="en-US" altLang="en-US" sz="2400" u="sng">
                <a:solidFill>
                  <a:srgbClr val="333399"/>
                </a:solidFill>
              </a:rPr>
              <a:t>XÃ HỘI</a:t>
            </a:r>
          </a:p>
        </p:txBody>
      </p:sp>
      <p:sp>
        <p:nvSpPr>
          <p:cNvPr id="8198" name="Text Box 20">
            <a:extLst>
              <a:ext uri="{FF2B5EF4-FFF2-40B4-BE49-F238E27FC236}">
                <a16:creationId xmlns:a16="http://schemas.microsoft.com/office/drawing/2014/main" id="{3FEDC5F4-8E00-9C00-B935-2BFAED61D0EC}"/>
              </a:ext>
            </a:extLst>
          </p:cNvPr>
          <p:cNvSpPr txBox="1">
            <a:spLocks noChangeArrowheads="1"/>
          </p:cNvSpPr>
          <p:nvPr/>
        </p:nvSpPr>
        <p:spPr bwMode="auto">
          <a:xfrm>
            <a:off x="2057400" y="9144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endParaRPr lang="en-US" altLang="en-US">
              <a:solidFill>
                <a:srgbClr val="333399"/>
              </a:solidFill>
            </a:endParaRPr>
          </a:p>
        </p:txBody>
      </p:sp>
    </p:spTree>
    <p:controls>
      <mc:AlternateContent xmlns:mc="http://schemas.openxmlformats.org/markup-compatibility/2006">
        <mc:Choice xmlns:v="urn:schemas-microsoft-com:vml" Requires="v">
          <p:control spid="2050" r:id="rId2" imgW="7314286" imgH="5334745"/>
        </mc:Choice>
        <mc:Fallback>
          <p:control r:id="rId2" imgW="7314286" imgH="5334745">
            <p:pic>
              <p:nvPicPr>
                <p:cNvPr id="8194" name="FOfficeDoc1">
                  <a:extLst>
                    <a:ext uri="{FF2B5EF4-FFF2-40B4-BE49-F238E27FC236}">
                      <a16:creationId xmlns:a16="http://schemas.microsoft.com/office/drawing/2014/main" id="{5AC4BD21-D273-5ABA-A78E-766AB7E96F46}"/>
                    </a:ext>
                  </a:extLst>
                </p:cNvPr>
                <p:cNvPicPr preferRelativeResize="0">
                  <a:picLocks noChangeAspect="1"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7315200" cy="5334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3">
            <a:extLst>
              <a:ext uri="{FF2B5EF4-FFF2-40B4-BE49-F238E27FC236}">
                <a16:creationId xmlns:a16="http://schemas.microsoft.com/office/drawing/2014/main" id="{67C50B6D-FAF5-3903-078D-16F182BDE7C9}"/>
              </a:ext>
            </a:extLst>
          </p:cNvPr>
          <p:cNvGrpSpPr>
            <a:grpSpLocks/>
          </p:cNvGrpSpPr>
          <p:nvPr/>
        </p:nvGrpSpPr>
        <p:grpSpPr bwMode="auto">
          <a:xfrm>
            <a:off x="5029200" y="228600"/>
            <a:ext cx="5334000" cy="522288"/>
            <a:chOff x="1209" y="1680"/>
            <a:chExt cx="3360" cy="329"/>
          </a:xfrm>
        </p:grpSpPr>
        <p:sp>
          <p:nvSpPr>
            <p:cNvPr id="9339" name="AutoShape 4">
              <a:extLst>
                <a:ext uri="{FF2B5EF4-FFF2-40B4-BE49-F238E27FC236}">
                  <a16:creationId xmlns:a16="http://schemas.microsoft.com/office/drawing/2014/main" id="{3458CB6A-B74D-DFA1-1E69-2CE63C49D767}"/>
                </a:ext>
              </a:extLst>
            </p:cNvPr>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r" rtl="1" fontAlgn="base">
                <a:spcBef>
                  <a:spcPct val="0"/>
                </a:spcBef>
                <a:spcAft>
                  <a:spcPct val="0"/>
                </a:spcAft>
              </a:pPr>
              <a:endParaRPr lang="en-US" altLang="en-US" sz="1800" b="0">
                <a:solidFill>
                  <a:srgbClr val="000000"/>
                </a:solidFill>
                <a:latin typeface="Arial" panose="020B0604020202020204" pitchFamily="34" charset="0"/>
                <a:cs typeface="Arial" panose="020B0604020202020204" pitchFamily="34" charset="0"/>
              </a:endParaRPr>
            </a:p>
          </p:txBody>
        </p:sp>
        <p:sp>
          <p:nvSpPr>
            <p:cNvPr id="9340" name="AutoShape 5">
              <a:extLst>
                <a:ext uri="{FF2B5EF4-FFF2-40B4-BE49-F238E27FC236}">
                  <a16:creationId xmlns:a16="http://schemas.microsoft.com/office/drawing/2014/main" id="{4143D4B0-0D84-FE46-5A4D-A8B4FB74AF30}"/>
                </a:ext>
              </a:extLst>
            </p:cNvPr>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41" name="AutoShape 6">
              <a:extLst>
                <a:ext uri="{FF2B5EF4-FFF2-40B4-BE49-F238E27FC236}">
                  <a16:creationId xmlns:a16="http://schemas.microsoft.com/office/drawing/2014/main" id="{BA7BF363-4A99-938C-26AF-BA15BDB2B09A}"/>
                </a:ext>
              </a:extLst>
            </p:cNvPr>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42" name="Text Box 7">
              <a:extLst>
                <a:ext uri="{FF2B5EF4-FFF2-40B4-BE49-F238E27FC236}">
                  <a16:creationId xmlns:a16="http://schemas.microsoft.com/office/drawing/2014/main" id="{F6DC7BB4-FD0B-D4B6-C714-85B43BD7B515}"/>
                </a:ext>
              </a:extLst>
            </p:cNvPr>
            <p:cNvSpPr txBox="1">
              <a:spLocks noChangeArrowheads="1"/>
            </p:cNvSpPr>
            <p:nvPr/>
          </p:nvSpPr>
          <p:spPr bwMode="gray">
            <a:xfrm>
              <a:off x="1785" y="1718"/>
              <a:ext cx="20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000">
                  <a:solidFill>
                    <a:srgbClr val="FFFF00"/>
                  </a:solidFill>
                  <a:latin typeface="Times New Roman" panose="02020603050405020304" pitchFamily="18" charset="0"/>
                  <a:cs typeface="Arial" panose="020B0604020202020204" pitchFamily="34" charset="0"/>
                </a:rPr>
                <a:t> </a:t>
              </a:r>
              <a:r>
                <a:rPr lang="en-US" altLang="en-US" sz="2000" b="1">
                  <a:solidFill>
                    <a:srgbClr val="000000"/>
                  </a:solidFill>
                  <a:latin typeface="Times New Roman" panose="02020603050405020304" pitchFamily="18" charset="0"/>
                  <a:cs typeface="Arial" panose="020B0604020202020204" pitchFamily="34" charset="0"/>
                </a:rPr>
                <a:t>Tháng có 31 ngày</a:t>
              </a:r>
            </a:p>
          </p:txBody>
        </p:sp>
        <p:grpSp>
          <p:nvGrpSpPr>
            <p:cNvPr id="9343" name="Group 8">
              <a:extLst>
                <a:ext uri="{FF2B5EF4-FFF2-40B4-BE49-F238E27FC236}">
                  <a16:creationId xmlns:a16="http://schemas.microsoft.com/office/drawing/2014/main" id="{DBE6F811-BE82-233F-FD2B-C314245EC920}"/>
                </a:ext>
              </a:extLst>
            </p:cNvPr>
            <p:cNvGrpSpPr>
              <a:grpSpLocks/>
            </p:cNvGrpSpPr>
            <p:nvPr/>
          </p:nvGrpSpPr>
          <p:grpSpPr bwMode="auto">
            <a:xfrm>
              <a:off x="1448" y="1682"/>
              <a:ext cx="337" cy="327"/>
              <a:chOff x="1287" y="587"/>
              <a:chExt cx="670" cy="656"/>
            </a:xfrm>
          </p:grpSpPr>
          <p:sp>
            <p:nvSpPr>
              <p:cNvPr id="9345" name="Oval 9">
                <a:extLst>
                  <a:ext uri="{FF2B5EF4-FFF2-40B4-BE49-F238E27FC236}">
                    <a16:creationId xmlns:a16="http://schemas.microsoft.com/office/drawing/2014/main" id="{8CEA532B-ABD3-4B54-60D2-0B345F8A7FCB}"/>
                  </a:ext>
                </a:extLst>
              </p:cNvPr>
              <p:cNvSpPr>
                <a:spLocks noChangeArrowheads="1"/>
              </p:cNvSpPr>
              <p:nvPr/>
            </p:nvSpPr>
            <p:spPr bwMode="gray">
              <a:xfrm>
                <a:off x="1287" y="588"/>
                <a:ext cx="670" cy="65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46" name="Oval 10">
                <a:extLst>
                  <a:ext uri="{FF2B5EF4-FFF2-40B4-BE49-F238E27FC236}">
                    <a16:creationId xmlns:a16="http://schemas.microsoft.com/office/drawing/2014/main" id="{AF6393A2-9E81-B3E0-31D2-C8189443EF35}"/>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47" name="Oval 11">
                <a:extLst>
                  <a:ext uri="{FF2B5EF4-FFF2-40B4-BE49-F238E27FC236}">
                    <a16:creationId xmlns:a16="http://schemas.microsoft.com/office/drawing/2014/main" id="{D673B2BE-053C-45AE-24D2-2360B200375E}"/>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48" name="Oval 12">
                <a:extLst>
                  <a:ext uri="{FF2B5EF4-FFF2-40B4-BE49-F238E27FC236}">
                    <a16:creationId xmlns:a16="http://schemas.microsoft.com/office/drawing/2014/main" id="{DC0FBD52-2BC2-D809-A0DC-E73B5DCC0FE8}"/>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49" name="Oval 13">
                <a:extLst>
                  <a:ext uri="{FF2B5EF4-FFF2-40B4-BE49-F238E27FC236}">
                    <a16:creationId xmlns:a16="http://schemas.microsoft.com/office/drawing/2014/main" id="{C6760E8A-D374-BEF5-31C4-0C86F5237840}"/>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1800">
                  <a:solidFill>
                    <a:srgbClr val="000000"/>
                  </a:solidFill>
                  <a:cs typeface="Arial" panose="020B0604020202020204" pitchFamily="34" charset="0"/>
                </a:endParaRPr>
              </a:p>
            </p:txBody>
          </p:sp>
        </p:grpSp>
        <p:sp>
          <p:nvSpPr>
            <p:cNvPr id="9344" name="Text Box 14">
              <a:extLst>
                <a:ext uri="{FF2B5EF4-FFF2-40B4-BE49-F238E27FC236}">
                  <a16:creationId xmlns:a16="http://schemas.microsoft.com/office/drawing/2014/main" id="{7D27A5A2-2212-3AEB-06BC-35D5FA9667ED}"/>
                </a:ext>
              </a:extLst>
            </p:cNvPr>
            <p:cNvSpPr txBox="1">
              <a:spLocks noChangeArrowheads="1"/>
            </p:cNvSpPr>
            <p:nvPr/>
          </p:nvSpPr>
          <p:spPr bwMode="gray">
            <a:xfrm>
              <a:off x="1497" y="168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2400">
                <a:solidFill>
                  <a:srgbClr val="000000"/>
                </a:solidFill>
                <a:cs typeface="Arial" panose="020B0604020202020204" pitchFamily="34" charset="0"/>
              </a:endParaRPr>
            </a:p>
          </p:txBody>
        </p:sp>
      </p:grpSp>
      <p:grpSp>
        <p:nvGrpSpPr>
          <p:cNvPr id="63502" name="Group 3">
            <a:extLst>
              <a:ext uri="{FF2B5EF4-FFF2-40B4-BE49-F238E27FC236}">
                <a16:creationId xmlns:a16="http://schemas.microsoft.com/office/drawing/2014/main" id="{4EDAF0A9-92D0-ED67-CFD1-416C96095AF1}"/>
              </a:ext>
            </a:extLst>
          </p:cNvPr>
          <p:cNvGrpSpPr>
            <a:grpSpLocks/>
          </p:cNvGrpSpPr>
          <p:nvPr/>
        </p:nvGrpSpPr>
        <p:grpSpPr bwMode="auto">
          <a:xfrm>
            <a:off x="5029200" y="2362200"/>
            <a:ext cx="5334000" cy="522288"/>
            <a:chOff x="1209" y="1680"/>
            <a:chExt cx="3360" cy="329"/>
          </a:xfrm>
        </p:grpSpPr>
        <p:sp>
          <p:nvSpPr>
            <p:cNvPr id="9328" name="AutoShape 4">
              <a:extLst>
                <a:ext uri="{FF2B5EF4-FFF2-40B4-BE49-F238E27FC236}">
                  <a16:creationId xmlns:a16="http://schemas.microsoft.com/office/drawing/2014/main" id="{35B01E2A-442E-41E3-8B16-E59B3F73CF46}"/>
                </a:ext>
              </a:extLst>
            </p:cNvPr>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r" rtl="1" fontAlgn="base">
                <a:spcBef>
                  <a:spcPct val="0"/>
                </a:spcBef>
                <a:spcAft>
                  <a:spcPct val="0"/>
                </a:spcAft>
              </a:pPr>
              <a:endParaRPr lang="en-US" altLang="en-US" sz="1800" b="0">
                <a:solidFill>
                  <a:srgbClr val="000000"/>
                </a:solidFill>
                <a:latin typeface="Arial" panose="020B0604020202020204" pitchFamily="34" charset="0"/>
                <a:cs typeface="Arial" panose="020B0604020202020204" pitchFamily="34" charset="0"/>
              </a:endParaRPr>
            </a:p>
          </p:txBody>
        </p:sp>
        <p:sp>
          <p:nvSpPr>
            <p:cNvPr id="9329" name="AutoShape 5">
              <a:extLst>
                <a:ext uri="{FF2B5EF4-FFF2-40B4-BE49-F238E27FC236}">
                  <a16:creationId xmlns:a16="http://schemas.microsoft.com/office/drawing/2014/main" id="{ECE8C398-BF13-F518-BE78-1891DABA7059}"/>
                </a:ext>
              </a:extLst>
            </p:cNvPr>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30" name="AutoShape 6">
              <a:extLst>
                <a:ext uri="{FF2B5EF4-FFF2-40B4-BE49-F238E27FC236}">
                  <a16:creationId xmlns:a16="http://schemas.microsoft.com/office/drawing/2014/main" id="{F5C4F72E-6108-6506-4B18-A330137F2BA4}"/>
                </a:ext>
              </a:extLst>
            </p:cNvPr>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31" name="Text Box 7">
              <a:extLst>
                <a:ext uri="{FF2B5EF4-FFF2-40B4-BE49-F238E27FC236}">
                  <a16:creationId xmlns:a16="http://schemas.microsoft.com/office/drawing/2014/main" id="{E32FE61A-DF79-7675-DDAF-312746FCEF65}"/>
                </a:ext>
              </a:extLst>
            </p:cNvPr>
            <p:cNvSpPr txBox="1">
              <a:spLocks noChangeArrowheads="1"/>
            </p:cNvSpPr>
            <p:nvPr/>
          </p:nvSpPr>
          <p:spPr bwMode="gray">
            <a:xfrm>
              <a:off x="1785" y="1718"/>
              <a:ext cx="20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000">
                  <a:solidFill>
                    <a:srgbClr val="333399"/>
                  </a:solidFill>
                  <a:latin typeface="Times New Roman" panose="02020603050405020304" pitchFamily="18" charset="0"/>
                  <a:cs typeface="Arial" panose="020B0604020202020204" pitchFamily="34" charset="0"/>
                </a:rPr>
                <a:t> </a:t>
              </a:r>
              <a:r>
                <a:rPr lang="en-US" altLang="en-US" sz="2000" b="1">
                  <a:solidFill>
                    <a:srgbClr val="000000"/>
                  </a:solidFill>
                  <a:latin typeface="Times New Roman" panose="02020603050405020304" pitchFamily="18" charset="0"/>
                  <a:cs typeface="Arial" panose="020B0604020202020204" pitchFamily="34" charset="0"/>
                </a:rPr>
                <a:t>Tháng có 30 ngày</a:t>
              </a:r>
            </a:p>
          </p:txBody>
        </p:sp>
        <p:grpSp>
          <p:nvGrpSpPr>
            <p:cNvPr id="9332" name="Group 8">
              <a:extLst>
                <a:ext uri="{FF2B5EF4-FFF2-40B4-BE49-F238E27FC236}">
                  <a16:creationId xmlns:a16="http://schemas.microsoft.com/office/drawing/2014/main" id="{B7C34C43-5E7E-5465-568B-57B2DB8297E1}"/>
                </a:ext>
              </a:extLst>
            </p:cNvPr>
            <p:cNvGrpSpPr>
              <a:grpSpLocks/>
            </p:cNvGrpSpPr>
            <p:nvPr/>
          </p:nvGrpSpPr>
          <p:grpSpPr bwMode="auto">
            <a:xfrm>
              <a:off x="1448" y="1682"/>
              <a:ext cx="337" cy="327"/>
              <a:chOff x="1287" y="587"/>
              <a:chExt cx="670" cy="656"/>
            </a:xfrm>
          </p:grpSpPr>
          <p:sp>
            <p:nvSpPr>
              <p:cNvPr id="9334" name="Oval 9">
                <a:extLst>
                  <a:ext uri="{FF2B5EF4-FFF2-40B4-BE49-F238E27FC236}">
                    <a16:creationId xmlns:a16="http://schemas.microsoft.com/office/drawing/2014/main" id="{A0EF4CC7-3C96-B983-D9C1-86FC07EF2ED0}"/>
                  </a:ext>
                </a:extLst>
              </p:cNvPr>
              <p:cNvSpPr>
                <a:spLocks noChangeArrowheads="1"/>
              </p:cNvSpPr>
              <p:nvPr/>
            </p:nvSpPr>
            <p:spPr bwMode="gray">
              <a:xfrm>
                <a:off x="1287" y="588"/>
                <a:ext cx="670" cy="65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35" name="Oval 10">
                <a:extLst>
                  <a:ext uri="{FF2B5EF4-FFF2-40B4-BE49-F238E27FC236}">
                    <a16:creationId xmlns:a16="http://schemas.microsoft.com/office/drawing/2014/main" id="{C9438E69-8F37-F694-AAEE-76D12C02EDD2}"/>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36" name="Oval 11">
                <a:extLst>
                  <a:ext uri="{FF2B5EF4-FFF2-40B4-BE49-F238E27FC236}">
                    <a16:creationId xmlns:a16="http://schemas.microsoft.com/office/drawing/2014/main" id="{E9642F86-42A9-F791-B99B-38EC27576F67}"/>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37" name="Oval 12">
                <a:extLst>
                  <a:ext uri="{FF2B5EF4-FFF2-40B4-BE49-F238E27FC236}">
                    <a16:creationId xmlns:a16="http://schemas.microsoft.com/office/drawing/2014/main" id="{66B40301-6393-DED0-9468-431CED360B06}"/>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38" name="Oval 13">
                <a:extLst>
                  <a:ext uri="{FF2B5EF4-FFF2-40B4-BE49-F238E27FC236}">
                    <a16:creationId xmlns:a16="http://schemas.microsoft.com/office/drawing/2014/main" id="{23F49860-9C47-B3F1-67F0-186027F4C5D6}"/>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1800">
                  <a:solidFill>
                    <a:srgbClr val="000000"/>
                  </a:solidFill>
                  <a:cs typeface="Arial" panose="020B0604020202020204" pitchFamily="34" charset="0"/>
                </a:endParaRPr>
              </a:p>
            </p:txBody>
          </p:sp>
        </p:grpSp>
        <p:sp>
          <p:nvSpPr>
            <p:cNvPr id="9333" name="Text Box 14">
              <a:extLst>
                <a:ext uri="{FF2B5EF4-FFF2-40B4-BE49-F238E27FC236}">
                  <a16:creationId xmlns:a16="http://schemas.microsoft.com/office/drawing/2014/main" id="{20C1C090-68BD-F0CA-B240-2E210516DAD2}"/>
                </a:ext>
              </a:extLst>
            </p:cNvPr>
            <p:cNvSpPr txBox="1">
              <a:spLocks noChangeArrowheads="1"/>
            </p:cNvSpPr>
            <p:nvPr/>
          </p:nvSpPr>
          <p:spPr bwMode="gray">
            <a:xfrm>
              <a:off x="1497" y="168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2400">
                <a:solidFill>
                  <a:srgbClr val="000000"/>
                </a:solidFill>
                <a:cs typeface="Arial" panose="020B0604020202020204" pitchFamily="34" charset="0"/>
              </a:endParaRPr>
            </a:p>
          </p:txBody>
        </p:sp>
      </p:grpSp>
      <p:grpSp>
        <p:nvGrpSpPr>
          <p:cNvPr id="63514" name="Group 3">
            <a:extLst>
              <a:ext uri="{FF2B5EF4-FFF2-40B4-BE49-F238E27FC236}">
                <a16:creationId xmlns:a16="http://schemas.microsoft.com/office/drawing/2014/main" id="{094337DD-80C2-87CA-5EF4-C258982E9BEF}"/>
              </a:ext>
            </a:extLst>
          </p:cNvPr>
          <p:cNvGrpSpPr>
            <a:grpSpLocks/>
          </p:cNvGrpSpPr>
          <p:nvPr/>
        </p:nvGrpSpPr>
        <p:grpSpPr bwMode="auto">
          <a:xfrm>
            <a:off x="5181600" y="4724400"/>
            <a:ext cx="5334000" cy="522288"/>
            <a:chOff x="1209" y="1680"/>
            <a:chExt cx="3360" cy="329"/>
          </a:xfrm>
        </p:grpSpPr>
        <p:sp>
          <p:nvSpPr>
            <p:cNvPr id="9317" name="AutoShape 4">
              <a:extLst>
                <a:ext uri="{FF2B5EF4-FFF2-40B4-BE49-F238E27FC236}">
                  <a16:creationId xmlns:a16="http://schemas.microsoft.com/office/drawing/2014/main" id="{283F7A3B-FE5B-4EC2-DD5F-52FD578D1608}"/>
                </a:ext>
              </a:extLst>
            </p:cNvPr>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r" rtl="1" fontAlgn="base">
                <a:spcBef>
                  <a:spcPct val="0"/>
                </a:spcBef>
                <a:spcAft>
                  <a:spcPct val="0"/>
                </a:spcAft>
              </a:pPr>
              <a:endParaRPr lang="en-US" altLang="en-US" sz="1800" b="0">
                <a:solidFill>
                  <a:srgbClr val="000000"/>
                </a:solidFill>
                <a:latin typeface="Arial" panose="020B0604020202020204" pitchFamily="34" charset="0"/>
                <a:cs typeface="Arial" panose="020B0604020202020204" pitchFamily="34" charset="0"/>
              </a:endParaRPr>
            </a:p>
          </p:txBody>
        </p:sp>
        <p:sp>
          <p:nvSpPr>
            <p:cNvPr id="9318" name="AutoShape 5">
              <a:extLst>
                <a:ext uri="{FF2B5EF4-FFF2-40B4-BE49-F238E27FC236}">
                  <a16:creationId xmlns:a16="http://schemas.microsoft.com/office/drawing/2014/main" id="{F0E7EF2D-29F4-29B1-3448-396BCDBA37F7}"/>
                </a:ext>
              </a:extLst>
            </p:cNvPr>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19" name="AutoShape 6">
              <a:extLst>
                <a:ext uri="{FF2B5EF4-FFF2-40B4-BE49-F238E27FC236}">
                  <a16:creationId xmlns:a16="http://schemas.microsoft.com/office/drawing/2014/main" id="{5AE41EB1-5E5B-4E89-936F-9AC68B623C7B}"/>
                </a:ext>
              </a:extLst>
            </p:cNvPr>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20" name="Text Box 7">
              <a:extLst>
                <a:ext uri="{FF2B5EF4-FFF2-40B4-BE49-F238E27FC236}">
                  <a16:creationId xmlns:a16="http://schemas.microsoft.com/office/drawing/2014/main" id="{BE825E47-21C3-EAA2-38D8-8E100297676D}"/>
                </a:ext>
              </a:extLst>
            </p:cNvPr>
            <p:cNvSpPr txBox="1">
              <a:spLocks noChangeArrowheads="1"/>
            </p:cNvSpPr>
            <p:nvPr/>
          </p:nvSpPr>
          <p:spPr bwMode="gray">
            <a:xfrm>
              <a:off x="1785" y="1718"/>
              <a:ext cx="20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000" b="1">
                  <a:solidFill>
                    <a:srgbClr val="000000"/>
                  </a:solidFill>
                  <a:latin typeface="Times New Roman" panose="02020603050405020304" pitchFamily="18" charset="0"/>
                  <a:cs typeface="Arial" panose="020B0604020202020204" pitchFamily="34" charset="0"/>
                </a:rPr>
                <a:t>Tháng có 28 hoặc 29 ngày</a:t>
              </a:r>
            </a:p>
          </p:txBody>
        </p:sp>
        <p:grpSp>
          <p:nvGrpSpPr>
            <p:cNvPr id="9321" name="Group 8">
              <a:extLst>
                <a:ext uri="{FF2B5EF4-FFF2-40B4-BE49-F238E27FC236}">
                  <a16:creationId xmlns:a16="http://schemas.microsoft.com/office/drawing/2014/main" id="{AEBCC552-C145-0642-2736-1EFF34D3F11E}"/>
                </a:ext>
              </a:extLst>
            </p:cNvPr>
            <p:cNvGrpSpPr>
              <a:grpSpLocks/>
            </p:cNvGrpSpPr>
            <p:nvPr/>
          </p:nvGrpSpPr>
          <p:grpSpPr bwMode="auto">
            <a:xfrm>
              <a:off x="1448" y="1682"/>
              <a:ext cx="337" cy="327"/>
              <a:chOff x="1287" y="587"/>
              <a:chExt cx="670" cy="656"/>
            </a:xfrm>
          </p:grpSpPr>
          <p:sp>
            <p:nvSpPr>
              <p:cNvPr id="9323" name="Oval 9">
                <a:extLst>
                  <a:ext uri="{FF2B5EF4-FFF2-40B4-BE49-F238E27FC236}">
                    <a16:creationId xmlns:a16="http://schemas.microsoft.com/office/drawing/2014/main" id="{04B72C78-8F2A-E9DE-2CFB-41D6B6A7D60A}"/>
                  </a:ext>
                </a:extLst>
              </p:cNvPr>
              <p:cNvSpPr>
                <a:spLocks noChangeArrowheads="1"/>
              </p:cNvSpPr>
              <p:nvPr/>
            </p:nvSpPr>
            <p:spPr bwMode="gray">
              <a:xfrm>
                <a:off x="1287" y="588"/>
                <a:ext cx="670" cy="65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24" name="Oval 10">
                <a:extLst>
                  <a:ext uri="{FF2B5EF4-FFF2-40B4-BE49-F238E27FC236}">
                    <a16:creationId xmlns:a16="http://schemas.microsoft.com/office/drawing/2014/main" id="{DE7153B5-05AC-6ECA-A5FD-FC70C76C1A0D}"/>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25" name="Oval 11">
                <a:extLst>
                  <a:ext uri="{FF2B5EF4-FFF2-40B4-BE49-F238E27FC236}">
                    <a16:creationId xmlns:a16="http://schemas.microsoft.com/office/drawing/2014/main" id="{608A8AA5-B76B-276A-724B-7A9D313BCB8C}"/>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26" name="Oval 12">
                <a:extLst>
                  <a:ext uri="{FF2B5EF4-FFF2-40B4-BE49-F238E27FC236}">
                    <a16:creationId xmlns:a16="http://schemas.microsoft.com/office/drawing/2014/main" id="{34F15449-653C-908D-C9B7-44443AC91A52}"/>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9327" name="Oval 13">
                <a:extLst>
                  <a:ext uri="{FF2B5EF4-FFF2-40B4-BE49-F238E27FC236}">
                    <a16:creationId xmlns:a16="http://schemas.microsoft.com/office/drawing/2014/main" id="{3ECBF720-0D82-8EFE-4FED-20BEF0AB858E}"/>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1800">
                  <a:solidFill>
                    <a:srgbClr val="000000"/>
                  </a:solidFill>
                  <a:cs typeface="Arial" panose="020B0604020202020204" pitchFamily="34" charset="0"/>
                </a:endParaRPr>
              </a:p>
            </p:txBody>
          </p:sp>
        </p:grpSp>
        <p:sp>
          <p:nvSpPr>
            <p:cNvPr id="9322" name="Text Box 14">
              <a:extLst>
                <a:ext uri="{FF2B5EF4-FFF2-40B4-BE49-F238E27FC236}">
                  <a16:creationId xmlns:a16="http://schemas.microsoft.com/office/drawing/2014/main" id="{8831B90C-883D-460A-8209-6EE754FE4965}"/>
                </a:ext>
              </a:extLst>
            </p:cNvPr>
            <p:cNvSpPr txBox="1">
              <a:spLocks noChangeArrowheads="1"/>
            </p:cNvSpPr>
            <p:nvPr/>
          </p:nvSpPr>
          <p:spPr bwMode="gray">
            <a:xfrm>
              <a:off x="1497" y="168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2400">
                <a:solidFill>
                  <a:srgbClr val="000000"/>
                </a:solidFill>
                <a:cs typeface="Arial" panose="020B0604020202020204" pitchFamily="34" charset="0"/>
              </a:endParaRPr>
            </a:p>
          </p:txBody>
        </p:sp>
      </p:grpSp>
      <p:sp>
        <p:nvSpPr>
          <p:cNvPr id="63526" name="AutoShape 38">
            <a:extLst>
              <a:ext uri="{FF2B5EF4-FFF2-40B4-BE49-F238E27FC236}">
                <a16:creationId xmlns:a16="http://schemas.microsoft.com/office/drawing/2014/main" id="{F7B7CD4F-E90D-4CBB-4867-863C1D50AE19}"/>
              </a:ext>
            </a:extLst>
          </p:cNvPr>
          <p:cNvSpPr>
            <a:spLocks noChangeArrowheads="1"/>
          </p:cNvSpPr>
          <p:nvPr/>
        </p:nvSpPr>
        <p:spPr bwMode="auto">
          <a:xfrm>
            <a:off x="1828800" y="11430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1</a:t>
            </a:r>
          </a:p>
        </p:txBody>
      </p:sp>
      <p:grpSp>
        <p:nvGrpSpPr>
          <p:cNvPr id="63527" name="Group 6">
            <a:extLst>
              <a:ext uri="{FF2B5EF4-FFF2-40B4-BE49-F238E27FC236}">
                <a16:creationId xmlns:a16="http://schemas.microsoft.com/office/drawing/2014/main" id="{44D375C6-7E0D-AFD6-2ECD-2002B05C145F}"/>
              </a:ext>
            </a:extLst>
          </p:cNvPr>
          <p:cNvGrpSpPr>
            <a:grpSpLocks/>
          </p:cNvGrpSpPr>
          <p:nvPr/>
        </p:nvGrpSpPr>
        <p:grpSpPr bwMode="auto">
          <a:xfrm>
            <a:off x="3429001" y="990600"/>
            <a:ext cx="919163" cy="1143000"/>
            <a:chOff x="4272" y="2823"/>
            <a:chExt cx="973" cy="1113"/>
          </a:xfrm>
        </p:grpSpPr>
        <p:sp>
          <p:nvSpPr>
            <p:cNvPr id="9311" name="Oval 7">
              <a:extLst>
                <a:ext uri="{FF2B5EF4-FFF2-40B4-BE49-F238E27FC236}">
                  <a16:creationId xmlns:a16="http://schemas.microsoft.com/office/drawing/2014/main" id="{D668AD91-5690-8815-7016-742DC99921C5}"/>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4" name="Oval 8">
              <a:extLst>
                <a:ext uri="{FF2B5EF4-FFF2-40B4-BE49-F238E27FC236}">
                  <a16:creationId xmlns:a16="http://schemas.microsoft.com/office/drawing/2014/main" id="{BC55EDAA-D1E1-812B-8991-3D2DAC71A8DF}"/>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5" name="Oval 9">
              <a:extLst>
                <a:ext uri="{FF2B5EF4-FFF2-40B4-BE49-F238E27FC236}">
                  <a16:creationId xmlns:a16="http://schemas.microsoft.com/office/drawing/2014/main" id="{FC938D81-3A9C-7718-4780-D8F329444393}"/>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6" name="Oval 10">
              <a:extLst>
                <a:ext uri="{FF2B5EF4-FFF2-40B4-BE49-F238E27FC236}">
                  <a16:creationId xmlns:a16="http://schemas.microsoft.com/office/drawing/2014/main" id="{FA10AD58-EA1B-35E3-6651-1D15C2AE4691}"/>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315" name="Picture 11" descr="Picture1">
              <a:extLst>
                <a:ext uri="{FF2B5EF4-FFF2-40B4-BE49-F238E27FC236}">
                  <a16:creationId xmlns:a16="http://schemas.microsoft.com/office/drawing/2014/main" id="{AB387C81-BF52-8EF2-89B5-C42D65DDD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6" name="Text Box 12">
              <a:extLst>
                <a:ext uri="{FF2B5EF4-FFF2-40B4-BE49-F238E27FC236}">
                  <a16:creationId xmlns:a16="http://schemas.microsoft.com/office/drawing/2014/main" id="{4C8C26CC-A635-0D22-13F1-16607B208308}"/>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1</a:t>
              </a:r>
              <a:endParaRPr lang="en-US" altLang="en-US">
                <a:solidFill>
                  <a:srgbClr val="333399"/>
                </a:solidFill>
                <a:cs typeface="Arial" panose="020B0604020202020204" pitchFamily="34" charset="0"/>
              </a:endParaRPr>
            </a:p>
          </p:txBody>
        </p:sp>
      </p:grpSp>
      <p:sp>
        <p:nvSpPr>
          <p:cNvPr id="63534" name="AutoShape 46">
            <a:extLst>
              <a:ext uri="{FF2B5EF4-FFF2-40B4-BE49-F238E27FC236}">
                <a16:creationId xmlns:a16="http://schemas.microsoft.com/office/drawing/2014/main" id="{C936D78B-BD89-0C7C-5D88-7B2DF09D0DB4}"/>
              </a:ext>
            </a:extLst>
          </p:cNvPr>
          <p:cNvSpPr>
            <a:spLocks noChangeArrowheads="1"/>
          </p:cNvSpPr>
          <p:nvPr/>
        </p:nvSpPr>
        <p:spPr bwMode="auto">
          <a:xfrm>
            <a:off x="1808163" y="18288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3</a:t>
            </a:r>
          </a:p>
        </p:txBody>
      </p:sp>
      <p:grpSp>
        <p:nvGrpSpPr>
          <p:cNvPr id="63535" name="Group 6">
            <a:extLst>
              <a:ext uri="{FF2B5EF4-FFF2-40B4-BE49-F238E27FC236}">
                <a16:creationId xmlns:a16="http://schemas.microsoft.com/office/drawing/2014/main" id="{A89B32E8-3C6B-7676-C36F-AB8BE6DE5C41}"/>
              </a:ext>
            </a:extLst>
          </p:cNvPr>
          <p:cNvGrpSpPr>
            <a:grpSpLocks/>
          </p:cNvGrpSpPr>
          <p:nvPr/>
        </p:nvGrpSpPr>
        <p:grpSpPr bwMode="auto">
          <a:xfrm>
            <a:off x="4495801" y="990600"/>
            <a:ext cx="919163" cy="1143000"/>
            <a:chOff x="4272" y="2823"/>
            <a:chExt cx="973" cy="1113"/>
          </a:xfrm>
        </p:grpSpPr>
        <p:sp>
          <p:nvSpPr>
            <p:cNvPr id="9305" name="Oval 7">
              <a:extLst>
                <a:ext uri="{FF2B5EF4-FFF2-40B4-BE49-F238E27FC236}">
                  <a16:creationId xmlns:a16="http://schemas.microsoft.com/office/drawing/2014/main" id="{1BB2B3D6-C59F-2862-BDC2-6440E26508B2}"/>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7" name="Oval 8">
              <a:extLst>
                <a:ext uri="{FF2B5EF4-FFF2-40B4-BE49-F238E27FC236}">
                  <a16:creationId xmlns:a16="http://schemas.microsoft.com/office/drawing/2014/main" id="{DF6AF206-8682-763B-35DC-02EA3204873B}"/>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8" name="Oval 9">
              <a:extLst>
                <a:ext uri="{FF2B5EF4-FFF2-40B4-BE49-F238E27FC236}">
                  <a16:creationId xmlns:a16="http://schemas.microsoft.com/office/drawing/2014/main" id="{A91DD529-71E0-E221-28A1-25D79AA8344A}"/>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9" name="Oval 10">
              <a:extLst>
                <a:ext uri="{FF2B5EF4-FFF2-40B4-BE49-F238E27FC236}">
                  <a16:creationId xmlns:a16="http://schemas.microsoft.com/office/drawing/2014/main" id="{BA3B1F95-FC4F-2B75-71C7-2CC96EEF7BE6}"/>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309" name="Picture 11" descr="Picture1">
              <a:extLst>
                <a:ext uri="{FF2B5EF4-FFF2-40B4-BE49-F238E27FC236}">
                  <a16:creationId xmlns:a16="http://schemas.microsoft.com/office/drawing/2014/main" id="{8161EF5B-B039-5884-1C87-CAD650209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0" name="Text Box 12">
              <a:extLst>
                <a:ext uri="{FF2B5EF4-FFF2-40B4-BE49-F238E27FC236}">
                  <a16:creationId xmlns:a16="http://schemas.microsoft.com/office/drawing/2014/main" id="{E9AC2DAF-D720-6CBD-FD36-0093547DA93B}"/>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3</a:t>
              </a:r>
              <a:endParaRPr lang="en-US" altLang="en-US">
                <a:solidFill>
                  <a:srgbClr val="333399"/>
                </a:solidFill>
                <a:cs typeface="Arial" panose="020B0604020202020204" pitchFamily="34" charset="0"/>
              </a:endParaRPr>
            </a:p>
          </p:txBody>
        </p:sp>
      </p:grpSp>
      <p:sp>
        <p:nvSpPr>
          <p:cNvPr id="63542" name="AutoShape 54">
            <a:extLst>
              <a:ext uri="{FF2B5EF4-FFF2-40B4-BE49-F238E27FC236}">
                <a16:creationId xmlns:a16="http://schemas.microsoft.com/office/drawing/2014/main" id="{1EB80EA9-AD4E-0C99-A531-238033882915}"/>
              </a:ext>
            </a:extLst>
          </p:cNvPr>
          <p:cNvSpPr>
            <a:spLocks noChangeArrowheads="1"/>
          </p:cNvSpPr>
          <p:nvPr/>
        </p:nvSpPr>
        <p:spPr bwMode="auto">
          <a:xfrm>
            <a:off x="1752600" y="25908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5</a:t>
            </a:r>
          </a:p>
        </p:txBody>
      </p:sp>
      <p:grpSp>
        <p:nvGrpSpPr>
          <p:cNvPr id="63543" name="Group 6">
            <a:extLst>
              <a:ext uri="{FF2B5EF4-FFF2-40B4-BE49-F238E27FC236}">
                <a16:creationId xmlns:a16="http://schemas.microsoft.com/office/drawing/2014/main" id="{35F73121-2673-0A1A-B089-2C74316DEF01}"/>
              </a:ext>
            </a:extLst>
          </p:cNvPr>
          <p:cNvGrpSpPr>
            <a:grpSpLocks/>
          </p:cNvGrpSpPr>
          <p:nvPr/>
        </p:nvGrpSpPr>
        <p:grpSpPr bwMode="auto">
          <a:xfrm>
            <a:off x="5562601" y="990600"/>
            <a:ext cx="919163" cy="1143000"/>
            <a:chOff x="4272" y="2823"/>
            <a:chExt cx="973" cy="1113"/>
          </a:xfrm>
        </p:grpSpPr>
        <p:sp>
          <p:nvSpPr>
            <p:cNvPr id="9299" name="Oval 7">
              <a:extLst>
                <a:ext uri="{FF2B5EF4-FFF2-40B4-BE49-F238E27FC236}">
                  <a16:creationId xmlns:a16="http://schemas.microsoft.com/office/drawing/2014/main" id="{31B3B6D1-7D68-E239-2580-55C921773C6E}"/>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 name="Oval 8">
              <a:extLst>
                <a:ext uri="{FF2B5EF4-FFF2-40B4-BE49-F238E27FC236}">
                  <a16:creationId xmlns:a16="http://schemas.microsoft.com/office/drawing/2014/main" id="{26DBA271-8AE4-3792-4406-AD5DA4B20AFF}"/>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11" name="Oval 9">
              <a:extLst>
                <a:ext uri="{FF2B5EF4-FFF2-40B4-BE49-F238E27FC236}">
                  <a16:creationId xmlns:a16="http://schemas.microsoft.com/office/drawing/2014/main" id="{1E8182FB-31AD-4596-E5F3-CB33F30ABFCE}"/>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12" name="Oval 10">
              <a:extLst>
                <a:ext uri="{FF2B5EF4-FFF2-40B4-BE49-F238E27FC236}">
                  <a16:creationId xmlns:a16="http://schemas.microsoft.com/office/drawing/2014/main" id="{0F48BCDE-842B-46FD-261D-2EB863611E6D}"/>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303" name="Picture 11" descr="Picture1">
              <a:extLst>
                <a:ext uri="{FF2B5EF4-FFF2-40B4-BE49-F238E27FC236}">
                  <a16:creationId xmlns:a16="http://schemas.microsoft.com/office/drawing/2014/main" id="{1D06FD2F-CA7B-42DF-6FFA-963D17932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4" name="Text Box 12">
              <a:extLst>
                <a:ext uri="{FF2B5EF4-FFF2-40B4-BE49-F238E27FC236}">
                  <a16:creationId xmlns:a16="http://schemas.microsoft.com/office/drawing/2014/main" id="{41AF50F5-670C-A874-C6CA-E9640D956F98}"/>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5</a:t>
              </a:r>
              <a:endParaRPr lang="en-US" altLang="en-US">
                <a:solidFill>
                  <a:srgbClr val="333399"/>
                </a:solidFill>
                <a:cs typeface="Arial" panose="020B0604020202020204" pitchFamily="34" charset="0"/>
              </a:endParaRPr>
            </a:p>
          </p:txBody>
        </p:sp>
      </p:grpSp>
      <p:sp>
        <p:nvSpPr>
          <p:cNvPr id="63550" name="AutoShape 62">
            <a:extLst>
              <a:ext uri="{FF2B5EF4-FFF2-40B4-BE49-F238E27FC236}">
                <a16:creationId xmlns:a16="http://schemas.microsoft.com/office/drawing/2014/main" id="{6F1710F0-60E9-0AAF-A14D-82AB4400DA80}"/>
              </a:ext>
            </a:extLst>
          </p:cNvPr>
          <p:cNvSpPr>
            <a:spLocks noChangeArrowheads="1"/>
          </p:cNvSpPr>
          <p:nvPr/>
        </p:nvSpPr>
        <p:spPr bwMode="auto">
          <a:xfrm>
            <a:off x="1752600" y="34290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7</a:t>
            </a:r>
          </a:p>
        </p:txBody>
      </p:sp>
      <p:grpSp>
        <p:nvGrpSpPr>
          <p:cNvPr id="63551" name="Group 6">
            <a:extLst>
              <a:ext uri="{FF2B5EF4-FFF2-40B4-BE49-F238E27FC236}">
                <a16:creationId xmlns:a16="http://schemas.microsoft.com/office/drawing/2014/main" id="{A7C49A53-C431-43B4-0871-51D925A699CD}"/>
              </a:ext>
            </a:extLst>
          </p:cNvPr>
          <p:cNvGrpSpPr>
            <a:grpSpLocks/>
          </p:cNvGrpSpPr>
          <p:nvPr/>
        </p:nvGrpSpPr>
        <p:grpSpPr bwMode="auto">
          <a:xfrm>
            <a:off x="6629401" y="990600"/>
            <a:ext cx="919163" cy="1143000"/>
            <a:chOff x="4272" y="2823"/>
            <a:chExt cx="973" cy="1113"/>
          </a:xfrm>
        </p:grpSpPr>
        <p:sp>
          <p:nvSpPr>
            <p:cNvPr id="9293" name="Oval 7">
              <a:extLst>
                <a:ext uri="{FF2B5EF4-FFF2-40B4-BE49-F238E27FC236}">
                  <a16:creationId xmlns:a16="http://schemas.microsoft.com/office/drawing/2014/main" id="{F0761EEF-FE47-681A-C620-972DE2AD716A}"/>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3" name="Oval 8">
              <a:extLst>
                <a:ext uri="{FF2B5EF4-FFF2-40B4-BE49-F238E27FC236}">
                  <a16:creationId xmlns:a16="http://schemas.microsoft.com/office/drawing/2014/main" id="{2E912966-CA7C-AD9B-C4BE-11083C847112}"/>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14" name="Oval 9">
              <a:extLst>
                <a:ext uri="{FF2B5EF4-FFF2-40B4-BE49-F238E27FC236}">
                  <a16:creationId xmlns:a16="http://schemas.microsoft.com/office/drawing/2014/main" id="{10C94810-79FA-81EC-B2D5-4E4B763CE109}"/>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15" name="Oval 10">
              <a:extLst>
                <a:ext uri="{FF2B5EF4-FFF2-40B4-BE49-F238E27FC236}">
                  <a16:creationId xmlns:a16="http://schemas.microsoft.com/office/drawing/2014/main" id="{F91D6F97-146F-F4A4-650A-B179ECC5C6B7}"/>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97" name="Picture 11" descr="Picture1">
              <a:extLst>
                <a:ext uri="{FF2B5EF4-FFF2-40B4-BE49-F238E27FC236}">
                  <a16:creationId xmlns:a16="http://schemas.microsoft.com/office/drawing/2014/main" id="{FA7BC92F-5BFA-0C07-7905-87F779B4C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8" name="Text Box 12">
              <a:extLst>
                <a:ext uri="{FF2B5EF4-FFF2-40B4-BE49-F238E27FC236}">
                  <a16:creationId xmlns:a16="http://schemas.microsoft.com/office/drawing/2014/main" id="{46AA7FA0-5547-9E8A-42FB-DD432EC3394C}"/>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7</a:t>
              </a:r>
              <a:endParaRPr lang="en-US" altLang="en-US">
                <a:solidFill>
                  <a:srgbClr val="333399"/>
                </a:solidFill>
                <a:cs typeface="Arial" panose="020B0604020202020204" pitchFamily="34" charset="0"/>
              </a:endParaRPr>
            </a:p>
          </p:txBody>
        </p:sp>
      </p:grpSp>
      <p:sp>
        <p:nvSpPr>
          <p:cNvPr id="63558" name="AutoShape 70">
            <a:extLst>
              <a:ext uri="{FF2B5EF4-FFF2-40B4-BE49-F238E27FC236}">
                <a16:creationId xmlns:a16="http://schemas.microsoft.com/office/drawing/2014/main" id="{F1FB44D8-924D-59BF-9184-1D593855D1C5}"/>
              </a:ext>
            </a:extLst>
          </p:cNvPr>
          <p:cNvSpPr>
            <a:spLocks noChangeArrowheads="1"/>
          </p:cNvSpPr>
          <p:nvPr/>
        </p:nvSpPr>
        <p:spPr bwMode="auto">
          <a:xfrm>
            <a:off x="2438400" y="34290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8</a:t>
            </a:r>
          </a:p>
        </p:txBody>
      </p:sp>
      <p:grpSp>
        <p:nvGrpSpPr>
          <p:cNvPr id="63559" name="Group 6">
            <a:extLst>
              <a:ext uri="{FF2B5EF4-FFF2-40B4-BE49-F238E27FC236}">
                <a16:creationId xmlns:a16="http://schemas.microsoft.com/office/drawing/2014/main" id="{446BA818-A545-0C70-5411-7EE6717DD1C3}"/>
              </a:ext>
            </a:extLst>
          </p:cNvPr>
          <p:cNvGrpSpPr>
            <a:grpSpLocks/>
          </p:cNvGrpSpPr>
          <p:nvPr/>
        </p:nvGrpSpPr>
        <p:grpSpPr bwMode="auto">
          <a:xfrm>
            <a:off x="7696201" y="990600"/>
            <a:ext cx="919163" cy="1143000"/>
            <a:chOff x="4272" y="2823"/>
            <a:chExt cx="973" cy="1113"/>
          </a:xfrm>
        </p:grpSpPr>
        <p:sp>
          <p:nvSpPr>
            <p:cNvPr id="9287" name="Oval 7">
              <a:extLst>
                <a:ext uri="{FF2B5EF4-FFF2-40B4-BE49-F238E27FC236}">
                  <a16:creationId xmlns:a16="http://schemas.microsoft.com/office/drawing/2014/main" id="{69DEEC09-242F-C894-3436-6BA228E7C163}"/>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6" name="Oval 8">
              <a:extLst>
                <a:ext uri="{FF2B5EF4-FFF2-40B4-BE49-F238E27FC236}">
                  <a16:creationId xmlns:a16="http://schemas.microsoft.com/office/drawing/2014/main" id="{60BDB11E-E794-9A41-5C34-C45BAAD71A87}"/>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17" name="Oval 9">
              <a:extLst>
                <a:ext uri="{FF2B5EF4-FFF2-40B4-BE49-F238E27FC236}">
                  <a16:creationId xmlns:a16="http://schemas.microsoft.com/office/drawing/2014/main" id="{3549C991-8B99-E7EF-3DA7-3F5A535DF1F2}"/>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18" name="Oval 10">
              <a:extLst>
                <a:ext uri="{FF2B5EF4-FFF2-40B4-BE49-F238E27FC236}">
                  <a16:creationId xmlns:a16="http://schemas.microsoft.com/office/drawing/2014/main" id="{60A8662F-4440-4A17-19BA-EF45955C1120}"/>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91" name="Picture 11" descr="Picture1">
              <a:extLst>
                <a:ext uri="{FF2B5EF4-FFF2-40B4-BE49-F238E27FC236}">
                  <a16:creationId xmlns:a16="http://schemas.microsoft.com/office/drawing/2014/main" id="{76F20A3C-EBB8-DE0D-401A-A9693020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2" name="Text Box 12">
              <a:extLst>
                <a:ext uri="{FF2B5EF4-FFF2-40B4-BE49-F238E27FC236}">
                  <a16:creationId xmlns:a16="http://schemas.microsoft.com/office/drawing/2014/main" id="{6354C143-C00E-2306-FEE5-210C799F2206}"/>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8</a:t>
              </a:r>
              <a:endParaRPr lang="en-US" altLang="en-US">
                <a:solidFill>
                  <a:srgbClr val="333399"/>
                </a:solidFill>
                <a:cs typeface="Arial" panose="020B0604020202020204" pitchFamily="34" charset="0"/>
              </a:endParaRPr>
            </a:p>
          </p:txBody>
        </p:sp>
      </p:grpSp>
      <p:sp>
        <p:nvSpPr>
          <p:cNvPr id="63566" name="AutoShape 78">
            <a:extLst>
              <a:ext uri="{FF2B5EF4-FFF2-40B4-BE49-F238E27FC236}">
                <a16:creationId xmlns:a16="http://schemas.microsoft.com/office/drawing/2014/main" id="{CEF98830-C0A4-F1FE-73D9-D48CE4B38652}"/>
              </a:ext>
            </a:extLst>
          </p:cNvPr>
          <p:cNvSpPr>
            <a:spLocks noChangeArrowheads="1"/>
          </p:cNvSpPr>
          <p:nvPr/>
        </p:nvSpPr>
        <p:spPr bwMode="auto">
          <a:xfrm>
            <a:off x="2438400" y="42672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10</a:t>
            </a:r>
          </a:p>
        </p:txBody>
      </p:sp>
      <p:grpSp>
        <p:nvGrpSpPr>
          <p:cNvPr id="63567" name="Group 6">
            <a:extLst>
              <a:ext uri="{FF2B5EF4-FFF2-40B4-BE49-F238E27FC236}">
                <a16:creationId xmlns:a16="http://schemas.microsoft.com/office/drawing/2014/main" id="{925AB5F7-4BC3-9887-7F9E-C30DF83E2AF6}"/>
              </a:ext>
            </a:extLst>
          </p:cNvPr>
          <p:cNvGrpSpPr>
            <a:grpSpLocks/>
          </p:cNvGrpSpPr>
          <p:nvPr/>
        </p:nvGrpSpPr>
        <p:grpSpPr bwMode="auto">
          <a:xfrm>
            <a:off x="8763001" y="990600"/>
            <a:ext cx="919163" cy="1143000"/>
            <a:chOff x="4272" y="2823"/>
            <a:chExt cx="973" cy="1113"/>
          </a:xfrm>
        </p:grpSpPr>
        <p:sp>
          <p:nvSpPr>
            <p:cNvPr id="9281" name="Oval 7">
              <a:extLst>
                <a:ext uri="{FF2B5EF4-FFF2-40B4-BE49-F238E27FC236}">
                  <a16:creationId xmlns:a16="http://schemas.microsoft.com/office/drawing/2014/main" id="{CE61B98E-426F-2803-2F76-BFD303C725F1}"/>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9" name="Oval 8">
              <a:extLst>
                <a:ext uri="{FF2B5EF4-FFF2-40B4-BE49-F238E27FC236}">
                  <a16:creationId xmlns:a16="http://schemas.microsoft.com/office/drawing/2014/main" id="{FE750FC0-85FC-5130-BBA3-170DF25CD224}"/>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0" name="Oval 9">
              <a:extLst>
                <a:ext uri="{FF2B5EF4-FFF2-40B4-BE49-F238E27FC236}">
                  <a16:creationId xmlns:a16="http://schemas.microsoft.com/office/drawing/2014/main" id="{8C80B4F7-31DF-5039-0FF1-B40850B8AE78}"/>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1" name="Oval 10">
              <a:extLst>
                <a:ext uri="{FF2B5EF4-FFF2-40B4-BE49-F238E27FC236}">
                  <a16:creationId xmlns:a16="http://schemas.microsoft.com/office/drawing/2014/main" id="{C024C2E2-A5AF-2561-9D91-6CB0F867385B}"/>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85" name="Picture 11" descr="Picture1">
              <a:extLst>
                <a:ext uri="{FF2B5EF4-FFF2-40B4-BE49-F238E27FC236}">
                  <a16:creationId xmlns:a16="http://schemas.microsoft.com/office/drawing/2014/main" id="{6CC0E722-BA9D-7C0C-B21E-077807783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6" name="Text Box 12">
              <a:extLst>
                <a:ext uri="{FF2B5EF4-FFF2-40B4-BE49-F238E27FC236}">
                  <a16:creationId xmlns:a16="http://schemas.microsoft.com/office/drawing/2014/main" id="{D6D15A45-89AE-E00E-5B45-94128A062163}"/>
                </a:ext>
              </a:extLst>
            </p:cNvPr>
            <p:cNvSpPr txBox="1">
              <a:spLocks noChangeArrowheads="1"/>
            </p:cNvSpPr>
            <p:nvPr/>
          </p:nvSpPr>
          <p:spPr bwMode="gray">
            <a:xfrm>
              <a:off x="4344" y="3214"/>
              <a:ext cx="807"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10</a:t>
              </a:r>
              <a:endParaRPr lang="en-US" altLang="en-US">
                <a:solidFill>
                  <a:srgbClr val="333399"/>
                </a:solidFill>
                <a:cs typeface="Arial" panose="020B0604020202020204" pitchFamily="34" charset="0"/>
              </a:endParaRPr>
            </a:p>
          </p:txBody>
        </p:sp>
      </p:grpSp>
      <p:sp>
        <p:nvSpPr>
          <p:cNvPr id="63574" name="AutoShape 86">
            <a:extLst>
              <a:ext uri="{FF2B5EF4-FFF2-40B4-BE49-F238E27FC236}">
                <a16:creationId xmlns:a16="http://schemas.microsoft.com/office/drawing/2014/main" id="{E952E9A5-D6D7-F8CC-325E-C0FB2A4AA954}"/>
              </a:ext>
            </a:extLst>
          </p:cNvPr>
          <p:cNvSpPr>
            <a:spLocks noChangeArrowheads="1"/>
          </p:cNvSpPr>
          <p:nvPr/>
        </p:nvSpPr>
        <p:spPr bwMode="auto">
          <a:xfrm>
            <a:off x="2424113" y="51054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12</a:t>
            </a:r>
          </a:p>
        </p:txBody>
      </p:sp>
      <p:grpSp>
        <p:nvGrpSpPr>
          <p:cNvPr id="63575" name="Group 6">
            <a:extLst>
              <a:ext uri="{FF2B5EF4-FFF2-40B4-BE49-F238E27FC236}">
                <a16:creationId xmlns:a16="http://schemas.microsoft.com/office/drawing/2014/main" id="{380B483D-0EB7-3DA4-CCC8-CBC7688F5339}"/>
              </a:ext>
            </a:extLst>
          </p:cNvPr>
          <p:cNvGrpSpPr>
            <a:grpSpLocks/>
          </p:cNvGrpSpPr>
          <p:nvPr/>
        </p:nvGrpSpPr>
        <p:grpSpPr bwMode="auto">
          <a:xfrm>
            <a:off x="9748838" y="990600"/>
            <a:ext cx="919162" cy="1143000"/>
            <a:chOff x="4272" y="2823"/>
            <a:chExt cx="973" cy="1113"/>
          </a:xfrm>
        </p:grpSpPr>
        <p:sp>
          <p:nvSpPr>
            <p:cNvPr id="9275" name="Oval 7">
              <a:extLst>
                <a:ext uri="{FF2B5EF4-FFF2-40B4-BE49-F238E27FC236}">
                  <a16:creationId xmlns:a16="http://schemas.microsoft.com/office/drawing/2014/main" id="{86132995-A8AC-2604-0A79-072569F2FB74}"/>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2" name="Oval 8">
              <a:extLst>
                <a:ext uri="{FF2B5EF4-FFF2-40B4-BE49-F238E27FC236}">
                  <a16:creationId xmlns:a16="http://schemas.microsoft.com/office/drawing/2014/main" id="{CE81DB45-7DD5-70C6-CE02-4AA70EE94C9C}"/>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3" name="Oval 9">
              <a:extLst>
                <a:ext uri="{FF2B5EF4-FFF2-40B4-BE49-F238E27FC236}">
                  <a16:creationId xmlns:a16="http://schemas.microsoft.com/office/drawing/2014/main" id="{A477B033-77A9-C6FA-9853-1BC8CA285BA9}"/>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4" name="Oval 10">
              <a:extLst>
                <a:ext uri="{FF2B5EF4-FFF2-40B4-BE49-F238E27FC236}">
                  <a16:creationId xmlns:a16="http://schemas.microsoft.com/office/drawing/2014/main" id="{25104B38-39DB-C543-4D94-5D9AD41D8A61}"/>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79" name="Picture 11" descr="Picture1">
              <a:extLst>
                <a:ext uri="{FF2B5EF4-FFF2-40B4-BE49-F238E27FC236}">
                  <a16:creationId xmlns:a16="http://schemas.microsoft.com/office/drawing/2014/main" id="{AB080F6B-7545-BE82-0CBC-B02A08D88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0" name="Text Box 12">
              <a:extLst>
                <a:ext uri="{FF2B5EF4-FFF2-40B4-BE49-F238E27FC236}">
                  <a16:creationId xmlns:a16="http://schemas.microsoft.com/office/drawing/2014/main" id="{68F3A6CD-EAA2-BFF6-536F-B4911D9F3D86}"/>
                </a:ext>
              </a:extLst>
            </p:cNvPr>
            <p:cNvSpPr txBox="1">
              <a:spLocks noChangeArrowheads="1"/>
            </p:cNvSpPr>
            <p:nvPr/>
          </p:nvSpPr>
          <p:spPr bwMode="gray">
            <a:xfrm>
              <a:off x="4344" y="3214"/>
              <a:ext cx="807"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12</a:t>
              </a:r>
              <a:endParaRPr lang="en-US" altLang="en-US">
                <a:solidFill>
                  <a:srgbClr val="333399"/>
                </a:solidFill>
                <a:cs typeface="Arial" panose="020B0604020202020204" pitchFamily="34" charset="0"/>
              </a:endParaRPr>
            </a:p>
          </p:txBody>
        </p:sp>
      </p:grpSp>
      <p:sp>
        <p:nvSpPr>
          <p:cNvPr id="63582" name="AutoShape 94">
            <a:extLst>
              <a:ext uri="{FF2B5EF4-FFF2-40B4-BE49-F238E27FC236}">
                <a16:creationId xmlns:a16="http://schemas.microsoft.com/office/drawing/2014/main" id="{B4AD2C56-6312-B6E6-90F8-F20B77BC4A24}"/>
              </a:ext>
            </a:extLst>
          </p:cNvPr>
          <p:cNvSpPr>
            <a:spLocks noChangeArrowheads="1"/>
          </p:cNvSpPr>
          <p:nvPr/>
        </p:nvSpPr>
        <p:spPr bwMode="auto">
          <a:xfrm>
            <a:off x="2493963" y="1884363"/>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4</a:t>
            </a:r>
          </a:p>
        </p:txBody>
      </p:sp>
      <p:grpSp>
        <p:nvGrpSpPr>
          <p:cNvPr id="63583" name="Group 6">
            <a:extLst>
              <a:ext uri="{FF2B5EF4-FFF2-40B4-BE49-F238E27FC236}">
                <a16:creationId xmlns:a16="http://schemas.microsoft.com/office/drawing/2014/main" id="{2C6C2DD0-8950-C570-4B0D-40AC81BCB77E}"/>
              </a:ext>
            </a:extLst>
          </p:cNvPr>
          <p:cNvGrpSpPr>
            <a:grpSpLocks/>
          </p:cNvGrpSpPr>
          <p:nvPr/>
        </p:nvGrpSpPr>
        <p:grpSpPr bwMode="auto">
          <a:xfrm>
            <a:off x="6629401" y="3276600"/>
            <a:ext cx="919163" cy="1143000"/>
            <a:chOff x="4272" y="2823"/>
            <a:chExt cx="973" cy="1113"/>
          </a:xfrm>
        </p:grpSpPr>
        <p:sp>
          <p:nvSpPr>
            <p:cNvPr id="9269" name="Oval 7">
              <a:extLst>
                <a:ext uri="{FF2B5EF4-FFF2-40B4-BE49-F238E27FC236}">
                  <a16:creationId xmlns:a16="http://schemas.microsoft.com/office/drawing/2014/main" id="{99225551-F965-373A-400A-AB05230DB08E}"/>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5" name="Oval 8">
              <a:extLst>
                <a:ext uri="{FF2B5EF4-FFF2-40B4-BE49-F238E27FC236}">
                  <a16:creationId xmlns:a16="http://schemas.microsoft.com/office/drawing/2014/main" id="{BF38F6C2-1BF0-F4CE-534E-02788C7EAAB7}"/>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6" name="Oval 9">
              <a:extLst>
                <a:ext uri="{FF2B5EF4-FFF2-40B4-BE49-F238E27FC236}">
                  <a16:creationId xmlns:a16="http://schemas.microsoft.com/office/drawing/2014/main" id="{F1DE44D5-FD4D-48BF-528C-62F2FB74518E}"/>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7" name="Oval 10">
              <a:extLst>
                <a:ext uri="{FF2B5EF4-FFF2-40B4-BE49-F238E27FC236}">
                  <a16:creationId xmlns:a16="http://schemas.microsoft.com/office/drawing/2014/main" id="{698980E3-57DD-DDA9-6D29-CD5DCB1207D5}"/>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73" name="Picture 11" descr="Picture1">
              <a:extLst>
                <a:ext uri="{FF2B5EF4-FFF2-40B4-BE49-F238E27FC236}">
                  <a16:creationId xmlns:a16="http://schemas.microsoft.com/office/drawing/2014/main" id="{6AA9EBC8-7A18-A0B6-9A2A-1201C673B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4" name="Text Box 12">
              <a:extLst>
                <a:ext uri="{FF2B5EF4-FFF2-40B4-BE49-F238E27FC236}">
                  <a16:creationId xmlns:a16="http://schemas.microsoft.com/office/drawing/2014/main" id="{D7D77E47-CD42-ABC0-7246-7127BF2B14F4}"/>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CC"/>
                  </a:solidFill>
                  <a:latin typeface="Verdana" panose="020B0604030504040204" pitchFamily="34" charset="0"/>
                  <a:cs typeface="Arial" panose="020B0604020202020204" pitchFamily="34" charset="0"/>
                </a:rPr>
                <a:t>4</a:t>
              </a:r>
              <a:endParaRPr lang="en-US" altLang="en-US">
                <a:solidFill>
                  <a:srgbClr val="FFFFCC"/>
                </a:solidFill>
                <a:cs typeface="Arial" panose="020B0604020202020204" pitchFamily="34" charset="0"/>
              </a:endParaRPr>
            </a:p>
          </p:txBody>
        </p:sp>
      </p:grpSp>
      <p:sp>
        <p:nvSpPr>
          <p:cNvPr id="63590" name="AutoShape 102">
            <a:extLst>
              <a:ext uri="{FF2B5EF4-FFF2-40B4-BE49-F238E27FC236}">
                <a16:creationId xmlns:a16="http://schemas.microsoft.com/office/drawing/2014/main" id="{3D7F0F4D-0DEB-FC24-88C8-5DADA568D5E0}"/>
              </a:ext>
            </a:extLst>
          </p:cNvPr>
          <p:cNvSpPr>
            <a:spLocks noChangeArrowheads="1"/>
          </p:cNvSpPr>
          <p:nvPr/>
        </p:nvSpPr>
        <p:spPr bwMode="auto">
          <a:xfrm>
            <a:off x="2459038" y="2611438"/>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6</a:t>
            </a:r>
          </a:p>
        </p:txBody>
      </p:sp>
      <p:grpSp>
        <p:nvGrpSpPr>
          <p:cNvPr id="63591" name="Group 6">
            <a:extLst>
              <a:ext uri="{FF2B5EF4-FFF2-40B4-BE49-F238E27FC236}">
                <a16:creationId xmlns:a16="http://schemas.microsoft.com/office/drawing/2014/main" id="{8A083E69-C76D-D80C-7E56-62C5DBF31C3E}"/>
              </a:ext>
            </a:extLst>
          </p:cNvPr>
          <p:cNvGrpSpPr>
            <a:grpSpLocks/>
          </p:cNvGrpSpPr>
          <p:nvPr/>
        </p:nvGrpSpPr>
        <p:grpSpPr bwMode="auto">
          <a:xfrm>
            <a:off x="7696201" y="3276600"/>
            <a:ext cx="919163" cy="1143000"/>
            <a:chOff x="4272" y="2823"/>
            <a:chExt cx="973" cy="1113"/>
          </a:xfrm>
        </p:grpSpPr>
        <p:sp>
          <p:nvSpPr>
            <p:cNvPr id="9263" name="Oval 7">
              <a:extLst>
                <a:ext uri="{FF2B5EF4-FFF2-40B4-BE49-F238E27FC236}">
                  <a16:creationId xmlns:a16="http://schemas.microsoft.com/office/drawing/2014/main" id="{D59D08A4-9FC3-C7B8-61E2-1E880AF7E82E}"/>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8" name="Oval 8">
              <a:extLst>
                <a:ext uri="{FF2B5EF4-FFF2-40B4-BE49-F238E27FC236}">
                  <a16:creationId xmlns:a16="http://schemas.microsoft.com/office/drawing/2014/main" id="{4E6F01E7-4CBE-74C2-862A-5F164E585840}"/>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9" name="Oval 9">
              <a:extLst>
                <a:ext uri="{FF2B5EF4-FFF2-40B4-BE49-F238E27FC236}">
                  <a16:creationId xmlns:a16="http://schemas.microsoft.com/office/drawing/2014/main" id="{C75696B5-B904-C99F-1D93-5F6537DDB947}"/>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30" name="Oval 10">
              <a:extLst>
                <a:ext uri="{FF2B5EF4-FFF2-40B4-BE49-F238E27FC236}">
                  <a16:creationId xmlns:a16="http://schemas.microsoft.com/office/drawing/2014/main" id="{41E08870-1A9D-BC66-7586-A1A1919D7BBB}"/>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67" name="Picture 11" descr="Picture1">
              <a:extLst>
                <a:ext uri="{FF2B5EF4-FFF2-40B4-BE49-F238E27FC236}">
                  <a16:creationId xmlns:a16="http://schemas.microsoft.com/office/drawing/2014/main" id="{7717ADD5-1EB9-F3D6-A677-29A69A7CA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8" name="Text Box 12">
              <a:extLst>
                <a:ext uri="{FF2B5EF4-FFF2-40B4-BE49-F238E27FC236}">
                  <a16:creationId xmlns:a16="http://schemas.microsoft.com/office/drawing/2014/main" id="{1922E407-7B31-6564-E452-D68B0D04BDBE}"/>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CC"/>
                  </a:solidFill>
                  <a:latin typeface="Verdana" panose="020B0604030504040204" pitchFamily="34" charset="0"/>
                  <a:cs typeface="Arial" panose="020B0604020202020204" pitchFamily="34" charset="0"/>
                </a:rPr>
                <a:t>6</a:t>
              </a:r>
              <a:endParaRPr lang="en-US" altLang="en-US">
                <a:solidFill>
                  <a:srgbClr val="FFFFCC"/>
                </a:solidFill>
                <a:cs typeface="Arial" panose="020B0604020202020204" pitchFamily="34" charset="0"/>
              </a:endParaRPr>
            </a:p>
          </p:txBody>
        </p:sp>
      </p:grpSp>
      <p:sp>
        <p:nvSpPr>
          <p:cNvPr id="63598" name="AutoShape 110">
            <a:extLst>
              <a:ext uri="{FF2B5EF4-FFF2-40B4-BE49-F238E27FC236}">
                <a16:creationId xmlns:a16="http://schemas.microsoft.com/office/drawing/2014/main" id="{949A6263-6127-E026-5CCA-EF40A52CCE2A}"/>
              </a:ext>
            </a:extLst>
          </p:cNvPr>
          <p:cNvSpPr>
            <a:spLocks noChangeArrowheads="1"/>
          </p:cNvSpPr>
          <p:nvPr/>
        </p:nvSpPr>
        <p:spPr bwMode="auto">
          <a:xfrm>
            <a:off x="1752600" y="42672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9</a:t>
            </a:r>
          </a:p>
        </p:txBody>
      </p:sp>
      <p:grpSp>
        <p:nvGrpSpPr>
          <p:cNvPr id="63599" name="Group 6">
            <a:extLst>
              <a:ext uri="{FF2B5EF4-FFF2-40B4-BE49-F238E27FC236}">
                <a16:creationId xmlns:a16="http://schemas.microsoft.com/office/drawing/2014/main" id="{7B6574C0-142D-D8ED-CCF9-FB79A8356DDC}"/>
              </a:ext>
            </a:extLst>
          </p:cNvPr>
          <p:cNvGrpSpPr>
            <a:grpSpLocks/>
          </p:cNvGrpSpPr>
          <p:nvPr/>
        </p:nvGrpSpPr>
        <p:grpSpPr bwMode="auto">
          <a:xfrm>
            <a:off x="8686801" y="3276600"/>
            <a:ext cx="919163" cy="1143000"/>
            <a:chOff x="4272" y="2823"/>
            <a:chExt cx="973" cy="1113"/>
          </a:xfrm>
        </p:grpSpPr>
        <p:sp>
          <p:nvSpPr>
            <p:cNvPr id="9257" name="Oval 7">
              <a:extLst>
                <a:ext uri="{FF2B5EF4-FFF2-40B4-BE49-F238E27FC236}">
                  <a16:creationId xmlns:a16="http://schemas.microsoft.com/office/drawing/2014/main" id="{3691604D-DE1B-4170-7917-6F56DBF7BB40}"/>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31" name="Oval 8">
              <a:extLst>
                <a:ext uri="{FF2B5EF4-FFF2-40B4-BE49-F238E27FC236}">
                  <a16:creationId xmlns:a16="http://schemas.microsoft.com/office/drawing/2014/main" id="{37CC118A-CBD2-1013-BEA2-C6C3C0113462}"/>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63617" name="Oval 9">
              <a:extLst>
                <a:ext uri="{FF2B5EF4-FFF2-40B4-BE49-F238E27FC236}">
                  <a16:creationId xmlns:a16="http://schemas.microsoft.com/office/drawing/2014/main" id="{2129C719-5251-71D4-3C8F-DF9F6550EBA9}"/>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63618" name="Oval 10">
              <a:extLst>
                <a:ext uri="{FF2B5EF4-FFF2-40B4-BE49-F238E27FC236}">
                  <a16:creationId xmlns:a16="http://schemas.microsoft.com/office/drawing/2014/main" id="{66C4721A-0B81-0AC1-F842-E8DFA3188062}"/>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61" name="Picture 11" descr="Picture1">
              <a:extLst>
                <a:ext uri="{FF2B5EF4-FFF2-40B4-BE49-F238E27FC236}">
                  <a16:creationId xmlns:a16="http://schemas.microsoft.com/office/drawing/2014/main" id="{A3CF4D8F-23CD-7B81-A709-92E05D960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2" name="Text Box 12">
              <a:extLst>
                <a:ext uri="{FF2B5EF4-FFF2-40B4-BE49-F238E27FC236}">
                  <a16:creationId xmlns:a16="http://schemas.microsoft.com/office/drawing/2014/main" id="{C8E0A224-38C5-45B1-286B-17A95100FCD0}"/>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CC"/>
                  </a:solidFill>
                  <a:latin typeface="Verdana" panose="020B0604030504040204" pitchFamily="34" charset="0"/>
                  <a:cs typeface="Arial" panose="020B0604020202020204" pitchFamily="34" charset="0"/>
                </a:rPr>
                <a:t>9</a:t>
              </a:r>
              <a:endParaRPr lang="en-US" altLang="en-US">
                <a:solidFill>
                  <a:srgbClr val="FFFFCC"/>
                </a:solidFill>
                <a:cs typeface="Arial" panose="020B0604020202020204" pitchFamily="34" charset="0"/>
              </a:endParaRPr>
            </a:p>
          </p:txBody>
        </p:sp>
      </p:grpSp>
      <p:sp>
        <p:nvSpPr>
          <p:cNvPr id="63606" name="AutoShape 118">
            <a:extLst>
              <a:ext uri="{FF2B5EF4-FFF2-40B4-BE49-F238E27FC236}">
                <a16:creationId xmlns:a16="http://schemas.microsoft.com/office/drawing/2014/main" id="{DF481DB7-962D-FE7B-57F7-16E03FB923DF}"/>
              </a:ext>
            </a:extLst>
          </p:cNvPr>
          <p:cNvSpPr>
            <a:spLocks noChangeArrowheads="1"/>
          </p:cNvSpPr>
          <p:nvPr/>
        </p:nvSpPr>
        <p:spPr bwMode="auto">
          <a:xfrm>
            <a:off x="1752600" y="51054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11</a:t>
            </a:r>
          </a:p>
        </p:txBody>
      </p:sp>
      <p:grpSp>
        <p:nvGrpSpPr>
          <p:cNvPr id="63607" name="Group 6">
            <a:extLst>
              <a:ext uri="{FF2B5EF4-FFF2-40B4-BE49-F238E27FC236}">
                <a16:creationId xmlns:a16="http://schemas.microsoft.com/office/drawing/2014/main" id="{C44C597C-0E3A-7F29-6CAF-9C8CAED51DE5}"/>
              </a:ext>
            </a:extLst>
          </p:cNvPr>
          <p:cNvGrpSpPr>
            <a:grpSpLocks/>
          </p:cNvGrpSpPr>
          <p:nvPr/>
        </p:nvGrpSpPr>
        <p:grpSpPr bwMode="auto">
          <a:xfrm>
            <a:off x="9748838" y="3276600"/>
            <a:ext cx="919162" cy="1143000"/>
            <a:chOff x="4272" y="2823"/>
            <a:chExt cx="973" cy="1113"/>
          </a:xfrm>
        </p:grpSpPr>
        <p:sp>
          <p:nvSpPr>
            <p:cNvPr id="9251" name="Oval 7">
              <a:extLst>
                <a:ext uri="{FF2B5EF4-FFF2-40B4-BE49-F238E27FC236}">
                  <a16:creationId xmlns:a16="http://schemas.microsoft.com/office/drawing/2014/main" id="{57BBC546-A64D-94AF-0889-7CB49A3793F5}"/>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63619" name="Oval 8">
              <a:extLst>
                <a:ext uri="{FF2B5EF4-FFF2-40B4-BE49-F238E27FC236}">
                  <a16:creationId xmlns:a16="http://schemas.microsoft.com/office/drawing/2014/main" id="{E2FAC40E-262D-6A44-FD68-1B39FE8883DC}"/>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63622" name="Oval 9">
              <a:extLst>
                <a:ext uri="{FF2B5EF4-FFF2-40B4-BE49-F238E27FC236}">
                  <a16:creationId xmlns:a16="http://schemas.microsoft.com/office/drawing/2014/main" id="{ED90CC65-93D8-E964-A90B-1B41C04BA3C8}"/>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63623" name="Oval 10">
              <a:extLst>
                <a:ext uri="{FF2B5EF4-FFF2-40B4-BE49-F238E27FC236}">
                  <a16:creationId xmlns:a16="http://schemas.microsoft.com/office/drawing/2014/main" id="{A189E637-ECA0-BF05-98FF-A1C05EC171EB}"/>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55" name="Picture 11" descr="Picture1">
              <a:extLst>
                <a:ext uri="{FF2B5EF4-FFF2-40B4-BE49-F238E27FC236}">
                  <a16:creationId xmlns:a16="http://schemas.microsoft.com/office/drawing/2014/main" id="{8727142F-E7A1-E3C3-25E9-8C3DF290D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6" name="Text Box 12">
              <a:extLst>
                <a:ext uri="{FF2B5EF4-FFF2-40B4-BE49-F238E27FC236}">
                  <a16:creationId xmlns:a16="http://schemas.microsoft.com/office/drawing/2014/main" id="{9031C7A4-AD32-CE3F-4D57-0E449C6B1CAA}"/>
                </a:ext>
              </a:extLst>
            </p:cNvPr>
            <p:cNvSpPr txBox="1">
              <a:spLocks noChangeArrowheads="1"/>
            </p:cNvSpPr>
            <p:nvPr/>
          </p:nvSpPr>
          <p:spPr bwMode="gray">
            <a:xfrm>
              <a:off x="4344" y="3214"/>
              <a:ext cx="807"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CC"/>
                  </a:solidFill>
                  <a:latin typeface="Verdana" panose="020B0604030504040204" pitchFamily="34" charset="0"/>
                  <a:cs typeface="Arial" panose="020B0604020202020204" pitchFamily="34" charset="0"/>
                </a:rPr>
                <a:t>11</a:t>
              </a:r>
              <a:endParaRPr lang="en-US" altLang="en-US">
                <a:solidFill>
                  <a:srgbClr val="FFFFCC"/>
                </a:solidFill>
                <a:cs typeface="Arial" panose="020B0604020202020204" pitchFamily="34" charset="0"/>
              </a:endParaRPr>
            </a:p>
          </p:txBody>
        </p:sp>
      </p:grpSp>
      <p:sp>
        <p:nvSpPr>
          <p:cNvPr id="63614" name="AutoShape 126">
            <a:extLst>
              <a:ext uri="{FF2B5EF4-FFF2-40B4-BE49-F238E27FC236}">
                <a16:creationId xmlns:a16="http://schemas.microsoft.com/office/drawing/2014/main" id="{4E17FCE1-1D5C-C503-306D-1A00B7DD3374}"/>
              </a:ext>
            </a:extLst>
          </p:cNvPr>
          <p:cNvSpPr>
            <a:spLocks noChangeArrowheads="1"/>
          </p:cNvSpPr>
          <p:nvPr/>
        </p:nvSpPr>
        <p:spPr bwMode="auto">
          <a:xfrm>
            <a:off x="2514600" y="1143000"/>
            <a:ext cx="609600" cy="609600"/>
          </a:xfrm>
          <a:prstGeom prst="hexagon">
            <a:avLst>
              <a:gd name="adj" fmla="val 25000"/>
              <a:gd name="vf" fmla="val 115470"/>
            </a:avLst>
          </a:prstGeom>
          <a:gradFill rotWithShape="1">
            <a:gsLst>
              <a:gs pos="0">
                <a:schemeClr val="hlink"/>
              </a:gs>
              <a:gs pos="100000">
                <a:srgbClr val="99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0"/>
              </a:spcBef>
              <a:spcAft>
                <a:spcPct val="0"/>
              </a:spcAft>
            </a:pPr>
            <a:r>
              <a:rPr lang="en-US" altLang="en-US">
                <a:solidFill>
                  <a:srgbClr val="FFFF00"/>
                </a:solidFill>
              </a:rPr>
              <a:t>2</a:t>
            </a:r>
          </a:p>
        </p:txBody>
      </p:sp>
      <p:grpSp>
        <p:nvGrpSpPr>
          <p:cNvPr id="63615" name="Group 6">
            <a:extLst>
              <a:ext uri="{FF2B5EF4-FFF2-40B4-BE49-F238E27FC236}">
                <a16:creationId xmlns:a16="http://schemas.microsoft.com/office/drawing/2014/main" id="{2B84F9A9-2D4C-B15D-7C49-78CE6A6B8433}"/>
              </a:ext>
            </a:extLst>
          </p:cNvPr>
          <p:cNvGrpSpPr>
            <a:grpSpLocks/>
          </p:cNvGrpSpPr>
          <p:nvPr/>
        </p:nvGrpSpPr>
        <p:grpSpPr bwMode="auto">
          <a:xfrm>
            <a:off x="8305801" y="5410200"/>
            <a:ext cx="919163" cy="1143000"/>
            <a:chOff x="4272" y="2823"/>
            <a:chExt cx="973" cy="1113"/>
          </a:xfrm>
        </p:grpSpPr>
        <p:sp>
          <p:nvSpPr>
            <p:cNvPr id="9245" name="Oval 7">
              <a:extLst>
                <a:ext uri="{FF2B5EF4-FFF2-40B4-BE49-F238E27FC236}">
                  <a16:creationId xmlns:a16="http://schemas.microsoft.com/office/drawing/2014/main" id="{7D5AA9C7-F25F-EE89-2361-998F0EEFF72E}"/>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80904" name="Oval 8">
              <a:extLst>
                <a:ext uri="{FF2B5EF4-FFF2-40B4-BE49-F238E27FC236}">
                  <a16:creationId xmlns:a16="http://schemas.microsoft.com/office/drawing/2014/main" id="{9004059D-285E-47E3-C942-E34048246914}"/>
                </a:ext>
              </a:extLst>
            </p:cNvPr>
            <p:cNvSpPr>
              <a:spLocks noChangeArrowheads="1"/>
            </p:cNvSpPr>
            <p:nvPr/>
          </p:nvSpPr>
          <p:spPr bwMode="gray">
            <a:xfrm>
              <a:off x="4272" y="2823"/>
              <a:ext cx="973" cy="972"/>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80905" name="Oval 9">
              <a:extLst>
                <a:ext uri="{FF2B5EF4-FFF2-40B4-BE49-F238E27FC236}">
                  <a16:creationId xmlns:a16="http://schemas.microsoft.com/office/drawing/2014/main" id="{B323CCAA-44AE-872F-1073-216235F6F11F}"/>
                </a:ext>
              </a:extLst>
            </p:cNvPr>
            <p:cNvSpPr>
              <a:spLocks noChangeArrowheads="1"/>
            </p:cNvSpPr>
            <p:nvPr/>
          </p:nvSpPr>
          <p:spPr bwMode="gray">
            <a:xfrm>
              <a:off x="4292" y="2846"/>
              <a:ext cx="929"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80906" name="Oval 10">
              <a:extLst>
                <a:ext uri="{FF2B5EF4-FFF2-40B4-BE49-F238E27FC236}">
                  <a16:creationId xmlns:a16="http://schemas.microsoft.com/office/drawing/2014/main" id="{C4D9C02F-62B5-5D18-0A68-715E740A91CE}"/>
                </a:ext>
              </a:extLst>
            </p:cNvPr>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9249" name="Picture 11" descr="Picture1">
              <a:extLst>
                <a:ext uri="{FF2B5EF4-FFF2-40B4-BE49-F238E27FC236}">
                  <a16:creationId xmlns:a16="http://schemas.microsoft.com/office/drawing/2014/main" id="{1633421E-2625-8A17-E50B-9B61503D5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0" name="Text Box 12">
              <a:extLst>
                <a:ext uri="{FF2B5EF4-FFF2-40B4-BE49-F238E27FC236}">
                  <a16:creationId xmlns:a16="http://schemas.microsoft.com/office/drawing/2014/main" id="{6E7CAA6A-4DFF-719A-48D0-C8AD8ED297D0}"/>
                </a:ext>
              </a:extLst>
            </p:cNvPr>
            <p:cNvSpPr txBox="1">
              <a:spLocks noChangeArrowheads="1"/>
            </p:cNvSpPr>
            <p:nvPr/>
          </p:nvSpPr>
          <p:spPr bwMode="gray">
            <a:xfrm>
              <a:off x="4497" y="3214"/>
              <a:ext cx="501"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2</a:t>
              </a:r>
              <a:endParaRPr lang="en-US" altLang="en-US">
                <a:solidFill>
                  <a:srgbClr val="333399"/>
                </a:solidFill>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ox(in)">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3502"/>
                                        </p:tgtEl>
                                        <p:attrNameLst>
                                          <p:attrName>style.visibility</p:attrName>
                                        </p:attrNameLst>
                                      </p:cBhvr>
                                      <p:to>
                                        <p:strVal val="visible"/>
                                      </p:to>
                                    </p:set>
                                    <p:animEffect transition="in" filter="box(in)">
                                      <p:cBhvr>
                                        <p:cTn id="12" dur="500"/>
                                        <p:tgtEl>
                                          <p:spTgt spid="635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3514"/>
                                        </p:tgtEl>
                                        <p:attrNameLst>
                                          <p:attrName>style.visibility</p:attrName>
                                        </p:attrNameLst>
                                      </p:cBhvr>
                                      <p:to>
                                        <p:strVal val="visible"/>
                                      </p:to>
                                    </p:set>
                                    <p:animEffect transition="in" filter="box(in)">
                                      <p:cBhvr>
                                        <p:cTn id="17" dur="500"/>
                                        <p:tgtEl>
                                          <p:spTgt spid="635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352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63527"/>
                                        </p:tgtEl>
                                        <p:attrNameLst>
                                          <p:attrName>style.visibility</p:attrName>
                                        </p:attrNameLst>
                                      </p:cBhvr>
                                      <p:to>
                                        <p:strVal val="visible"/>
                                      </p:to>
                                    </p:set>
                                    <p:animEffect transition="in" filter="box(in)">
                                      <p:cBhvr>
                                        <p:cTn id="23" dur="500"/>
                                        <p:tgtEl>
                                          <p:spTgt spid="635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nodeType="clickEffect">
                                  <p:stCondLst>
                                    <p:cond delay="0"/>
                                  </p:stCondLst>
                                  <p:childTnLst>
                                    <p:animEffect transition="out" filter="box(in)">
                                      <p:cBhvr>
                                        <p:cTn id="27" dur="500"/>
                                        <p:tgtEl>
                                          <p:spTgt spid="63527"/>
                                        </p:tgtEl>
                                      </p:cBhvr>
                                    </p:animEffect>
                                    <p:set>
                                      <p:cBhvr>
                                        <p:cTn id="28" dur="1" fill="hold">
                                          <p:stCondLst>
                                            <p:cond delay="499"/>
                                          </p:stCondLst>
                                        </p:cTn>
                                        <p:tgtEl>
                                          <p:spTgt spid="63527"/>
                                        </p:tgtEl>
                                        <p:attrNameLst>
                                          <p:attrName>style.visibility</p:attrName>
                                        </p:attrNameLst>
                                      </p:cBhvr>
                                      <p:to>
                                        <p:strVal val="hidden"/>
                                      </p:to>
                                    </p:set>
                                  </p:childTnLst>
                                </p:cTn>
                              </p:par>
                            </p:childTnLst>
                          </p:cTn>
                        </p:par>
                      </p:childTnLst>
                    </p:cTn>
                  </p:par>
                </p:childTnLst>
              </p:cTn>
              <p:nextCondLst>
                <p:cond evt="onClick" delay="0">
                  <p:tgtEl>
                    <p:spTgt spid="63526"/>
                  </p:tgtEl>
                </p:cond>
              </p:nextCondLst>
            </p:seq>
            <p:seq concurrent="1" nextAc="seek">
              <p:cTn id="29" restart="whenNotActive" fill="hold" evtFilter="cancelBubble" nodeType="interactiveSeq">
                <p:stCondLst>
                  <p:cond evt="onClick" delay="0">
                    <p:tgtEl>
                      <p:spTgt spid="6353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63535"/>
                                        </p:tgtEl>
                                        <p:attrNameLst>
                                          <p:attrName>style.visibility</p:attrName>
                                        </p:attrNameLst>
                                      </p:cBhvr>
                                      <p:to>
                                        <p:strVal val="visible"/>
                                      </p:to>
                                    </p:set>
                                    <p:animEffect transition="in" filter="box(in)">
                                      <p:cBhvr>
                                        <p:cTn id="34" dur="500"/>
                                        <p:tgtEl>
                                          <p:spTgt spid="6353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nodeType="clickEffect">
                                  <p:stCondLst>
                                    <p:cond delay="0"/>
                                  </p:stCondLst>
                                  <p:childTnLst>
                                    <p:animEffect transition="out" filter="box(in)">
                                      <p:cBhvr>
                                        <p:cTn id="38" dur="500"/>
                                        <p:tgtEl>
                                          <p:spTgt spid="63535"/>
                                        </p:tgtEl>
                                      </p:cBhvr>
                                    </p:animEffect>
                                    <p:set>
                                      <p:cBhvr>
                                        <p:cTn id="39" dur="1" fill="hold">
                                          <p:stCondLst>
                                            <p:cond delay="499"/>
                                          </p:stCondLst>
                                        </p:cTn>
                                        <p:tgtEl>
                                          <p:spTgt spid="63535"/>
                                        </p:tgtEl>
                                        <p:attrNameLst>
                                          <p:attrName>style.visibility</p:attrName>
                                        </p:attrNameLst>
                                      </p:cBhvr>
                                      <p:to>
                                        <p:strVal val="hidden"/>
                                      </p:to>
                                    </p:set>
                                  </p:childTnLst>
                                </p:cTn>
                              </p:par>
                            </p:childTnLst>
                          </p:cTn>
                        </p:par>
                      </p:childTnLst>
                    </p:cTn>
                  </p:par>
                </p:childTnLst>
              </p:cTn>
              <p:nextCondLst>
                <p:cond evt="onClick" delay="0">
                  <p:tgtEl>
                    <p:spTgt spid="63534"/>
                  </p:tgtEl>
                </p:cond>
              </p:nextCondLst>
            </p:seq>
            <p:seq concurrent="1" nextAc="seek">
              <p:cTn id="40" restart="whenNotActive" fill="hold" evtFilter="cancelBubble" nodeType="interactiveSeq">
                <p:stCondLst>
                  <p:cond evt="onClick" delay="0">
                    <p:tgtEl>
                      <p:spTgt spid="6354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63543"/>
                                        </p:tgtEl>
                                        <p:attrNameLst>
                                          <p:attrName>style.visibility</p:attrName>
                                        </p:attrNameLst>
                                      </p:cBhvr>
                                      <p:to>
                                        <p:strVal val="visible"/>
                                      </p:to>
                                    </p:set>
                                    <p:animEffect transition="in" filter="box(in)">
                                      <p:cBhvr>
                                        <p:cTn id="45" dur="500"/>
                                        <p:tgtEl>
                                          <p:spTgt spid="6354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xit" presetSubtype="16" fill="hold" nodeType="clickEffect">
                                  <p:stCondLst>
                                    <p:cond delay="0"/>
                                  </p:stCondLst>
                                  <p:childTnLst>
                                    <p:animEffect transition="out" filter="box(in)">
                                      <p:cBhvr>
                                        <p:cTn id="49" dur="500"/>
                                        <p:tgtEl>
                                          <p:spTgt spid="63543"/>
                                        </p:tgtEl>
                                      </p:cBhvr>
                                    </p:animEffect>
                                    <p:set>
                                      <p:cBhvr>
                                        <p:cTn id="50" dur="1" fill="hold">
                                          <p:stCondLst>
                                            <p:cond delay="499"/>
                                          </p:stCondLst>
                                        </p:cTn>
                                        <p:tgtEl>
                                          <p:spTgt spid="63543"/>
                                        </p:tgtEl>
                                        <p:attrNameLst>
                                          <p:attrName>style.visibility</p:attrName>
                                        </p:attrNameLst>
                                      </p:cBhvr>
                                      <p:to>
                                        <p:strVal val="hidden"/>
                                      </p:to>
                                    </p:set>
                                  </p:childTnLst>
                                </p:cTn>
                              </p:par>
                            </p:childTnLst>
                          </p:cTn>
                        </p:par>
                      </p:childTnLst>
                    </p:cTn>
                  </p:par>
                </p:childTnLst>
              </p:cTn>
              <p:nextCondLst>
                <p:cond evt="onClick" delay="0">
                  <p:tgtEl>
                    <p:spTgt spid="63542"/>
                  </p:tgtEl>
                </p:cond>
              </p:nextCondLst>
            </p:seq>
            <p:seq concurrent="1" nextAc="seek">
              <p:cTn id="51" restart="whenNotActive" fill="hold" evtFilter="cancelBubble" nodeType="interactiveSeq">
                <p:stCondLst>
                  <p:cond evt="onClick" delay="0">
                    <p:tgtEl>
                      <p:spTgt spid="63550"/>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63551"/>
                                        </p:tgtEl>
                                        <p:attrNameLst>
                                          <p:attrName>style.visibility</p:attrName>
                                        </p:attrNameLst>
                                      </p:cBhvr>
                                      <p:to>
                                        <p:strVal val="visible"/>
                                      </p:to>
                                    </p:set>
                                    <p:animEffect transition="in" filter="box(in)">
                                      <p:cBhvr>
                                        <p:cTn id="56" dur="500"/>
                                        <p:tgtEl>
                                          <p:spTgt spid="6355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xit" presetSubtype="16" fill="hold" nodeType="clickEffect">
                                  <p:stCondLst>
                                    <p:cond delay="0"/>
                                  </p:stCondLst>
                                  <p:childTnLst>
                                    <p:animEffect transition="out" filter="box(in)">
                                      <p:cBhvr>
                                        <p:cTn id="60" dur="500"/>
                                        <p:tgtEl>
                                          <p:spTgt spid="63551"/>
                                        </p:tgtEl>
                                      </p:cBhvr>
                                    </p:animEffect>
                                    <p:set>
                                      <p:cBhvr>
                                        <p:cTn id="61" dur="1" fill="hold">
                                          <p:stCondLst>
                                            <p:cond delay="499"/>
                                          </p:stCondLst>
                                        </p:cTn>
                                        <p:tgtEl>
                                          <p:spTgt spid="63551"/>
                                        </p:tgtEl>
                                        <p:attrNameLst>
                                          <p:attrName>style.visibility</p:attrName>
                                        </p:attrNameLst>
                                      </p:cBhvr>
                                      <p:to>
                                        <p:strVal val="hidden"/>
                                      </p:to>
                                    </p:set>
                                  </p:childTnLst>
                                </p:cTn>
                              </p:par>
                            </p:childTnLst>
                          </p:cTn>
                        </p:par>
                      </p:childTnLst>
                    </p:cTn>
                  </p:par>
                </p:childTnLst>
              </p:cTn>
              <p:nextCondLst>
                <p:cond evt="onClick" delay="0">
                  <p:tgtEl>
                    <p:spTgt spid="63550"/>
                  </p:tgtEl>
                </p:cond>
              </p:nextCondLst>
            </p:seq>
            <p:seq concurrent="1" nextAc="seek">
              <p:cTn id="62" restart="whenNotActive" fill="hold" evtFilter="cancelBubble" nodeType="interactiveSeq">
                <p:stCondLst>
                  <p:cond evt="onClick" delay="0">
                    <p:tgtEl>
                      <p:spTgt spid="6355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63559"/>
                                        </p:tgtEl>
                                        <p:attrNameLst>
                                          <p:attrName>style.visibility</p:attrName>
                                        </p:attrNameLst>
                                      </p:cBhvr>
                                      <p:to>
                                        <p:strVal val="visible"/>
                                      </p:to>
                                    </p:set>
                                    <p:animEffect transition="in" filter="box(in)">
                                      <p:cBhvr>
                                        <p:cTn id="67" dur="500"/>
                                        <p:tgtEl>
                                          <p:spTgt spid="635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nodeType="clickEffect">
                                  <p:stCondLst>
                                    <p:cond delay="0"/>
                                  </p:stCondLst>
                                  <p:childTnLst>
                                    <p:animEffect transition="out" filter="box(in)">
                                      <p:cBhvr>
                                        <p:cTn id="71" dur="500"/>
                                        <p:tgtEl>
                                          <p:spTgt spid="63559"/>
                                        </p:tgtEl>
                                      </p:cBhvr>
                                    </p:animEffect>
                                    <p:set>
                                      <p:cBhvr>
                                        <p:cTn id="72" dur="1" fill="hold">
                                          <p:stCondLst>
                                            <p:cond delay="499"/>
                                          </p:stCondLst>
                                        </p:cTn>
                                        <p:tgtEl>
                                          <p:spTgt spid="63559"/>
                                        </p:tgtEl>
                                        <p:attrNameLst>
                                          <p:attrName>style.visibility</p:attrName>
                                        </p:attrNameLst>
                                      </p:cBhvr>
                                      <p:to>
                                        <p:strVal val="hidden"/>
                                      </p:to>
                                    </p:set>
                                  </p:childTnLst>
                                </p:cTn>
                              </p:par>
                            </p:childTnLst>
                          </p:cTn>
                        </p:par>
                      </p:childTnLst>
                    </p:cTn>
                  </p:par>
                </p:childTnLst>
              </p:cTn>
              <p:nextCondLst>
                <p:cond evt="onClick" delay="0">
                  <p:tgtEl>
                    <p:spTgt spid="63558"/>
                  </p:tgtEl>
                </p:cond>
              </p:nextCondLst>
            </p:seq>
            <p:seq concurrent="1" nextAc="seek">
              <p:cTn id="73" restart="whenNotActive" fill="hold" evtFilter="cancelBubble" nodeType="interactiveSeq">
                <p:stCondLst>
                  <p:cond evt="onClick" delay="0">
                    <p:tgtEl>
                      <p:spTgt spid="63566"/>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4" presetClass="entr" presetSubtype="16" fill="hold" nodeType="clickEffect">
                                  <p:stCondLst>
                                    <p:cond delay="0"/>
                                  </p:stCondLst>
                                  <p:childTnLst>
                                    <p:set>
                                      <p:cBhvr>
                                        <p:cTn id="77" dur="1" fill="hold">
                                          <p:stCondLst>
                                            <p:cond delay="0"/>
                                          </p:stCondLst>
                                        </p:cTn>
                                        <p:tgtEl>
                                          <p:spTgt spid="63567"/>
                                        </p:tgtEl>
                                        <p:attrNameLst>
                                          <p:attrName>style.visibility</p:attrName>
                                        </p:attrNameLst>
                                      </p:cBhvr>
                                      <p:to>
                                        <p:strVal val="visible"/>
                                      </p:to>
                                    </p:set>
                                    <p:animEffect transition="in" filter="box(in)">
                                      <p:cBhvr>
                                        <p:cTn id="78" dur="500"/>
                                        <p:tgtEl>
                                          <p:spTgt spid="6356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xit" presetSubtype="16" fill="hold" nodeType="clickEffect">
                                  <p:stCondLst>
                                    <p:cond delay="0"/>
                                  </p:stCondLst>
                                  <p:childTnLst>
                                    <p:animEffect transition="out" filter="box(in)">
                                      <p:cBhvr>
                                        <p:cTn id="82" dur="500"/>
                                        <p:tgtEl>
                                          <p:spTgt spid="63567"/>
                                        </p:tgtEl>
                                      </p:cBhvr>
                                    </p:animEffect>
                                    <p:set>
                                      <p:cBhvr>
                                        <p:cTn id="83" dur="1" fill="hold">
                                          <p:stCondLst>
                                            <p:cond delay="499"/>
                                          </p:stCondLst>
                                        </p:cTn>
                                        <p:tgtEl>
                                          <p:spTgt spid="63567"/>
                                        </p:tgtEl>
                                        <p:attrNameLst>
                                          <p:attrName>style.visibility</p:attrName>
                                        </p:attrNameLst>
                                      </p:cBhvr>
                                      <p:to>
                                        <p:strVal val="hidden"/>
                                      </p:to>
                                    </p:set>
                                  </p:childTnLst>
                                </p:cTn>
                              </p:par>
                            </p:childTnLst>
                          </p:cTn>
                        </p:par>
                      </p:childTnLst>
                    </p:cTn>
                  </p:par>
                </p:childTnLst>
              </p:cTn>
              <p:nextCondLst>
                <p:cond evt="onClick" delay="0">
                  <p:tgtEl>
                    <p:spTgt spid="63566"/>
                  </p:tgtEl>
                </p:cond>
              </p:nextCondLst>
            </p:seq>
            <p:seq concurrent="1" nextAc="seek">
              <p:cTn id="84" restart="whenNotActive" fill="hold" evtFilter="cancelBubble" nodeType="interactiveSeq">
                <p:stCondLst>
                  <p:cond evt="onClick" delay="0">
                    <p:tgtEl>
                      <p:spTgt spid="63574"/>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4" presetClass="entr" presetSubtype="16" fill="hold" nodeType="clickEffect">
                                  <p:stCondLst>
                                    <p:cond delay="0"/>
                                  </p:stCondLst>
                                  <p:childTnLst>
                                    <p:set>
                                      <p:cBhvr>
                                        <p:cTn id="88" dur="1" fill="hold">
                                          <p:stCondLst>
                                            <p:cond delay="0"/>
                                          </p:stCondLst>
                                        </p:cTn>
                                        <p:tgtEl>
                                          <p:spTgt spid="63575"/>
                                        </p:tgtEl>
                                        <p:attrNameLst>
                                          <p:attrName>style.visibility</p:attrName>
                                        </p:attrNameLst>
                                      </p:cBhvr>
                                      <p:to>
                                        <p:strVal val="visible"/>
                                      </p:to>
                                    </p:set>
                                    <p:animEffect transition="in" filter="box(in)">
                                      <p:cBhvr>
                                        <p:cTn id="89" dur="500"/>
                                        <p:tgtEl>
                                          <p:spTgt spid="6357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xit" presetSubtype="16" fill="hold" nodeType="clickEffect">
                                  <p:stCondLst>
                                    <p:cond delay="0"/>
                                  </p:stCondLst>
                                  <p:childTnLst>
                                    <p:animEffect transition="out" filter="box(in)">
                                      <p:cBhvr>
                                        <p:cTn id="93" dur="500"/>
                                        <p:tgtEl>
                                          <p:spTgt spid="63575"/>
                                        </p:tgtEl>
                                      </p:cBhvr>
                                    </p:animEffect>
                                    <p:set>
                                      <p:cBhvr>
                                        <p:cTn id="94" dur="1" fill="hold">
                                          <p:stCondLst>
                                            <p:cond delay="499"/>
                                          </p:stCondLst>
                                        </p:cTn>
                                        <p:tgtEl>
                                          <p:spTgt spid="63575"/>
                                        </p:tgtEl>
                                        <p:attrNameLst>
                                          <p:attrName>style.visibility</p:attrName>
                                        </p:attrNameLst>
                                      </p:cBhvr>
                                      <p:to>
                                        <p:strVal val="hidden"/>
                                      </p:to>
                                    </p:set>
                                  </p:childTnLst>
                                </p:cTn>
                              </p:par>
                            </p:childTnLst>
                          </p:cTn>
                        </p:par>
                      </p:childTnLst>
                    </p:cTn>
                  </p:par>
                </p:childTnLst>
              </p:cTn>
              <p:nextCondLst>
                <p:cond evt="onClick" delay="0">
                  <p:tgtEl>
                    <p:spTgt spid="63574"/>
                  </p:tgtEl>
                </p:cond>
              </p:nextCondLst>
            </p:seq>
            <p:seq concurrent="1" nextAc="seek">
              <p:cTn id="95" restart="whenNotActive" fill="hold" evtFilter="cancelBubble" nodeType="interactiveSeq">
                <p:stCondLst>
                  <p:cond evt="onClick" delay="0">
                    <p:tgtEl>
                      <p:spTgt spid="63582"/>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4" presetClass="entr" presetSubtype="16" fill="hold" nodeType="clickEffect">
                                  <p:stCondLst>
                                    <p:cond delay="0"/>
                                  </p:stCondLst>
                                  <p:childTnLst>
                                    <p:set>
                                      <p:cBhvr>
                                        <p:cTn id="99" dur="1" fill="hold">
                                          <p:stCondLst>
                                            <p:cond delay="0"/>
                                          </p:stCondLst>
                                        </p:cTn>
                                        <p:tgtEl>
                                          <p:spTgt spid="63583"/>
                                        </p:tgtEl>
                                        <p:attrNameLst>
                                          <p:attrName>style.visibility</p:attrName>
                                        </p:attrNameLst>
                                      </p:cBhvr>
                                      <p:to>
                                        <p:strVal val="visible"/>
                                      </p:to>
                                    </p:set>
                                    <p:animEffect transition="in" filter="box(in)">
                                      <p:cBhvr>
                                        <p:cTn id="100" dur="500"/>
                                        <p:tgtEl>
                                          <p:spTgt spid="63583"/>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nodeType="clickEffect">
                                  <p:stCondLst>
                                    <p:cond delay="0"/>
                                  </p:stCondLst>
                                  <p:childTnLst>
                                    <p:animEffect transition="out" filter="box(in)">
                                      <p:cBhvr>
                                        <p:cTn id="104" dur="500"/>
                                        <p:tgtEl>
                                          <p:spTgt spid="63583"/>
                                        </p:tgtEl>
                                      </p:cBhvr>
                                    </p:animEffect>
                                    <p:set>
                                      <p:cBhvr>
                                        <p:cTn id="105" dur="1" fill="hold">
                                          <p:stCondLst>
                                            <p:cond delay="499"/>
                                          </p:stCondLst>
                                        </p:cTn>
                                        <p:tgtEl>
                                          <p:spTgt spid="63583"/>
                                        </p:tgtEl>
                                        <p:attrNameLst>
                                          <p:attrName>style.visibility</p:attrName>
                                        </p:attrNameLst>
                                      </p:cBhvr>
                                      <p:to>
                                        <p:strVal val="hidden"/>
                                      </p:to>
                                    </p:set>
                                  </p:childTnLst>
                                </p:cTn>
                              </p:par>
                            </p:childTnLst>
                          </p:cTn>
                        </p:par>
                      </p:childTnLst>
                    </p:cTn>
                  </p:par>
                </p:childTnLst>
              </p:cTn>
              <p:nextCondLst>
                <p:cond evt="onClick" delay="0">
                  <p:tgtEl>
                    <p:spTgt spid="63582"/>
                  </p:tgtEl>
                </p:cond>
              </p:nextCondLst>
            </p:seq>
            <p:seq concurrent="1" nextAc="seek">
              <p:cTn id="106" restart="whenNotActive" fill="hold" evtFilter="cancelBubble" nodeType="interactiveSeq">
                <p:stCondLst>
                  <p:cond evt="onClick" delay="0">
                    <p:tgtEl>
                      <p:spTgt spid="63590"/>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4" presetClass="entr" presetSubtype="16" fill="hold" nodeType="clickEffect">
                                  <p:stCondLst>
                                    <p:cond delay="0"/>
                                  </p:stCondLst>
                                  <p:childTnLst>
                                    <p:set>
                                      <p:cBhvr>
                                        <p:cTn id="110" dur="1" fill="hold">
                                          <p:stCondLst>
                                            <p:cond delay="0"/>
                                          </p:stCondLst>
                                        </p:cTn>
                                        <p:tgtEl>
                                          <p:spTgt spid="63591"/>
                                        </p:tgtEl>
                                        <p:attrNameLst>
                                          <p:attrName>style.visibility</p:attrName>
                                        </p:attrNameLst>
                                      </p:cBhvr>
                                      <p:to>
                                        <p:strVal val="visible"/>
                                      </p:to>
                                    </p:set>
                                    <p:animEffect transition="in" filter="box(in)">
                                      <p:cBhvr>
                                        <p:cTn id="111" dur="500"/>
                                        <p:tgtEl>
                                          <p:spTgt spid="63591"/>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p:stCondLst>
                                    <p:cond delay="0"/>
                                  </p:stCondLst>
                                  <p:childTnLst>
                                    <p:animEffect transition="out" filter="box(in)">
                                      <p:cBhvr>
                                        <p:cTn id="115" dur="500"/>
                                        <p:tgtEl>
                                          <p:spTgt spid="63591"/>
                                        </p:tgtEl>
                                      </p:cBhvr>
                                    </p:animEffect>
                                    <p:set>
                                      <p:cBhvr>
                                        <p:cTn id="116" dur="1" fill="hold">
                                          <p:stCondLst>
                                            <p:cond delay="499"/>
                                          </p:stCondLst>
                                        </p:cTn>
                                        <p:tgtEl>
                                          <p:spTgt spid="63591"/>
                                        </p:tgtEl>
                                        <p:attrNameLst>
                                          <p:attrName>style.visibility</p:attrName>
                                        </p:attrNameLst>
                                      </p:cBhvr>
                                      <p:to>
                                        <p:strVal val="hidden"/>
                                      </p:to>
                                    </p:set>
                                  </p:childTnLst>
                                </p:cTn>
                              </p:par>
                            </p:childTnLst>
                          </p:cTn>
                        </p:par>
                      </p:childTnLst>
                    </p:cTn>
                  </p:par>
                </p:childTnLst>
              </p:cTn>
              <p:nextCondLst>
                <p:cond evt="onClick" delay="0">
                  <p:tgtEl>
                    <p:spTgt spid="63590"/>
                  </p:tgtEl>
                </p:cond>
              </p:nextCondLst>
            </p:seq>
            <p:seq concurrent="1" nextAc="seek">
              <p:cTn id="117" restart="whenNotActive" fill="hold" evtFilter="cancelBubble" nodeType="interactiveSeq">
                <p:stCondLst>
                  <p:cond evt="onClick" delay="0">
                    <p:tgtEl>
                      <p:spTgt spid="63598"/>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4" presetClass="entr" presetSubtype="16" fill="hold" nodeType="clickEffect">
                                  <p:stCondLst>
                                    <p:cond delay="0"/>
                                  </p:stCondLst>
                                  <p:childTnLst>
                                    <p:set>
                                      <p:cBhvr>
                                        <p:cTn id="121" dur="1" fill="hold">
                                          <p:stCondLst>
                                            <p:cond delay="0"/>
                                          </p:stCondLst>
                                        </p:cTn>
                                        <p:tgtEl>
                                          <p:spTgt spid="63599"/>
                                        </p:tgtEl>
                                        <p:attrNameLst>
                                          <p:attrName>style.visibility</p:attrName>
                                        </p:attrNameLst>
                                      </p:cBhvr>
                                      <p:to>
                                        <p:strVal val="visible"/>
                                      </p:to>
                                    </p:set>
                                    <p:animEffect transition="in" filter="box(in)">
                                      <p:cBhvr>
                                        <p:cTn id="122" dur="500"/>
                                        <p:tgtEl>
                                          <p:spTgt spid="6359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xit" presetSubtype="16" fill="hold" nodeType="clickEffect">
                                  <p:stCondLst>
                                    <p:cond delay="0"/>
                                  </p:stCondLst>
                                  <p:childTnLst>
                                    <p:animEffect transition="out" filter="box(in)">
                                      <p:cBhvr>
                                        <p:cTn id="126" dur="500"/>
                                        <p:tgtEl>
                                          <p:spTgt spid="63599"/>
                                        </p:tgtEl>
                                      </p:cBhvr>
                                    </p:animEffect>
                                    <p:set>
                                      <p:cBhvr>
                                        <p:cTn id="127" dur="1" fill="hold">
                                          <p:stCondLst>
                                            <p:cond delay="499"/>
                                          </p:stCondLst>
                                        </p:cTn>
                                        <p:tgtEl>
                                          <p:spTgt spid="63599"/>
                                        </p:tgtEl>
                                        <p:attrNameLst>
                                          <p:attrName>style.visibility</p:attrName>
                                        </p:attrNameLst>
                                      </p:cBhvr>
                                      <p:to>
                                        <p:strVal val="hidden"/>
                                      </p:to>
                                    </p:set>
                                  </p:childTnLst>
                                </p:cTn>
                              </p:par>
                            </p:childTnLst>
                          </p:cTn>
                        </p:par>
                      </p:childTnLst>
                    </p:cTn>
                  </p:par>
                </p:childTnLst>
              </p:cTn>
              <p:nextCondLst>
                <p:cond evt="onClick" delay="0">
                  <p:tgtEl>
                    <p:spTgt spid="63598"/>
                  </p:tgtEl>
                </p:cond>
              </p:nextCondLst>
            </p:seq>
            <p:seq concurrent="1" nextAc="seek">
              <p:cTn id="128" restart="whenNotActive" fill="hold" evtFilter="cancelBubble" nodeType="interactiveSeq">
                <p:stCondLst>
                  <p:cond evt="onClick" delay="0">
                    <p:tgtEl>
                      <p:spTgt spid="63606"/>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4" presetClass="entr" presetSubtype="16" fill="hold" nodeType="clickEffect">
                                  <p:stCondLst>
                                    <p:cond delay="0"/>
                                  </p:stCondLst>
                                  <p:childTnLst>
                                    <p:set>
                                      <p:cBhvr>
                                        <p:cTn id="132" dur="1" fill="hold">
                                          <p:stCondLst>
                                            <p:cond delay="0"/>
                                          </p:stCondLst>
                                        </p:cTn>
                                        <p:tgtEl>
                                          <p:spTgt spid="63607"/>
                                        </p:tgtEl>
                                        <p:attrNameLst>
                                          <p:attrName>style.visibility</p:attrName>
                                        </p:attrNameLst>
                                      </p:cBhvr>
                                      <p:to>
                                        <p:strVal val="visible"/>
                                      </p:to>
                                    </p:set>
                                    <p:animEffect transition="in" filter="box(in)">
                                      <p:cBhvr>
                                        <p:cTn id="133" dur="500"/>
                                        <p:tgtEl>
                                          <p:spTgt spid="63607"/>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 presetClass="exit" presetSubtype="16" fill="hold" nodeType="clickEffect">
                                  <p:stCondLst>
                                    <p:cond delay="0"/>
                                  </p:stCondLst>
                                  <p:childTnLst>
                                    <p:animEffect transition="out" filter="box(in)">
                                      <p:cBhvr>
                                        <p:cTn id="137" dur="500"/>
                                        <p:tgtEl>
                                          <p:spTgt spid="63607"/>
                                        </p:tgtEl>
                                      </p:cBhvr>
                                    </p:animEffect>
                                    <p:set>
                                      <p:cBhvr>
                                        <p:cTn id="138" dur="1" fill="hold">
                                          <p:stCondLst>
                                            <p:cond delay="499"/>
                                          </p:stCondLst>
                                        </p:cTn>
                                        <p:tgtEl>
                                          <p:spTgt spid="63607"/>
                                        </p:tgtEl>
                                        <p:attrNameLst>
                                          <p:attrName>style.visibility</p:attrName>
                                        </p:attrNameLst>
                                      </p:cBhvr>
                                      <p:to>
                                        <p:strVal val="hidden"/>
                                      </p:to>
                                    </p:set>
                                  </p:childTnLst>
                                </p:cTn>
                              </p:par>
                            </p:childTnLst>
                          </p:cTn>
                        </p:par>
                      </p:childTnLst>
                    </p:cTn>
                  </p:par>
                </p:childTnLst>
              </p:cTn>
              <p:nextCondLst>
                <p:cond evt="onClick" delay="0">
                  <p:tgtEl>
                    <p:spTgt spid="63606"/>
                  </p:tgtEl>
                </p:cond>
              </p:nextCondLst>
            </p:seq>
            <p:seq concurrent="1" nextAc="seek">
              <p:cTn id="139" restart="whenNotActive" fill="hold" evtFilter="cancelBubble" nodeType="interactiveSeq">
                <p:stCondLst>
                  <p:cond evt="onClick" delay="0">
                    <p:tgtEl>
                      <p:spTgt spid="6361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4" presetClass="entr" presetSubtype="16" fill="hold" nodeType="clickEffect">
                                  <p:stCondLst>
                                    <p:cond delay="0"/>
                                  </p:stCondLst>
                                  <p:childTnLst>
                                    <p:set>
                                      <p:cBhvr>
                                        <p:cTn id="143" dur="1" fill="hold">
                                          <p:stCondLst>
                                            <p:cond delay="0"/>
                                          </p:stCondLst>
                                        </p:cTn>
                                        <p:tgtEl>
                                          <p:spTgt spid="63615"/>
                                        </p:tgtEl>
                                        <p:attrNameLst>
                                          <p:attrName>style.visibility</p:attrName>
                                        </p:attrNameLst>
                                      </p:cBhvr>
                                      <p:to>
                                        <p:strVal val="visible"/>
                                      </p:to>
                                    </p:set>
                                    <p:animEffect transition="in" filter="box(in)">
                                      <p:cBhvr>
                                        <p:cTn id="144" dur="500"/>
                                        <p:tgtEl>
                                          <p:spTgt spid="63615"/>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 presetClass="exit" presetSubtype="16" fill="hold" nodeType="clickEffect">
                                  <p:stCondLst>
                                    <p:cond delay="0"/>
                                  </p:stCondLst>
                                  <p:childTnLst>
                                    <p:animEffect transition="out" filter="box(in)">
                                      <p:cBhvr>
                                        <p:cTn id="148" dur="500"/>
                                        <p:tgtEl>
                                          <p:spTgt spid="63615"/>
                                        </p:tgtEl>
                                      </p:cBhvr>
                                    </p:animEffect>
                                    <p:set>
                                      <p:cBhvr>
                                        <p:cTn id="149" dur="1" fill="hold">
                                          <p:stCondLst>
                                            <p:cond delay="499"/>
                                          </p:stCondLst>
                                        </p:cTn>
                                        <p:tgtEl>
                                          <p:spTgt spid="63615"/>
                                        </p:tgtEl>
                                        <p:attrNameLst>
                                          <p:attrName>style.visibility</p:attrName>
                                        </p:attrNameLst>
                                      </p:cBhvr>
                                      <p:to>
                                        <p:strVal val="hidden"/>
                                      </p:to>
                                    </p:set>
                                  </p:childTnLst>
                                </p:cTn>
                              </p:par>
                            </p:childTnLst>
                          </p:cTn>
                        </p:par>
                      </p:childTnLst>
                    </p:cTn>
                  </p:par>
                </p:childTnLst>
              </p:cTn>
              <p:nextCondLst>
                <p:cond evt="onClick" delay="0">
                  <p:tgtEl>
                    <p:spTgt spid="636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6">
            <a:extLst>
              <a:ext uri="{FF2B5EF4-FFF2-40B4-BE49-F238E27FC236}">
                <a16:creationId xmlns:a16="http://schemas.microsoft.com/office/drawing/2014/main" id="{819A5AC3-0B10-6733-4A2D-94C126B3BAB2}"/>
              </a:ext>
            </a:extLst>
          </p:cNvPr>
          <p:cNvGrpSpPr>
            <a:grpSpLocks/>
          </p:cNvGrpSpPr>
          <p:nvPr/>
        </p:nvGrpSpPr>
        <p:grpSpPr bwMode="auto">
          <a:xfrm>
            <a:off x="1905000" y="838200"/>
            <a:ext cx="1066800" cy="1385888"/>
            <a:chOff x="4272" y="2823"/>
            <a:chExt cx="973" cy="1113"/>
          </a:xfrm>
        </p:grpSpPr>
        <p:sp>
          <p:nvSpPr>
            <p:cNvPr id="10356" name="Oval 7">
              <a:extLst>
                <a:ext uri="{FF2B5EF4-FFF2-40B4-BE49-F238E27FC236}">
                  <a16:creationId xmlns:a16="http://schemas.microsoft.com/office/drawing/2014/main" id="{C3000C4A-3EFC-798D-0E1C-3CCCA0A2EC77}"/>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FFFF00"/>
                </a:solidFill>
                <a:cs typeface="Arial" panose="020B0604020202020204" pitchFamily="34" charset="0"/>
              </a:endParaRPr>
            </a:p>
          </p:txBody>
        </p:sp>
        <p:sp>
          <p:nvSpPr>
            <p:cNvPr id="2" name="Oval 8">
              <a:extLst>
                <a:ext uri="{FF2B5EF4-FFF2-40B4-BE49-F238E27FC236}">
                  <a16:creationId xmlns:a16="http://schemas.microsoft.com/office/drawing/2014/main" id="{362669E8-92F1-F9A2-7735-A488678F83A1}"/>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3" name="Oval 9">
              <a:extLst>
                <a:ext uri="{FF2B5EF4-FFF2-40B4-BE49-F238E27FC236}">
                  <a16:creationId xmlns:a16="http://schemas.microsoft.com/office/drawing/2014/main" id="{A3538CA7-2C95-1F2E-5DE8-CC7B79F3EE2E}"/>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4" name="Oval 10">
              <a:extLst>
                <a:ext uri="{FF2B5EF4-FFF2-40B4-BE49-F238E27FC236}">
                  <a16:creationId xmlns:a16="http://schemas.microsoft.com/office/drawing/2014/main" id="{AACD6ECC-D38B-FB59-1CBA-60A431EE6190}"/>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pic>
          <p:nvPicPr>
            <p:cNvPr id="10360" name="Picture 11" descr="Picture1">
              <a:extLst>
                <a:ext uri="{FF2B5EF4-FFF2-40B4-BE49-F238E27FC236}">
                  <a16:creationId xmlns:a16="http://schemas.microsoft.com/office/drawing/2014/main" id="{3C885741-581E-BBE6-F08B-163BF5B72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1" name="Text Box 12">
              <a:extLst>
                <a:ext uri="{FF2B5EF4-FFF2-40B4-BE49-F238E27FC236}">
                  <a16:creationId xmlns:a16="http://schemas.microsoft.com/office/drawing/2014/main" id="{C8CFF61E-6BD1-C440-B1A7-4E12A3BBE47B}"/>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00"/>
                  </a:solidFill>
                  <a:latin typeface="Verdana" panose="020B0604030504040204" pitchFamily="34" charset="0"/>
                  <a:cs typeface="Arial" panose="020B0604020202020204" pitchFamily="34" charset="0"/>
                </a:rPr>
                <a:t>1</a:t>
              </a:r>
              <a:endParaRPr lang="en-US" altLang="en-US">
                <a:solidFill>
                  <a:srgbClr val="FFFF00"/>
                </a:solidFill>
                <a:cs typeface="Arial" panose="020B0604020202020204" pitchFamily="34" charset="0"/>
              </a:endParaRPr>
            </a:p>
          </p:txBody>
        </p:sp>
      </p:grpSp>
      <p:grpSp>
        <p:nvGrpSpPr>
          <p:cNvPr id="27657" name="Group 6">
            <a:extLst>
              <a:ext uri="{FF2B5EF4-FFF2-40B4-BE49-F238E27FC236}">
                <a16:creationId xmlns:a16="http://schemas.microsoft.com/office/drawing/2014/main" id="{420410FB-D734-4A13-7E50-B027F1AA56A7}"/>
              </a:ext>
            </a:extLst>
          </p:cNvPr>
          <p:cNvGrpSpPr>
            <a:grpSpLocks/>
          </p:cNvGrpSpPr>
          <p:nvPr/>
        </p:nvGrpSpPr>
        <p:grpSpPr bwMode="auto">
          <a:xfrm>
            <a:off x="3048000" y="838200"/>
            <a:ext cx="1066800" cy="1385888"/>
            <a:chOff x="4272" y="2823"/>
            <a:chExt cx="973" cy="1113"/>
          </a:xfrm>
        </p:grpSpPr>
        <p:sp>
          <p:nvSpPr>
            <p:cNvPr id="10350" name="Oval 7">
              <a:extLst>
                <a:ext uri="{FF2B5EF4-FFF2-40B4-BE49-F238E27FC236}">
                  <a16:creationId xmlns:a16="http://schemas.microsoft.com/office/drawing/2014/main" id="{0BF417A2-2F0D-C24D-39FC-D3C9DA1DFC5B}"/>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FFFF00"/>
                </a:solidFill>
                <a:cs typeface="Arial" panose="020B0604020202020204" pitchFamily="34" charset="0"/>
              </a:endParaRPr>
            </a:p>
          </p:txBody>
        </p:sp>
        <p:sp>
          <p:nvSpPr>
            <p:cNvPr id="5" name="Oval 8">
              <a:extLst>
                <a:ext uri="{FF2B5EF4-FFF2-40B4-BE49-F238E27FC236}">
                  <a16:creationId xmlns:a16="http://schemas.microsoft.com/office/drawing/2014/main" id="{37A3D257-B4E7-4EBE-BA7E-88B0D1BFFFE2}"/>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6" name="Oval 9">
              <a:extLst>
                <a:ext uri="{FF2B5EF4-FFF2-40B4-BE49-F238E27FC236}">
                  <a16:creationId xmlns:a16="http://schemas.microsoft.com/office/drawing/2014/main" id="{4AA042CB-AA38-B167-BC17-DDA3CDF6B159}"/>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7" name="Oval 10">
              <a:extLst>
                <a:ext uri="{FF2B5EF4-FFF2-40B4-BE49-F238E27FC236}">
                  <a16:creationId xmlns:a16="http://schemas.microsoft.com/office/drawing/2014/main" id="{F13585DF-E7FE-7F2E-F656-C1C4808174C8}"/>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pic>
          <p:nvPicPr>
            <p:cNvPr id="10354" name="Picture 11" descr="Picture1">
              <a:extLst>
                <a:ext uri="{FF2B5EF4-FFF2-40B4-BE49-F238E27FC236}">
                  <a16:creationId xmlns:a16="http://schemas.microsoft.com/office/drawing/2014/main" id="{718409BF-FAF2-D02C-9E44-D9F35AAB9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5" name="Text Box 12">
              <a:extLst>
                <a:ext uri="{FF2B5EF4-FFF2-40B4-BE49-F238E27FC236}">
                  <a16:creationId xmlns:a16="http://schemas.microsoft.com/office/drawing/2014/main" id="{03DE5C06-3108-E196-8D23-3F554A71280E}"/>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00"/>
                  </a:solidFill>
                  <a:latin typeface="Verdana" panose="020B0604030504040204" pitchFamily="34" charset="0"/>
                  <a:cs typeface="Arial" panose="020B0604020202020204" pitchFamily="34" charset="0"/>
                </a:rPr>
                <a:t>3</a:t>
              </a:r>
              <a:endParaRPr lang="en-US" altLang="en-US">
                <a:solidFill>
                  <a:srgbClr val="FFFF00"/>
                </a:solidFill>
                <a:cs typeface="Arial" panose="020B0604020202020204" pitchFamily="34" charset="0"/>
              </a:endParaRPr>
            </a:p>
          </p:txBody>
        </p:sp>
      </p:grpSp>
      <p:grpSp>
        <p:nvGrpSpPr>
          <p:cNvPr id="27664" name="Group 6">
            <a:extLst>
              <a:ext uri="{FF2B5EF4-FFF2-40B4-BE49-F238E27FC236}">
                <a16:creationId xmlns:a16="http://schemas.microsoft.com/office/drawing/2014/main" id="{8AACE252-FBA3-4410-4A6D-456A0D79A6F3}"/>
              </a:ext>
            </a:extLst>
          </p:cNvPr>
          <p:cNvGrpSpPr>
            <a:grpSpLocks/>
          </p:cNvGrpSpPr>
          <p:nvPr/>
        </p:nvGrpSpPr>
        <p:grpSpPr bwMode="auto">
          <a:xfrm>
            <a:off x="4191000" y="838200"/>
            <a:ext cx="1066800" cy="1385888"/>
            <a:chOff x="4272" y="2823"/>
            <a:chExt cx="973" cy="1113"/>
          </a:xfrm>
        </p:grpSpPr>
        <p:sp>
          <p:nvSpPr>
            <p:cNvPr id="10344" name="Oval 7">
              <a:extLst>
                <a:ext uri="{FF2B5EF4-FFF2-40B4-BE49-F238E27FC236}">
                  <a16:creationId xmlns:a16="http://schemas.microsoft.com/office/drawing/2014/main" id="{3E755A0A-1614-568B-CD70-03D5F14E4158}"/>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FFFF00"/>
                </a:solidFill>
                <a:cs typeface="Arial" panose="020B0604020202020204" pitchFamily="34" charset="0"/>
              </a:endParaRPr>
            </a:p>
          </p:txBody>
        </p:sp>
        <p:sp>
          <p:nvSpPr>
            <p:cNvPr id="8" name="Oval 8">
              <a:extLst>
                <a:ext uri="{FF2B5EF4-FFF2-40B4-BE49-F238E27FC236}">
                  <a16:creationId xmlns:a16="http://schemas.microsoft.com/office/drawing/2014/main" id="{A756260D-7D42-D88D-F093-99824AB8C599}"/>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9" name="Oval 9">
              <a:extLst>
                <a:ext uri="{FF2B5EF4-FFF2-40B4-BE49-F238E27FC236}">
                  <a16:creationId xmlns:a16="http://schemas.microsoft.com/office/drawing/2014/main" id="{A0A6A5A5-AF2D-22E8-3406-13192457340D}"/>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10" name="Oval 10">
              <a:extLst>
                <a:ext uri="{FF2B5EF4-FFF2-40B4-BE49-F238E27FC236}">
                  <a16:creationId xmlns:a16="http://schemas.microsoft.com/office/drawing/2014/main" id="{B3B4AE84-A0E4-F061-386F-611F0497846D}"/>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pic>
          <p:nvPicPr>
            <p:cNvPr id="10348" name="Picture 11" descr="Picture1">
              <a:extLst>
                <a:ext uri="{FF2B5EF4-FFF2-40B4-BE49-F238E27FC236}">
                  <a16:creationId xmlns:a16="http://schemas.microsoft.com/office/drawing/2014/main" id="{EA1EA56A-DECB-746E-F5F7-1C889D146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9" name="Text Box 12">
              <a:extLst>
                <a:ext uri="{FF2B5EF4-FFF2-40B4-BE49-F238E27FC236}">
                  <a16:creationId xmlns:a16="http://schemas.microsoft.com/office/drawing/2014/main" id="{7F6AB7E7-EE5D-5639-3220-B134621A5AC8}"/>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00"/>
                  </a:solidFill>
                  <a:latin typeface="Verdana" panose="020B0604030504040204" pitchFamily="34" charset="0"/>
                  <a:cs typeface="Arial" panose="020B0604020202020204" pitchFamily="34" charset="0"/>
                </a:rPr>
                <a:t>5</a:t>
              </a:r>
              <a:endParaRPr lang="en-US" altLang="en-US">
                <a:solidFill>
                  <a:srgbClr val="FFFF00"/>
                </a:solidFill>
                <a:cs typeface="Arial" panose="020B0604020202020204" pitchFamily="34" charset="0"/>
              </a:endParaRPr>
            </a:p>
          </p:txBody>
        </p:sp>
      </p:grpSp>
      <p:grpSp>
        <p:nvGrpSpPr>
          <p:cNvPr id="27671" name="Group 6">
            <a:extLst>
              <a:ext uri="{FF2B5EF4-FFF2-40B4-BE49-F238E27FC236}">
                <a16:creationId xmlns:a16="http://schemas.microsoft.com/office/drawing/2014/main" id="{815C1C25-36A3-B959-AE50-553D8A7C29C0}"/>
              </a:ext>
            </a:extLst>
          </p:cNvPr>
          <p:cNvGrpSpPr>
            <a:grpSpLocks/>
          </p:cNvGrpSpPr>
          <p:nvPr/>
        </p:nvGrpSpPr>
        <p:grpSpPr bwMode="auto">
          <a:xfrm>
            <a:off x="5334000" y="838200"/>
            <a:ext cx="1066800" cy="1385888"/>
            <a:chOff x="4272" y="2823"/>
            <a:chExt cx="973" cy="1113"/>
          </a:xfrm>
        </p:grpSpPr>
        <p:sp>
          <p:nvSpPr>
            <p:cNvPr id="10338" name="Oval 7">
              <a:extLst>
                <a:ext uri="{FF2B5EF4-FFF2-40B4-BE49-F238E27FC236}">
                  <a16:creationId xmlns:a16="http://schemas.microsoft.com/office/drawing/2014/main" id="{8A04270D-5753-F17A-DC90-9466B4CB6969}"/>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FFFF00"/>
                </a:solidFill>
                <a:cs typeface="Arial" panose="020B0604020202020204" pitchFamily="34" charset="0"/>
              </a:endParaRPr>
            </a:p>
          </p:txBody>
        </p:sp>
        <p:sp>
          <p:nvSpPr>
            <p:cNvPr id="11" name="Oval 8">
              <a:extLst>
                <a:ext uri="{FF2B5EF4-FFF2-40B4-BE49-F238E27FC236}">
                  <a16:creationId xmlns:a16="http://schemas.microsoft.com/office/drawing/2014/main" id="{A699D192-65CC-B16D-A059-F9F05FF4F068}"/>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12" name="Oval 9">
              <a:extLst>
                <a:ext uri="{FF2B5EF4-FFF2-40B4-BE49-F238E27FC236}">
                  <a16:creationId xmlns:a16="http://schemas.microsoft.com/office/drawing/2014/main" id="{63EC1172-5957-9E81-843A-D83D47AD9D3D}"/>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13" name="Oval 10">
              <a:extLst>
                <a:ext uri="{FF2B5EF4-FFF2-40B4-BE49-F238E27FC236}">
                  <a16:creationId xmlns:a16="http://schemas.microsoft.com/office/drawing/2014/main" id="{394BF12A-2CFF-AC1C-E4B7-177C0B0D302C}"/>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pic>
          <p:nvPicPr>
            <p:cNvPr id="10342" name="Picture 11" descr="Picture1">
              <a:extLst>
                <a:ext uri="{FF2B5EF4-FFF2-40B4-BE49-F238E27FC236}">
                  <a16:creationId xmlns:a16="http://schemas.microsoft.com/office/drawing/2014/main" id="{00B29009-A13F-163C-6EBB-12B2A372B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 name="Text Box 12">
              <a:extLst>
                <a:ext uri="{FF2B5EF4-FFF2-40B4-BE49-F238E27FC236}">
                  <a16:creationId xmlns:a16="http://schemas.microsoft.com/office/drawing/2014/main" id="{1858FA1B-4372-D71A-20B7-473E751F9766}"/>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00"/>
                  </a:solidFill>
                  <a:latin typeface="Verdana" panose="020B0604030504040204" pitchFamily="34" charset="0"/>
                  <a:cs typeface="Arial" panose="020B0604020202020204" pitchFamily="34" charset="0"/>
                </a:rPr>
                <a:t>7</a:t>
              </a:r>
              <a:endParaRPr lang="en-US" altLang="en-US">
                <a:solidFill>
                  <a:srgbClr val="FFFF00"/>
                </a:solidFill>
                <a:cs typeface="Arial" panose="020B0604020202020204" pitchFamily="34" charset="0"/>
              </a:endParaRPr>
            </a:p>
          </p:txBody>
        </p:sp>
      </p:grpSp>
      <p:grpSp>
        <p:nvGrpSpPr>
          <p:cNvPr id="27678" name="Group 6">
            <a:extLst>
              <a:ext uri="{FF2B5EF4-FFF2-40B4-BE49-F238E27FC236}">
                <a16:creationId xmlns:a16="http://schemas.microsoft.com/office/drawing/2014/main" id="{1553B9AC-88AF-7003-F3A2-288B3011BB03}"/>
              </a:ext>
            </a:extLst>
          </p:cNvPr>
          <p:cNvGrpSpPr>
            <a:grpSpLocks/>
          </p:cNvGrpSpPr>
          <p:nvPr/>
        </p:nvGrpSpPr>
        <p:grpSpPr bwMode="auto">
          <a:xfrm>
            <a:off x="6477000" y="838200"/>
            <a:ext cx="1066800" cy="1385888"/>
            <a:chOff x="4272" y="2823"/>
            <a:chExt cx="973" cy="1113"/>
          </a:xfrm>
        </p:grpSpPr>
        <p:sp>
          <p:nvSpPr>
            <p:cNvPr id="10332" name="Oval 7">
              <a:extLst>
                <a:ext uri="{FF2B5EF4-FFF2-40B4-BE49-F238E27FC236}">
                  <a16:creationId xmlns:a16="http://schemas.microsoft.com/office/drawing/2014/main" id="{E79BE140-E5A7-AB33-3776-CF627CF0305F}"/>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FFFF00"/>
                </a:solidFill>
                <a:cs typeface="Arial" panose="020B0604020202020204" pitchFamily="34" charset="0"/>
              </a:endParaRPr>
            </a:p>
          </p:txBody>
        </p:sp>
        <p:sp>
          <p:nvSpPr>
            <p:cNvPr id="14" name="Oval 8">
              <a:extLst>
                <a:ext uri="{FF2B5EF4-FFF2-40B4-BE49-F238E27FC236}">
                  <a16:creationId xmlns:a16="http://schemas.microsoft.com/office/drawing/2014/main" id="{B1058156-D3B8-C2AE-1C98-1528428C950B}"/>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15" name="Oval 9">
              <a:extLst>
                <a:ext uri="{FF2B5EF4-FFF2-40B4-BE49-F238E27FC236}">
                  <a16:creationId xmlns:a16="http://schemas.microsoft.com/office/drawing/2014/main" id="{3F1B6045-18AF-D84D-CB9B-FCD015C3183E}"/>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16" name="Oval 10">
              <a:extLst>
                <a:ext uri="{FF2B5EF4-FFF2-40B4-BE49-F238E27FC236}">
                  <a16:creationId xmlns:a16="http://schemas.microsoft.com/office/drawing/2014/main" id="{F621CF56-950F-17DB-EB10-2AB2FE384172}"/>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pic>
          <p:nvPicPr>
            <p:cNvPr id="10336" name="Picture 11" descr="Picture1">
              <a:extLst>
                <a:ext uri="{FF2B5EF4-FFF2-40B4-BE49-F238E27FC236}">
                  <a16:creationId xmlns:a16="http://schemas.microsoft.com/office/drawing/2014/main" id="{F108067E-4745-6B77-2F59-F44D453BB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7" name="Text Box 12">
              <a:extLst>
                <a:ext uri="{FF2B5EF4-FFF2-40B4-BE49-F238E27FC236}">
                  <a16:creationId xmlns:a16="http://schemas.microsoft.com/office/drawing/2014/main" id="{A5075212-ECEB-621B-73AB-F77C5D7B843A}"/>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00"/>
                  </a:solidFill>
                  <a:latin typeface="Verdana" panose="020B0604030504040204" pitchFamily="34" charset="0"/>
                  <a:cs typeface="Arial" panose="020B0604020202020204" pitchFamily="34" charset="0"/>
                </a:rPr>
                <a:t>8</a:t>
              </a:r>
              <a:endParaRPr lang="en-US" altLang="en-US">
                <a:solidFill>
                  <a:srgbClr val="FFFF00"/>
                </a:solidFill>
                <a:cs typeface="Arial" panose="020B0604020202020204" pitchFamily="34" charset="0"/>
              </a:endParaRPr>
            </a:p>
          </p:txBody>
        </p:sp>
      </p:grpSp>
      <p:grpSp>
        <p:nvGrpSpPr>
          <p:cNvPr id="27685" name="Group 6">
            <a:extLst>
              <a:ext uri="{FF2B5EF4-FFF2-40B4-BE49-F238E27FC236}">
                <a16:creationId xmlns:a16="http://schemas.microsoft.com/office/drawing/2014/main" id="{E92F7507-E723-145A-CF59-2EDC5F994FAC}"/>
              </a:ext>
            </a:extLst>
          </p:cNvPr>
          <p:cNvGrpSpPr>
            <a:grpSpLocks/>
          </p:cNvGrpSpPr>
          <p:nvPr/>
        </p:nvGrpSpPr>
        <p:grpSpPr bwMode="auto">
          <a:xfrm>
            <a:off x="7620000" y="838200"/>
            <a:ext cx="1066800" cy="1385888"/>
            <a:chOff x="4272" y="2823"/>
            <a:chExt cx="973" cy="1113"/>
          </a:xfrm>
        </p:grpSpPr>
        <p:sp>
          <p:nvSpPr>
            <p:cNvPr id="10326" name="Oval 7">
              <a:extLst>
                <a:ext uri="{FF2B5EF4-FFF2-40B4-BE49-F238E27FC236}">
                  <a16:creationId xmlns:a16="http://schemas.microsoft.com/office/drawing/2014/main" id="{11EE1663-DF67-4071-5F90-965C652B0F78}"/>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FFFF00"/>
                </a:solidFill>
                <a:cs typeface="Arial" panose="020B0604020202020204" pitchFamily="34" charset="0"/>
              </a:endParaRPr>
            </a:p>
          </p:txBody>
        </p:sp>
        <p:sp>
          <p:nvSpPr>
            <p:cNvPr id="17" name="Oval 8">
              <a:extLst>
                <a:ext uri="{FF2B5EF4-FFF2-40B4-BE49-F238E27FC236}">
                  <a16:creationId xmlns:a16="http://schemas.microsoft.com/office/drawing/2014/main" id="{316303E4-C353-922A-DEE8-8573A8FFC13B}"/>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18" name="Oval 9">
              <a:extLst>
                <a:ext uri="{FF2B5EF4-FFF2-40B4-BE49-F238E27FC236}">
                  <a16:creationId xmlns:a16="http://schemas.microsoft.com/office/drawing/2014/main" id="{14F914BD-7D1E-56A3-3E78-CE03D2BFD7B1}"/>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19" name="Oval 10">
              <a:extLst>
                <a:ext uri="{FF2B5EF4-FFF2-40B4-BE49-F238E27FC236}">
                  <a16:creationId xmlns:a16="http://schemas.microsoft.com/office/drawing/2014/main" id="{3F03DE57-F239-0841-A1AA-9E015E4279EA}"/>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pic>
          <p:nvPicPr>
            <p:cNvPr id="10330" name="Picture 11" descr="Picture1">
              <a:extLst>
                <a:ext uri="{FF2B5EF4-FFF2-40B4-BE49-F238E27FC236}">
                  <a16:creationId xmlns:a16="http://schemas.microsoft.com/office/drawing/2014/main" id="{BD438E63-1AB3-30B7-3963-75A535A7D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1" name="Text Box 12">
              <a:extLst>
                <a:ext uri="{FF2B5EF4-FFF2-40B4-BE49-F238E27FC236}">
                  <a16:creationId xmlns:a16="http://schemas.microsoft.com/office/drawing/2014/main" id="{47A1B443-78C1-DFBD-61DF-BC728ACD9356}"/>
                </a:ext>
              </a:extLst>
            </p:cNvPr>
            <p:cNvSpPr txBox="1">
              <a:spLocks noChangeArrowheads="1"/>
            </p:cNvSpPr>
            <p:nvPr/>
          </p:nvSpPr>
          <p:spPr bwMode="gray">
            <a:xfrm>
              <a:off x="4401" y="3214"/>
              <a:ext cx="695"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00"/>
                  </a:solidFill>
                  <a:latin typeface="Verdana" panose="020B0604030504040204" pitchFamily="34" charset="0"/>
                  <a:cs typeface="Arial" panose="020B0604020202020204" pitchFamily="34" charset="0"/>
                </a:rPr>
                <a:t>10</a:t>
              </a:r>
              <a:endParaRPr lang="en-US" altLang="en-US">
                <a:solidFill>
                  <a:srgbClr val="FFFF00"/>
                </a:solidFill>
                <a:cs typeface="Arial" panose="020B0604020202020204" pitchFamily="34" charset="0"/>
              </a:endParaRPr>
            </a:p>
          </p:txBody>
        </p:sp>
      </p:grpSp>
      <p:grpSp>
        <p:nvGrpSpPr>
          <p:cNvPr id="27692" name="Group 6">
            <a:extLst>
              <a:ext uri="{FF2B5EF4-FFF2-40B4-BE49-F238E27FC236}">
                <a16:creationId xmlns:a16="http://schemas.microsoft.com/office/drawing/2014/main" id="{735262BA-601B-EDC3-FB6E-6E1E1245C759}"/>
              </a:ext>
            </a:extLst>
          </p:cNvPr>
          <p:cNvGrpSpPr>
            <a:grpSpLocks/>
          </p:cNvGrpSpPr>
          <p:nvPr/>
        </p:nvGrpSpPr>
        <p:grpSpPr bwMode="auto">
          <a:xfrm>
            <a:off x="8839200" y="838200"/>
            <a:ext cx="1066800" cy="1385888"/>
            <a:chOff x="4272" y="2823"/>
            <a:chExt cx="973" cy="1113"/>
          </a:xfrm>
        </p:grpSpPr>
        <p:sp>
          <p:nvSpPr>
            <p:cNvPr id="10320" name="Oval 7">
              <a:extLst>
                <a:ext uri="{FF2B5EF4-FFF2-40B4-BE49-F238E27FC236}">
                  <a16:creationId xmlns:a16="http://schemas.microsoft.com/office/drawing/2014/main" id="{51F3FB65-470C-D0CB-3F3D-5C9D7F22B822}"/>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FFFF00"/>
                </a:solidFill>
                <a:cs typeface="Arial" panose="020B0604020202020204" pitchFamily="34" charset="0"/>
              </a:endParaRPr>
            </a:p>
          </p:txBody>
        </p:sp>
        <p:sp>
          <p:nvSpPr>
            <p:cNvPr id="20" name="Oval 8">
              <a:extLst>
                <a:ext uri="{FF2B5EF4-FFF2-40B4-BE49-F238E27FC236}">
                  <a16:creationId xmlns:a16="http://schemas.microsoft.com/office/drawing/2014/main" id="{65F371C5-3F6E-94F7-C7A7-5A234B7FE170}"/>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21" name="Oval 9">
              <a:extLst>
                <a:ext uri="{FF2B5EF4-FFF2-40B4-BE49-F238E27FC236}">
                  <a16:creationId xmlns:a16="http://schemas.microsoft.com/office/drawing/2014/main" id="{7CB689D1-A50B-0A7E-F808-DFC32A746703}"/>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22" name="Oval 10">
              <a:extLst>
                <a:ext uri="{FF2B5EF4-FFF2-40B4-BE49-F238E27FC236}">
                  <a16:creationId xmlns:a16="http://schemas.microsoft.com/office/drawing/2014/main" id="{6353F5A4-77E9-3DE0-11C6-D74098EFE7C4}"/>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pic>
          <p:nvPicPr>
            <p:cNvPr id="10324" name="Picture 11" descr="Picture1">
              <a:extLst>
                <a:ext uri="{FF2B5EF4-FFF2-40B4-BE49-F238E27FC236}">
                  <a16:creationId xmlns:a16="http://schemas.microsoft.com/office/drawing/2014/main" id="{D0D3374A-09BE-63BA-6AE1-BDF1D4C1B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5" name="Text Box 12">
              <a:extLst>
                <a:ext uri="{FF2B5EF4-FFF2-40B4-BE49-F238E27FC236}">
                  <a16:creationId xmlns:a16="http://schemas.microsoft.com/office/drawing/2014/main" id="{D1BF07A9-A144-2B7B-5BA2-A200E93BE9D1}"/>
                </a:ext>
              </a:extLst>
            </p:cNvPr>
            <p:cNvSpPr txBox="1">
              <a:spLocks noChangeArrowheads="1"/>
            </p:cNvSpPr>
            <p:nvPr/>
          </p:nvSpPr>
          <p:spPr bwMode="gray">
            <a:xfrm>
              <a:off x="4401" y="3214"/>
              <a:ext cx="695"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FFFF00"/>
                  </a:solidFill>
                  <a:latin typeface="Verdana" panose="020B0604030504040204" pitchFamily="34" charset="0"/>
                  <a:cs typeface="Arial" panose="020B0604020202020204" pitchFamily="34" charset="0"/>
                </a:rPr>
                <a:t>12</a:t>
              </a:r>
              <a:endParaRPr lang="en-US" altLang="en-US">
                <a:solidFill>
                  <a:srgbClr val="FFFF00"/>
                </a:solidFill>
                <a:cs typeface="Arial" panose="020B0604020202020204" pitchFamily="34" charset="0"/>
              </a:endParaRPr>
            </a:p>
          </p:txBody>
        </p:sp>
      </p:grpSp>
      <p:grpSp>
        <p:nvGrpSpPr>
          <p:cNvPr id="27699" name="Group 3">
            <a:extLst>
              <a:ext uri="{FF2B5EF4-FFF2-40B4-BE49-F238E27FC236}">
                <a16:creationId xmlns:a16="http://schemas.microsoft.com/office/drawing/2014/main" id="{019391B0-7ED2-6A39-5BD1-0048110130BD}"/>
              </a:ext>
            </a:extLst>
          </p:cNvPr>
          <p:cNvGrpSpPr>
            <a:grpSpLocks/>
          </p:cNvGrpSpPr>
          <p:nvPr/>
        </p:nvGrpSpPr>
        <p:grpSpPr bwMode="auto">
          <a:xfrm>
            <a:off x="3200400" y="152400"/>
            <a:ext cx="5334000" cy="522288"/>
            <a:chOff x="1209" y="1680"/>
            <a:chExt cx="3360" cy="329"/>
          </a:xfrm>
        </p:grpSpPr>
        <p:sp>
          <p:nvSpPr>
            <p:cNvPr id="10309" name="AutoShape 4">
              <a:extLst>
                <a:ext uri="{FF2B5EF4-FFF2-40B4-BE49-F238E27FC236}">
                  <a16:creationId xmlns:a16="http://schemas.microsoft.com/office/drawing/2014/main" id="{9EE5CCD6-D8E2-7E2B-4DE2-E23A31FC8AF7}"/>
                </a:ext>
              </a:extLst>
            </p:cNvPr>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r" rtl="1" fontAlgn="base">
                <a:spcBef>
                  <a:spcPct val="0"/>
                </a:spcBef>
                <a:spcAft>
                  <a:spcPct val="0"/>
                </a:spcAft>
              </a:pPr>
              <a:endParaRPr lang="en-US" altLang="en-US" sz="1800" b="0">
                <a:solidFill>
                  <a:srgbClr val="000000"/>
                </a:solidFill>
                <a:latin typeface="Arial" panose="020B0604020202020204" pitchFamily="34" charset="0"/>
                <a:cs typeface="Arial" panose="020B0604020202020204" pitchFamily="34" charset="0"/>
              </a:endParaRPr>
            </a:p>
          </p:txBody>
        </p:sp>
        <p:sp>
          <p:nvSpPr>
            <p:cNvPr id="10310" name="AutoShape 5">
              <a:extLst>
                <a:ext uri="{FF2B5EF4-FFF2-40B4-BE49-F238E27FC236}">
                  <a16:creationId xmlns:a16="http://schemas.microsoft.com/office/drawing/2014/main" id="{33577998-4C0A-8DCA-EF14-2931C048FD2D}"/>
                </a:ext>
              </a:extLst>
            </p:cNvPr>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11" name="AutoShape 6">
              <a:extLst>
                <a:ext uri="{FF2B5EF4-FFF2-40B4-BE49-F238E27FC236}">
                  <a16:creationId xmlns:a16="http://schemas.microsoft.com/office/drawing/2014/main" id="{EF61A00B-32DA-855B-95AC-CB0659FA6C98}"/>
                </a:ext>
              </a:extLst>
            </p:cNvPr>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12" name="Text Box 7">
              <a:extLst>
                <a:ext uri="{FF2B5EF4-FFF2-40B4-BE49-F238E27FC236}">
                  <a16:creationId xmlns:a16="http://schemas.microsoft.com/office/drawing/2014/main" id="{1FC25DF0-B37A-85E4-F492-B00DACDE5DD5}"/>
                </a:ext>
              </a:extLst>
            </p:cNvPr>
            <p:cNvSpPr txBox="1">
              <a:spLocks noChangeArrowheads="1"/>
            </p:cNvSpPr>
            <p:nvPr/>
          </p:nvSpPr>
          <p:spPr bwMode="gray">
            <a:xfrm>
              <a:off x="1785" y="1718"/>
              <a:ext cx="20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000" b="1">
                  <a:solidFill>
                    <a:srgbClr val="000000"/>
                  </a:solidFill>
                  <a:latin typeface="Times New Roman" panose="02020603050405020304" pitchFamily="18" charset="0"/>
                  <a:cs typeface="Arial" panose="020B0604020202020204" pitchFamily="34" charset="0"/>
                </a:rPr>
                <a:t>Những tháng có 31 ngày</a:t>
              </a:r>
            </a:p>
          </p:txBody>
        </p:sp>
        <p:grpSp>
          <p:nvGrpSpPr>
            <p:cNvPr id="10313" name="Group 8">
              <a:extLst>
                <a:ext uri="{FF2B5EF4-FFF2-40B4-BE49-F238E27FC236}">
                  <a16:creationId xmlns:a16="http://schemas.microsoft.com/office/drawing/2014/main" id="{64C14784-321A-BB41-B5D3-ABDFE2A89F0D}"/>
                </a:ext>
              </a:extLst>
            </p:cNvPr>
            <p:cNvGrpSpPr>
              <a:grpSpLocks/>
            </p:cNvGrpSpPr>
            <p:nvPr/>
          </p:nvGrpSpPr>
          <p:grpSpPr bwMode="auto">
            <a:xfrm>
              <a:off x="1448" y="1682"/>
              <a:ext cx="337" cy="327"/>
              <a:chOff x="1287" y="587"/>
              <a:chExt cx="670" cy="656"/>
            </a:xfrm>
          </p:grpSpPr>
          <p:sp>
            <p:nvSpPr>
              <p:cNvPr id="10315" name="Oval 9">
                <a:extLst>
                  <a:ext uri="{FF2B5EF4-FFF2-40B4-BE49-F238E27FC236}">
                    <a16:creationId xmlns:a16="http://schemas.microsoft.com/office/drawing/2014/main" id="{222EE119-8E47-D90E-2A78-D02C643E2A5E}"/>
                  </a:ext>
                </a:extLst>
              </p:cNvPr>
              <p:cNvSpPr>
                <a:spLocks noChangeArrowheads="1"/>
              </p:cNvSpPr>
              <p:nvPr/>
            </p:nvSpPr>
            <p:spPr bwMode="gray">
              <a:xfrm>
                <a:off x="1287" y="588"/>
                <a:ext cx="670" cy="65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16" name="Oval 10">
                <a:extLst>
                  <a:ext uri="{FF2B5EF4-FFF2-40B4-BE49-F238E27FC236}">
                    <a16:creationId xmlns:a16="http://schemas.microsoft.com/office/drawing/2014/main" id="{10C7B3D8-2040-0186-4697-295965CE14AB}"/>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17" name="Oval 11">
                <a:extLst>
                  <a:ext uri="{FF2B5EF4-FFF2-40B4-BE49-F238E27FC236}">
                    <a16:creationId xmlns:a16="http://schemas.microsoft.com/office/drawing/2014/main" id="{E52348BC-EDD8-56C8-7529-B1BB6AFDF90B}"/>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18" name="Oval 12">
                <a:extLst>
                  <a:ext uri="{FF2B5EF4-FFF2-40B4-BE49-F238E27FC236}">
                    <a16:creationId xmlns:a16="http://schemas.microsoft.com/office/drawing/2014/main" id="{8CC23CB5-0C7F-A68F-9AC1-9A57942098F0}"/>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19" name="Oval 13">
                <a:extLst>
                  <a:ext uri="{FF2B5EF4-FFF2-40B4-BE49-F238E27FC236}">
                    <a16:creationId xmlns:a16="http://schemas.microsoft.com/office/drawing/2014/main" id="{E9A33C3E-6958-090A-7BB1-5684FF7899CF}"/>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1800">
                  <a:solidFill>
                    <a:srgbClr val="000000"/>
                  </a:solidFill>
                  <a:cs typeface="Arial" panose="020B0604020202020204" pitchFamily="34" charset="0"/>
                </a:endParaRPr>
              </a:p>
            </p:txBody>
          </p:sp>
        </p:grpSp>
        <p:sp>
          <p:nvSpPr>
            <p:cNvPr id="10314" name="Text Box 14">
              <a:extLst>
                <a:ext uri="{FF2B5EF4-FFF2-40B4-BE49-F238E27FC236}">
                  <a16:creationId xmlns:a16="http://schemas.microsoft.com/office/drawing/2014/main" id="{30591CBB-581B-C2A1-1150-05B6673A1938}"/>
                </a:ext>
              </a:extLst>
            </p:cNvPr>
            <p:cNvSpPr txBox="1">
              <a:spLocks noChangeArrowheads="1"/>
            </p:cNvSpPr>
            <p:nvPr/>
          </p:nvSpPr>
          <p:spPr bwMode="gray">
            <a:xfrm>
              <a:off x="1497" y="168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2400">
                <a:solidFill>
                  <a:srgbClr val="000000"/>
                </a:solidFill>
                <a:cs typeface="Arial" panose="020B0604020202020204" pitchFamily="34" charset="0"/>
              </a:endParaRPr>
            </a:p>
          </p:txBody>
        </p:sp>
      </p:grpSp>
      <p:grpSp>
        <p:nvGrpSpPr>
          <p:cNvPr id="27711" name="Group 3">
            <a:extLst>
              <a:ext uri="{FF2B5EF4-FFF2-40B4-BE49-F238E27FC236}">
                <a16:creationId xmlns:a16="http://schemas.microsoft.com/office/drawing/2014/main" id="{6BE585D9-F5C4-19AF-8236-61F25E015819}"/>
              </a:ext>
            </a:extLst>
          </p:cNvPr>
          <p:cNvGrpSpPr>
            <a:grpSpLocks/>
          </p:cNvGrpSpPr>
          <p:nvPr/>
        </p:nvGrpSpPr>
        <p:grpSpPr bwMode="auto">
          <a:xfrm>
            <a:off x="3124200" y="2362200"/>
            <a:ext cx="5334000" cy="522288"/>
            <a:chOff x="1209" y="1680"/>
            <a:chExt cx="3360" cy="329"/>
          </a:xfrm>
        </p:grpSpPr>
        <p:sp>
          <p:nvSpPr>
            <p:cNvPr id="10298" name="AutoShape 4">
              <a:extLst>
                <a:ext uri="{FF2B5EF4-FFF2-40B4-BE49-F238E27FC236}">
                  <a16:creationId xmlns:a16="http://schemas.microsoft.com/office/drawing/2014/main" id="{9EE75821-CB6F-5F98-7C74-77A911B683C2}"/>
                </a:ext>
              </a:extLst>
            </p:cNvPr>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r" rtl="1" fontAlgn="base">
                <a:spcBef>
                  <a:spcPct val="0"/>
                </a:spcBef>
                <a:spcAft>
                  <a:spcPct val="0"/>
                </a:spcAft>
              </a:pPr>
              <a:endParaRPr lang="en-US" altLang="en-US" sz="1800" b="0">
                <a:solidFill>
                  <a:srgbClr val="000000"/>
                </a:solidFill>
                <a:latin typeface="Arial" panose="020B0604020202020204" pitchFamily="34" charset="0"/>
                <a:cs typeface="Arial" panose="020B0604020202020204" pitchFamily="34" charset="0"/>
              </a:endParaRPr>
            </a:p>
          </p:txBody>
        </p:sp>
        <p:sp>
          <p:nvSpPr>
            <p:cNvPr id="10299" name="AutoShape 5">
              <a:extLst>
                <a:ext uri="{FF2B5EF4-FFF2-40B4-BE49-F238E27FC236}">
                  <a16:creationId xmlns:a16="http://schemas.microsoft.com/office/drawing/2014/main" id="{70AA211C-1DA7-D7FF-F779-C22B4479CE7E}"/>
                </a:ext>
              </a:extLst>
            </p:cNvPr>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00" name="AutoShape 6">
              <a:extLst>
                <a:ext uri="{FF2B5EF4-FFF2-40B4-BE49-F238E27FC236}">
                  <a16:creationId xmlns:a16="http://schemas.microsoft.com/office/drawing/2014/main" id="{83757CDA-5C2C-10E6-0A58-B7DF58F661FC}"/>
                </a:ext>
              </a:extLst>
            </p:cNvPr>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01" name="Text Box 7">
              <a:extLst>
                <a:ext uri="{FF2B5EF4-FFF2-40B4-BE49-F238E27FC236}">
                  <a16:creationId xmlns:a16="http://schemas.microsoft.com/office/drawing/2014/main" id="{EEDF4A7D-1B73-6BD7-DECE-F38BB53B06C6}"/>
                </a:ext>
              </a:extLst>
            </p:cNvPr>
            <p:cNvSpPr txBox="1">
              <a:spLocks noChangeArrowheads="1"/>
            </p:cNvSpPr>
            <p:nvPr/>
          </p:nvSpPr>
          <p:spPr bwMode="gray">
            <a:xfrm>
              <a:off x="1785" y="1718"/>
              <a:ext cx="20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000" b="1">
                  <a:solidFill>
                    <a:srgbClr val="000000"/>
                  </a:solidFill>
                  <a:latin typeface="Times New Roman" panose="02020603050405020304" pitchFamily="18" charset="0"/>
                  <a:cs typeface="Arial" panose="020B0604020202020204" pitchFamily="34" charset="0"/>
                </a:rPr>
                <a:t>Những tháng có 30 ngày</a:t>
              </a:r>
            </a:p>
          </p:txBody>
        </p:sp>
        <p:grpSp>
          <p:nvGrpSpPr>
            <p:cNvPr id="10302" name="Group 8">
              <a:extLst>
                <a:ext uri="{FF2B5EF4-FFF2-40B4-BE49-F238E27FC236}">
                  <a16:creationId xmlns:a16="http://schemas.microsoft.com/office/drawing/2014/main" id="{71D53A35-C426-F344-D7A9-8C5A0C4C0CC7}"/>
                </a:ext>
              </a:extLst>
            </p:cNvPr>
            <p:cNvGrpSpPr>
              <a:grpSpLocks/>
            </p:cNvGrpSpPr>
            <p:nvPr/>
          </p:nvGrpSpPr>
          <p:grpSpPr bwMode="auto">
            <a:xfrm>
              <a:off x="1448" y="1682"/>
              <a:ext cx="337" cy="327"/>
              <a:chOff x="1287" y="587"/>
              <a:chExt cx="670" cy="656"/>
            </a:xfrm>
          </p:grpSpPr>
          <p:sp>
            <p:nvSpPr>
              <p:cNvPr id="10304" name="Oval 9">
                <a:extLst>
                  <a:ext uri="{FF2B5EF4-FFF2-40B4-BE49-F238E27FC236}">
                    <a16:creationId xmlns:a16="http://schemas.microsoft.com/office/drawing/2014/main" id="{653D67E5-B5AC-2421-A89D-FB7316570261}"/>
                  </a:ext>
                </a:extLst>
              </p:cNvPr>
              <p:cNvSpPr>
                <a:spLocks noChangeArrowheads="1"/>
              </p:cNvSpPr>
              <p:nvPr/>
            </p:nvSpPr>
            <p:spPr bwMode="gray">
              <a:xfrm>
                <a:off x="1287" y="588"/>
                <a:ext cx="670" cy="65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05" name="Oval 10">
                <a:extLst>
                  <a:ext uri="{FF2B5EF4-FFF2-40B4-BE49-F238E27FC236}">
                    <a16:creationId xmlns:a16="http://schemas.microsoft.com/office/drawing/2014/main" id="{D7C53C6C-9205-F4E7-ED7F-3F529BE462CF}"/>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06" name="Oval 11">
                <a:extLst>
                  <a:ext uri="{FF2B5EF4-FFF2-40B4-BE49-F238E27FC236}">
                    <a16:creationId xmlns:a16="http://schemas.microsoft.com/office/drawing/2014/main" id="{399AECD5-0753-20EA-2258-09090E0235BC}"/>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07" name="Oval 12">
                <a:extLst>
                  <a:ext uri="{FF2B5EF4-FFF2-40B4-BE49-F238E27FC236}">
                    <a16:creationId xmlns:a16="http://schemas.microsoft.com/office/drawing/2014/main" id="{0AAA3FAB-636B-1F3A-039C-44C78DB762BA}"/>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308" name="Oval 13">
                <a:extLst>
                  <a:ext uri="{FF2B5EF4-FFF2-40B4-BE49-F238E27FC236}">
                    <a16:creationId xmlns:a16="http://schemas.microsoft.com/office/drawing/2014/main" id="{3E17EC88-D38E-8858-8331-D566B9292BEA}"/>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1800">
                  <a:solidFill>
                    <a:srgbClr val="000000"/>
                  </a:solidFill>
                  <a:cs typeface="Arial" panose="020B0604020202020204" pitchFamily="34" charset="0"/>
                </a:endParaRPr>
              </a:p>
            </p:txBody>
          </p:sp>
        </p:grpSp>
        <p:sp>
          <p:nvSpPr>
            <p:cNvPr id="10303" name="Text Box 14">
              <a:extLst>
                <a:ext uri="{FF2B5EF4-FFF2-40B4-BE49-F238E27FC236}">
                  <a16:creationId xmlns:a16="http://schemas.microsoft.com/office/drawing/2014/main" id="{685555B7-8B99-19F6-CF12-21C9BAB2E8D8}"/>
                </a:ext>
              </a:extLst>
            </p:cNvPr>
            <p:cNvSpPr txBox="1">
              <a:spLocks noChangeArrowheads="1"/>
            </p:cNvSpPr>
            <p:nvPr/>
          </p:nvSpPr>
          <p:spPr bwMode="gray">
            <a:xfrm>
              <a:off x="1497" y="168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2400">
                <a:solidFill>
                  <a:srgbClr val="000000"/>
                </a:solidFill>
                <a:cs typeface="Arial" panose="020B0604020202020204" pitchFamily="34" charset="0"/>
              </a:endParaRPr>
            </a:p>
          </p:txBody>
        </p:sp>
      </p:grpSp>
      <p:grpSp>
        <p:nvGrpSpPr>
          <p:cNvPr id="27723" name="Group 6">
            <a:extLst>
              <a:ext uri="{FF2B5EF4-FFF2-40B4-BE49-F238E27FC236}">
                <a16:creationId xmlns:a16="http://schemas.microsoft.com/office/drawing/2014/main" id="{16FD5929-D9C1-B9AB-7683-965C564BA5A2}"/>
              </a:ext>
            </a:extLst>
          </p:cNvPr>
          <p:cNvGrpSpPr>
            <a:grpSpLocks/>
          </p:cNvGrpSpPr>
          <p:nvPr/>
        </p:nvGrpSpPr>
        <p:grpSpPr bwMode="auto">
          <a:xfrm>
            <a:off x="3048000" y="3048000"/>
            <a:ext cx="1066800" cy="1385888"/>
            <a:chOff x="4272" y="2823"/>
            <a:chExt cx="973" cy="1113"/>
          </a:xfrm>
        </p:grpSpPr>
        <p:sp>
          <p:nvSpPr>
            <p:cNvPr id="10292" name="Oval 7">
              <a:extLst>
                <a:ext uri="{FF2B5EF4-FFF2-40B4-BE49-F238E27FC236}">
                  <a16:creationId xmlns:a16="http://schemas.microsoft.com/office/drawing/2014/main" id="{DD3A7273-937C-092C-E4C1-A98E9A5AD8AF}"/>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5" name="Oval 8">
              <a:extLst>
                <a:ext uri="{FF2B5EF4-FFF2-40B4-BE49-F238E27FC236}">
                  <a16:creationId xmlns:a16="http://schemas.microsoft.com/office/drawing/2014/main" id="{899F398C-DDFD-DE3D-7DD2-D272A18B49A0}"/>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6" name="Oval 9">
              <a:extLst>
                <a:ext uri="{FF2B5EF4-FFF2-40B4-BE49-F238E27FC236}">
                  <a16:creationId xmlns:a16="http://schemas.microsoft.com/office/drawing/2014/main" id="{FC2F342E-EC73-A0FC-F164-776D1F19FB00}"/>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7" name="Oval 10">
              <a:extLst>
                <a:ext uri="{FF2B5EF4-FFF2-40B4-BE49-F238E27FC236}">
                  <a16:creationId xmlns:a16="http://schemas.microsoft.com/office/drawing/2014/main" id="{A3F153A3-3691-2E23-2509-5C36DF7F00F5}"/>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10296" name="Picture 11" descr="Picture1">
              <a:extLst>
                <a:ext uri="{FF2B5EF4-FFF2-40B4-BE49-F238E27FC236}">
                  <a16:creationId xmlns:a16="http://schemas.microsoft.com/office/drawing/2014/main" id="{C15D14A1-3283-3EAA-EDA6-838A1D58A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7" name="Text Box 12">
              <a:extLst>
                <a:ext uri="{FF2B5EF4-FFF2-40B4-BE49-F238E27FC236}">
                  <a16:creationId xmlns:a16="http://schemas.microsoft.com/office/drawing/2014/main" id="{41AA2EC4-9D9C-374C-D959-0A11153DFCD6}"/>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4</a:t>
              </a:r>
              <a:endParaRPr lang="en-US" altLang="en-US">
                <a:solidFill>
                  <a:srgbClr val="333399"/>
                </a:solidFill>
                <a:cs typeface="Arial" panose="020B0604020202020204" pitchFamily="34" charset="0"/>
              </a:endParaRPr>
            </a:p>
          </p:txBody>
        </p:sp>
      </p:grpSp>
      <p:grpSp>
        <p:nvGrpSpPr>
          <p:cNvPr id="27730" name="Group 6">
            <a:extLst>
              <a:ext uri="{FF2B5EF4-FFF2-40B4-BE49-F238E27FC236}">
                <a16:creationId xmlns:a16="http://schemas.microsoft.com/office/drawing/2014/main" id="{26E9F472-84EE-0B9E-5086-DF9B5CE7F161}"/>
              </a:ext>
            </a:extLst>
          </p:cNvPr>
          <p:cNvGrpSpPr>
            <a:grpSpLocks/>
          </p:cNvGrpSpPr>
          <p:nvPr/>
        </p:nvGrpSpPr>
        <p:grpSpPr bwMode="auto">
          <a:xfrm>
            <a:off x="4343400" y="3048000"/>
            <a:ext cx="1066800" cy="1385888"/>
            <a:chOff x="4272" y="2823"/>
            <a:chExt cx="973" cy="1113"/>
          </a:xfrm>
        </p:grpSpPr>
        <p:sp>
          <p:nvSpPr>
            <p:cNvPr id="10286" name="Oval 7">
              <a:extLst>
                <a:ext uri="{FF2B5EF4-FFF2-40B4-BE49-F238E27FC236}">
                  <a16:creationId xmlns:a16="http://schemas.microsoft.com/office/drawing/2014/main" id="{43D6B1DB-BCC7-D5CB-CD40-64F88315A9B2}"/>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28" name="Oval 8">
              <a:extLst>
                <a:ext uri="{FF2B5EF4-FFF2-40B4-BE49-F238E27FC236}">
                  <a16:creationId xmlns:a16="http://schemas.microsoft.com/office/drawing/2014/main" id="{20517250-0CB4-C8A6-611E-71A6CA1CB200}"/>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29" name="Oval 9">
              <a:extLst>
                <a:ext uri="{FF2B5EF4-FFF2-40B4-BE49-F238E27FC236}">
                  <a16:creationId xmlns:a16="http://schemas.microsoft.com/office/drawing/2014/main" id="{D313D1ED-3428-D0A1-B1DE-7A5C4D841D3A}"/>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30" name="Oval 10">
              <a:extLst>
                <a:ext uri="{FF2B5EF4-FFF2-40B4-BE49-F238E27FC236}">
                  <a16:creationId xmlns:a16="http://schemas.microsoft.com/office/drawing/2014/main" id="{06CCDFE1-58C0-958A-5FF6-D3A732CB09C8}"/>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10290" name="Picture 11" descr="Picture1">
              <a:extLst>
                <a:ext uri="{FF2B5EF4-FFF2-40B4-BE49-F238E27FC236}">
                  <a16:creationId xmlns:a16="http://schemas.microsoft.com/office/drawing/2014/main" id="{8CAB683E-25D2-5F02-4E54-005152F8B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1" name="Text Box 12">
              <a:extLst>
                <a:ext uri="{FF2B5EF4-FFF2-40B4-BE49-F238E27FC236}">
                  <a16:creationId xmlns:a16="http://schemas.microsoft.com/office/drawing/2014/main" id="{7E77C520-D1DB-B143-68D5-ED55E66EEEC0}"/>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6</a:t>
              </a:r>
              <a:endParaRPr lang="en-US" altLang="en-US">
                <a:solidFill>
                  <a:srgbClr val="333399"/>
                </a:solidFill>
                <a:cs typeface="Arial" panose="020B0604020202020204" pitchFamily="34" charset="0"/>
              </a:endParaRPr>
            </a:p>
          </p:txBody>
        </p:sp>
      </p:grpSp>
      <p:grpSp>
        <p:nvGrpSpPr>
          <p:cNvPr id="27737" name="Group 6">
            <a:extLst>
              <a:ext uri="{FF2B5EF4-FFF2-40B4-BE49-F238E27FC236}">
                <a16:creationId xmlns:a16="http://schemas.microsoft.com/office/drawing/2014/main" id="{D3E81E09-9B38-8D75-78B0-DC6F5264F96C}"/>
              </a:ext>
            </a:extLst>
          </p:cNvPr>
          <p:cNvGrpSpPr>
            <a:grpSpLocks/>
          </p:cNvGrpSpPr>
          <p:nvPr/>
        </p:nvGrpSpPr>
        <p:grpSpPr bwMode="auto">
          <a:xfrm>
            <a:off x="5715000" y="3048000"/>
            <a:ext cx="1066800" cy="1385888"/>
            <a:chOff x="4272" y="2823"/>
            <a:chExt cx="973" cy="1113"/>
          </a:xfrm>
        </p:grpSpPr>
        <p:sp>
          <p:nvSpPr>
            <p:cNvPr id="10280" name="Oval 7">
              <a:extLst>
                <a:ext uri="{FF2B5EF4-FFF2-40B4-BE49-F238E27FC236}">
                  <a16:creationId xmlns:a16="http://schemas.microsoft.com/office/drawing/2014/main" id="{E2C8DD61-37F6-B87B-63F6-11D58A4C6176}"/>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31" name="Oval 8">
              <a:extLst>
                <a:ext uri="{FF2B5EF4-FFF2-40B4-BE49-F238E27FC236}">
                  <a16:creationId xmlns:a16="http://schemas.microsoft.com/office/drawing/2014/main" id="{22246509-058D-4AAA-EF2F-CB2F5A945EEF}"/>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80896" name="Oval 9">
              <a:extLst>
                <a:ext uri="{FF2B5EF4-FFF2-40B4-BE49-F238E27FC236}">
                  <a16:creationId xmlns:a16="http://schemas.microsoft.com/office/drawing/2014/main" id="{E19EDECF-FE96-1640-6774-89855E648855}"/>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80897" name="Oval 10">
              <a:extLst>
                <a:ext uri="{FF2B5EF4-FFF2-40B4-BE49-F238E27FC236}">
                  <a16:creationId xmlns:a16="http://schemas.microsoft.com/office/drawing/2014/main" id="{1469169B-EC26-3476-BF72-CCA5EB4EC7D1}"/>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10284" name="Picture 11" descr="Picture1">
              <a:extLst>
                <a:ext uri="{FF2B5EF4-FFF2-40B4-BE49-F238E27FC236}">
                  <a16:creationId xmlns:a16="http://schemas.microsoft.com/office/drawing/2014/main" id="{4C5E21F2-C1B2-F244-6E3D-F79129DB6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5" name="Text Box 12">
              <a:extLst>
                <a:ext uri="{FF2B5EF4-FFF2-40B4-BE49-F238E27FC236}">
                  <a16:creationId xmlns:a16="http://schemas.microsoft.com/office/drawing/2014/main" id="{7783DF8B-4C0C-2305-658C-F54D3D0E78A9}"/>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9</a:t>
              </a:r>
              <a:endParaRPr lang="en-US" altLang="en-US">
                <a:solidFill>
                  <a:srgbClr val="333399"/>
                </a:solidFill>
                <a:cs typeface="Arial" panose="020B0604020202020204" pitchFamily="34" charset="0"/>
              </a:endParaRPr>
            </a:p>
          </p:txBody>
        </p:sp>
      </p:grpSp>
      <p:grpSp>
        <p:nvGrpSpPr>
          <p:cNvPr id="27744" name="Group 6">
            <a:extLst>
              <a:ext uri="{FF2B5EF4-FFF2-40B4-BE49-F238E27FC236}">
                <a16:creationId xmlns:a16="http://schemas.microsoft.com/office/drawing/2014/main" id="{AB7D1C5E-1C74-ABD5-18BD-4E8BB17F4C6C}"/>
              </a:ext>
            </a:extLst>
          </p:cNvPr>
          <p:cNvGrpSpPr>
            <a:grpSpLocks/>
          </p:cNvGrpSpPr>
          <p:nvPr/>
        </p:nvGrpSpPr>
        <p:grpSpPr bwMode="auto">
          <a:xfrm>
            <a:off x="7086600" y="3048000"/>
            <a:ext cx="1066800" cy="1385888"/>
            <a:chOff x="4272" y="2823"/>
            <a:chExt cx="973" cy="1113"/>
          </a:xfrm>
        </p:grpSpPr>
        <p:sp>
          <p:nvSpPr>
            <p:cNvPr id="10274" name="Oval 7">
              <a:extLst>
                <a:ext uri="{FF2B5EF4-FFF2-40B4-BE49-F238E27FC236}">
                  <a16:creationId xmlns:a16="http://schemas.microsoft.com/office/drawing/2014/main" id="{090AD99D-E52C-BB8F-EC2E-69763D9F9268}"/>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80898" name="Oval 8">
              <a:extLst>
                <a:ext uri="{FF2B5EF4-FFF2-40B4-BE49-F238E27FC236}">
                  <a16:creationId xmlns:a16="http://schemas.microsoft.com/office/drawing/2014/main" id="{7F103869-4B87-5638-D8B5-8A1C5FC96595}"/>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80899" name="Oval 9">
              <a:extLst>
                <a:ext uri="{FF2B5EF4-FFF2-40B4-BE49-F238E27FC236}">
                  <a16:creationId xmlns:a16="http://schemas.microsoft.com/office/drawing/2014/main" id="{631A0734-E7AC-7C45-E713-857EDB61BBDA}"/>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sp>
          <p:nvSpPr>
            <p:cNvPr id="80900" name="Oval 10">
              <a:extLst>
                <a:ext uri="{FF2B5EF4-FFF2-40B4-BE49-F238E27FC236}">
                  <a16:creationId xmlns:a16="http://schemas.microsoft.com/office/drawing/2014/main" id="{CB7903C2-886B-D92A-45B2-84D846E0A4E2}"/>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r" rtl="1" fontAlgn="base">
                <a:spcBef>
                  <a:spcPct val="0"/>
                </a:spcBef>
                <a:spcAft>
                  <a:spcPct val="0"/>
                </a:spcAft>
                <a:defRPr/>
              </a:pPr>
              <a:endParaRPr lang="en-US">
                <a:solidFill>
                  <a:srgbClr val="000000"/>
                </a:solidFill>
                <a:latin typeface="Arial" charset="0"/>
                <a:cs typeface="Arial" charset="0"/>
              </a:endParaRPr>
            </a:p>
          </p:txBody>
        </p:sp>
        <p:pic>
          <p:nvPicPr>
            <p:cNvPr id="10278" name="Picture 11" descr="Picture1">
              <a:extLst>
                <a:ext uri="{FF2B5EF4-FFF2-40B4-BE49-F238E27FC236}">
                  <a16:creationId xmlns:a16="http://schemas.microsoft.com/office/drawing/2014/main" id="{B1EA7A4D-6A64-B850-CEC2-8E4D3A661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9" name="Text Box 12">
              <a:extLst>
                <a:ext uri="{FF2B5EF4-FFF2-40B4-BE49-F238E27FC236}">
                  <a16:creationId xmlns:a16="http://schemas.microsoft.com/office/drawing/2014/main" id="{A888A2BA-55CC-0294-9686-8AB648231B29}"/>
                </a:ext>
              </a:extLst>
            </p:cNvPr>
            <p:cNvSpPr txBox="1">
              <a:spLocks noChangeArrowheads="1"/>
            </p:cNvSpPr>
            <p:nvPr/>
          </p:nvSpPr>
          <p:spPr bwMode="gray">
            <a:xfrm>
              <a:off x="4401" y="3214"/>
              <a:ext cx="695"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333399"/>
                  </a:solidFill>
                  <a:latin typeface="Verdana" panose="020B0604030504040204" pitchFamily="34" charset="0"/>
                  <a:cs typeface="Arial" panose="020B0604020202020204" pitchFamily="34" charset="0"/>
                </a:rPr>
                <a:t>11</a:t>
              </a:r>
              <a:endParaRPr lang="en-US" altLang="en-US">
                <a:solidFill>
                  <a:srgbClr val="333399"/>
                </a:solidFill>
                <a:cs typeface="Arial" panose="020B0604020202020204" pitchFamily="34" charset="0"/>
              </a:endParaRPr>
            </a:p>
          </p:txBody>
        </p:sp>
      </p:grpSp>
      <p:grpSp>
        <p:nvGrpSpPr>
          <p:cNvPr id="27751" name="Group 3">
            <a:extLst>
              <a:ext uri="{FF2B5EF4-FFF2-40B4-BE49-F238E27FC236}">
                <a16:creationId xmlns:a16="http://schemas.microsoft.com/office/drawing/2014/main" id="{AABF73C4-E8D5-5C89-FEAE-641417D357AB}"/>
              </a:ext>
            </a:extLst>
          </p:cNvPr>
          <p:cNvGrpSpPr>
            <a:grpSpLocks/>
          </p:cNvGrpSpPr>
          <p:nvPr/>
        </p:nvGrpSpPr>
        <p:grpSpPr bwMode="auto">
          <a:xfrm>
            <a:off x="3124200" y="4648200"/>
            <a:ext cx="5334000" cy="522288"/>
            <a:chOff x="1209" y="1680"/>
            <a:chExt cx="3360" cy="329"/>
          </a:xfrm>
        </p:grpSpPr>
        <p:sp>
          <p:nvSpPr>
            <p:cNvPr id="10263" name="AutoShape 4">
              <a:extLst>
                <a:ext uri="{FF2B5EF4-FFF2-40B4-BE49-F238E27FC236}">
                  <a16:creationId xmlns:a16="http://schemas.microsoft.com/office/drawing/2014/main" id="{2B4073FF-16D6-6488-9B50-8C65F1E5BB15}"/>
                </a:ext>
              </a:extLst>
            </p:cNvPr>
            <p:cNvSpPr>
              <a:spLocks noChangeArrowheads="1"/>
            </p:cNvSpPr>
            <p:nvPr/>
          </p:nvSpPr>
          <p:spPr bwMode="gray">
            <a:xfrm>
              <a:off x="1209" y="1680"/>
              <a:ext cx="3360" cy="323"/>
            </a:xfrm>
            <a:prstGeom prst="roundRect">
              <a:avLst>
                <a:gd name="adj" fmla="val 16667"/>
              </a:avLst>
            </a:prstGeom>
            <a:gradFill rotWithShape="1">
              <a:gsLst>
                <a:gs pos="0">
                  <a:srgbClr val="48BE67"/>
                </a:gs>
                <a:gs pos="100000">
                  <a:srgbClr val="BCE7C8"/>
                </a:gs>
              </a:gsLst>
              <a:lin ang="5400000" scaled="1"/>
            </a:gradFill>
            <a:ln>
              <a:noFill/>
            </a:ln>
            <a:effectLst>
              <a:outerShdw dist="45791" dir="3378596" algn="ctr" rotWithShape="0">
                <a:srgbClr val="B2B2B2"/>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r" rtl="1" fontAlgn="base">
                <a:spcBef>
                  <a:spcPct val="0"/>
                </a:spcBef>
                <a:spcAft>
                  <a:spcPct val="0"/>
                </a:spcAft>
              </a:pPr>
              <a:endParaRPr lang="en-US" altLang="en-US" sz="1800" b="0">
                <a:solidFill>
                  <a:srgbClr val="000000"/>
                </a:solidFill>
                <a:latin typeface="Arial" panose="020B0604020202020204" pitchFamily="34" charset="0"/>
                <a:cs typeface="Arial" panose="020B0604020202020204" pitchFamily="34" charset="0"/>
              </a:endParaRPr>
            </a:p>
          </p:txBody>
        </p:sp>
        <p:sp>
          <p:nvSpPr>
            <p:cNvPr id="10264" name="AutoShape 5">
              <a:extLst>
                <a:ext uri="{FF2B5EF4-FFF2-40B4-BE49-F238E27FC236}">
                  <a16:creationId xmlns:a16="http://schemas.microsoft.com/office/drawing/2014/main" id="{6510190B-013F-7AAC-B891-786ED7E692D7}"/>
                </a:ext>
              </a:extLst>
            </p:cNvPr>
            <p:cNvSpPr>
              <a:spLocks noChangeArrowheads="1"/>
            </p:cNvSpPr>
            <p:nvPr/>
          </p:nvSpPr>
          <p:spPr bwMode="gray">
            <a:xfrm>
              <a:off x="1238" y="1917"/>
              <a:ext cx="3312" cy="83"/>
            </a:xfrm>
            <a:prstGeom prst="roundRect">
              <a:avLst>
                <a:gd name="adj" fmla="val 50000"/>
              </a:avLst>
            </a:prstGeom>
            <a:gradFill rotWithShape="1">
              <a:gsLst>
                <a:gs pos="0">
                  <a:srgbClr val="9FE9AA"/>
                </a:gs>
                <a:gs pos="100000">
                  <a:srgbClr val="D6F6D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265" name="AutoShape 6">
              <a:extLst>
                <a:ext uri="{FF2B5EF4-FFF2-40B4-BE49-F238E27FC236}">
                  <a16:creationId xmlns:a16="http://schemas.microsoft.com/office/drawing/2014/main" id="{E8E29B40-873E-B0F0-48CD-1C3851E8EE71}"/>
                </a:ext>
              </a:extLst>
            </p:cNvPr>
            <p:cNvSpPr>
              <a:spLocks noChangeArrowheads="1"/>
            </p:cNvSpPr>
            <p:nvPr/>
          </p:nvSpPr>
          <p:spPr bwMode="gray">
            <a:xfrm>
              <a:off x="1238" y="1687"/>
              <a:ext cx="3312" cy="83"/>
            </a:xfrm>
            <a:prstGeom prst="roundRect">
              <a:avLst>
                <a:gd name="adj" fmla="val 50000"/>
              </a:avLst>
            </a:prstGeom>
            <a:gradFill rotWithShape="1">
              <a:gsLst>
                <a:gs pos="0">
                  <a:srgbClr val="C4EDD1"/>
                </a:gs>
                <a:gs pos="100000">
                  <a:srgbClr val="4DC9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266" name="Text Box 7">
              <a:extLst>
                <a:ext uri="{FF2B5EF4-FFF2-40B4-BE49-F238E27FC236}">
                  <a16:creationId xmlns:a16="http://schemas.microsoft.com/office/drawing/2014/main" id="{0E4BF1D4-65E6-6F0D-714C-75C9324B61F3}"/>
                </a:ext>
              </a:extLst>
            </p:cNvPr>
            <p:cNvSpPr txBox="1">
              <a:spLocks noChangeArrowheads="1"/>
            </p:cNvSpPr>
            <p:nvPr/>
          </p:nvSpPr>
          <p:spPr bwMode="gray">
            <a:xfrm>
              <a:off x="1785" y="1718"/>
              <a:ext cx="20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000" b="1">
                  <a:solidFill>
                    <a:srgbClr val="000000"/>
                  </a:solidFill>
                  <a:latin typeface="Times New Roman" panose="02020603050405020304" pitchFamily="18" charset="0"/>
                  <a:cs typeface="Arial" panose="020B0604020202020204" pitchFamily="34" charset="0"/>
                </a:rPr>
                <a:t>Tháng có 28 hoặc 29 ngày</a:t>
              </a:r>
            </a:p>
          </p:txBody>
        </p:sp>
        <p:grpSp>
          <p:nvGrpSpPr>
            <p:cNvPr id="10267" name="Group 8">
              <a:extLst>
                <a:ext uri="{FF2B5EF4-FFF2-40B4-BE49-F238E27FC236}">
                  <a16:creationId xmlns:a16="http://schemas.microsoft.com/office/drawing/2014/main" id="{82D9E6C1-F479-59FC-7653-813568B68B26}"/>
                </a:ext>
              </a:extLst>
            </p:cNvPr>
            <p:cNvGrpSpPr>
              <a:grpSpLocks/>
            </p:cNvGrpSpPr>
            <p:nvPr/>
          </p:nvGrpSpPr>
          <p:grpSpPr bwMode="auto">
            <a:xfrm>
              <a:off x="1448" y="1682"/>
              <a:ext cx="337" cy="327"/>
              <a:chOff x="1287" y="587"/>
              <a:chExt cx="670" cy="656"/>
            </a:xfrm>
          </p:grpSpPr>
          <p:sp>
            <p:nvSpPr>
              <p:cNvPr id="10269" name="Oval 9">
                <a:extLst>
                  <a:ext uri="{FF2B5EF4-FFF2-40B4-BE49-F238E27FC236}">
                    <a16:creationId xmlns:a16="http://schemas.microsoft.com/office/drawing/2014/main" id="{DAA56CAF-A79F-AF4D-F7DF-AAA8C4A78853}"/>
                  </a:ext>
                </a:extLst>
              </p:cNvPr>
              <p:cNvSpPr>
                <a:spLocks noChangeArrowheads="1"/>
              </p:cNvSpPr>
              <p:nvPr/>
            </p:nvSpPr>
            <p:spPr bwMode="gray">
              <a:xfrm>
                <a:off x="1287" y="588"/>
                <a:ext cx="670" cy="65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270" name="Oval 10">
                <a:extLst>
                  <a:ext uri="{FF2B5EF4-FFF2-40B4-BE49-F238E27FC236}">
                    <a16:creationId xmlns:a16="http://schemas.microsoft.com/office/drawing/2014/main" id="{F9BF1B90-365A-F458-F300-890174A20381}"/>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271" name="Oval 11">
                <a:extLst>
                  <a:ext uri="{FF2B5EF4-FFF2-40B4-BE49-F238E27FC236}">
                    <a16:creationId xmlns:a16="http://schemas.microsoft.com/office/drawing/2014/main" id="{49F7EB2A-3C5A-E1A2-524D-E20FD7E620C0}"/>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272" name="Oval 12">
                <a:extLst>
                  <a:ext uri="{FF2B5EF4-FFF2-40B4-BE49-F238E27FC236}">
                    <a16:creationId xmlns:a16="http://schemas.microsoft.com/office/drawing/2014/main" id="{88FF9883-3077-0E4D-FD90-725AE1732337}"/>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fontAlgn="base">
                  <a:spcBef>
                    <a:spcPct val="0"/>
                  </a:spcBef>
                  <a:spcAft>
                    <a:spcPct val="0"/>
                  </a:spcAft>
                  <a:buNone/>
                </a:pPr>
                <a:endParaRPr lang="en-US" altLang="en-US" sz="1800">
                  <a:solidFill>
                    <a:srgbClr val="000000"/>
                  </a:solidFill>
                  <a:cs typeface="Arial" panose="020B0604020202020204" pitchFamily="34" charset="0"/>
                </a:endParaRPr>
              </a:p>
            </p:txBody>
          </p:sp>
          <p:sp>
            <p:nvSpPr>
              <p:cNvPr id="10273" name="Oval 13">
                <a:extLst>
                  <a:ext uri="{FF2B5EF4-FFF2-40B4-BE49-F238E27FC236}">
                    <a16:creationId xmlns:a16="http://schemas.microsoft.com/office/drawing/2014/main" id="{7B581848-3CAD-E6E6-C507-FC505316F71A}"/>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1800">
                  <a:solidFill>
                    <a:srgbClr val="000000"/>
                  </a:solidFill>
                  <a:cs typeface="Arial" panose="020B0604020202020204" pitchFamily="34" charset="0"/>
                </a:endParaRPr>
              </a:p>
            </p:txBody>
          </p:sp>
        </p:grpSp>
        <p:sp>
          <p:nvSpPr>
            <p:cNvPr id="10268" name="Text Box 14">
              <a:extLst>
                <a:ext uri="{FF2B5EF4-FFF2-40B4-BE49-F238E27FC236}">
                  <a16:creationId xmlns:a16="http://schemas.microsoft.com/office/drawing/2014/main" id="{C27582A0-D37D-5172-9F83-5A4DD2EC4014}"/>
                </a:ext>
              </a:extLst>
            </p:cNvPr>
            <p:cNvSpPr txBox="1">
              <a:spLocks noChangeArrowheads="1"/>
            </p:cNvSpPr>
            <p:nvPr/>
          </p:nvSpPr>
          <p:spPr bwMode="gray">
            <a:xfrm>
              <a:off x="1497" y="168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endParaRPr lang="en-US" altLang="en-US" sz="2400">
                <a:solidFill>
                  <a:srgbClr val="000000"/>
                </a:solidFill>
                <a:cs typeface="Arial" panose="020B0604020202020204" pitchFamily="34" charset="0"/>
              </a:endParaRPr>
            </a:p>
          </p:txBody>
        </p:sp>
      </p:grpSp>
      <p:grpSp>
        <p:nvGrpSpPr>
          <p:cNvPr id="27763" name="Group 6">
            <a:extLst>
              <a:ext uri="{FF2B5EF4-FFF2-40B4-BE49-F238E27FC236}">
                <a16:creationId xmlns:a16="http://schemas.microsoft.com/office/drawing/2014/main" id="{ADB5E93D-B0DA-99C4-6D59-505FD5C3FB90}"/>
              </a:ext>
            </a:extLst>
          </p:cNvPr>
          <p:cNvGrpSpPr>
            <a:grpSpLocks/>
          </p:cNvGrpSpPr>
          <p:nvPr/>
        </p:nvGrpSpPr>
        <p:grpSpPr bwMode="auto">
          <a:xfrm>
            <a:off x="5029200" y="5334000"/>
            <a:ext cx="1066800" cy="1385888"/>
            <a:chOff x="4272" y="2823"/>
            <a:chExt cx="973" cy="1113"/>
          </a:xfrm>
        </p:grpSpPr>
        <p:sp>
          <p:nvSpPr>
            <p:cNvPr id="10257" name="Oval 7">
              <a:extLst>
                <a:ext uri="{FF2B5EF4-FFF2-40B4-BE49-F238E27FC236}">
                  <a16:creationId xmlns:a16="http://schemas.microsoft.com/office/drawing/2014/main" id="{BCEEAB5C-CF38-B466-01BD-E66328FD3EFE}"/>
                </a:ext>
              </a:extLst>
            </p:cNvPr>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endParaRPr lang="en-US" altLang="en-US" sz="1800">
                <a:solidFill>
                  <a:srgbClr val="FFFF00"/>
                </a:solidFill>
                <a:cs typeface="Arial" panose="020B0604020202020204" pitchFamily="34" charset="0"/>
              </a:endParaRPr>
            </a:p>
          </p:txBody>
        </p:sp>
        <p:sp>
          <p:nvSpPr>
            <p:cNvPr id="80904" name="Oval 8">
              <a:extLst>
                <a:ext uri="{FF2B5EF4-FFF2-40B4-BE49-F238E27FC236}">
                  <a16:creationId xmlns:a16="http://schemas.microsoft.com/office/drawing/2014/main" id="{A1CDF683-1EDE-B18D-429E-384C1D4C1891}"/>
                </a:ext>
              </a:extLst>
            </p:cNvPr>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80905" name="Oval 9">
              <a:extLst>
                <a:ext uri="{FF2B5EF4-FFF2-40B4-BE49-F238E27FC236}">
                  <a16:creationId xmlns:a16="http://schemas.microsoft.com/office/drawing/2014/main" id="{FE3CF60F-6E15-97BA-378C-763256DE7FA1}"/>
                </a:ext>
              </a:extLst>
            </p:cNvPr>
            <p:cNvSpPr>
              <a:spLocks noChangeArrowheads="1"/>
            </p:cNvSpPr>
            <p:nvPr/>
          </p:nvSpPr>
          <p:spPr bwMode="gray">
            <a:xfrm>
              <a:off x="4294" y="2846"/>
              <a:ext cx="927"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sp>
          <p:nvSpPr>
            <p:cNvPr id="80906" name="Oval 10">
              <a:extLst>
                <a:ext uri="{FF2B5EF4-FFF2-40B4-BE49-F238E27FC236}">
                  <a16:creationId xmlns:a16="http://schemas.microsoft.com/office/drawing/2014/main" id="{926C1C66-45EA-6FE2-C128-4F2F08BC17F3}"/>
                </a:ext>
              </a:extLst>
            </p:cNvPr>
            <p:cNvSpPr>
              <a:spLocks noChangeArrowheads="1"/>
            </p:cNvSpPr>
            <p:nvPr/>
          </p:nvSpPr>
          <p:spPr bwMode="gray">
            <a:xfrm>
              <a:off x="4328" y="2880"/>
              <a:ext cx="840"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rtl="1" fontAlgn="base">
                <a:spcBef>
                  <a:spcPct val="0"/>
                </a:spcBef>
                <a:spcAft>
                  <a:spcPct val="0"/>
                </a:spcAft>
                <a:defRPr/>
              </a:pPr>
              <a:endParaRPr lang="en-US" altLang="en-US">
                <a:solidFill>
                  <a:srgbClr val="FFFF00"/>
                </a:solidFill>
                <a:cs typeface="Arial" panose="020B0604020202020204" pitchFamily="34" charset="0"/>
              </a:endParaRPr>
            </a:p>
          </p:txBody>
        </p:sp>
        <p:pic>
          <p:nvPicPr>
            <p:cNvPr id="10261" name="Picture 11" descr="Picture1">
              <a:extLst>
                <a:ext uri="{FF2B5EF4-FFF2-40B4-BE49-F238E27FC236}">
                  <a16:creationId xmlns:a16="http://schemas.microsoft.com/office/drawing/2014/main" id="{2DB13DBD-251B-322B-948A-C6957EF17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 Box 12">
              <a:extLst>
                <a:ext uri="{FF2B5EF4-FFF2-40B4-BE49-F238E27FC236}">
                  <a16:creationId xmlns:a16="http://schemas.microsoft.com/office/drawing/2014/main" id="{692ADED7-C4C4-03E4-E16C-F3EC02DFDEF0}"/>
                </a:ext>
              </a:extLst>
            </p:cNvPr>
            <p:cNvSpPr txBox="1">
              <a:spLocks noChangeArrowheads="1"/>
            </p:cNvSpPr>
            <p:nvPr/>
          </p:nvSpPr>
          <p:spPr bwMode="gray">
            <a:xfrm>
              <a:off x="4533" y="3214"/>
              <a:ext cx="43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fontAlgn="base">
                <a:spcBef>
                  <a:spcPct val="0"/>
                </a:spcBef>
                <a:spcAft>
                  <a:spcPct val="0"/>
                </a:spcAft>
                <a:buNone/>
              </a:pPr>
              <a:r>
                <a:rPr lang="en-US" altLang="en-US" b="1">
                  <a:solidFill>
                    <a:srgbClr val="00FFFF"/>
                  </a:solidFill>
                  <a:latin typeface="Verdana" panose="020B0604030504040204" pitchFamily="34" charset="0"/>
                  <a:cs typeface="Arial" panose="020B0604020202020204" pitchFamily="34" charset="0"/>
                </a:rPr>
                <a:t>2</a:t>
              </a:r>
              <a:endParaRPr lang="en-US" altLang="en-US">
                <a:solidFill>
                  <a:srgbClr val="00FFFF"/>
                </a:solidFill>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99"/>
                                        </p:tgtEl>
                                        <p:attrNameLst>
                                          <p:attrName>style.visibility</p:attrName>
                                        </p:attrNameLst>
                                      </p:cBhvr>
                                      <p:to>
                                        <p:strVal val="visible"/>
                                      </p:to>
                                    </p:set>
                                    <p:animEffect transition="in" filter="box(in)">
                                      <p:cBhvr>
                                        <p:cTn id="7" dur="500"/>
                                        <p:tgtEl>
                                          <p:spTgt spid="27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711"/>
                                        </p:tgtEl>
                                        <p:attrNameLst>
                                          <p:attrName>style.visibility</p:attrName>
                                        </p:attrNameLst>
                                      </p:cBhvr>
                                      <p:to>
                                        <p:strVal val="visible"/>
                                      </p:to>
                                    </p:set>
                                    <p:animEffect transition="in" filter="box(in)">
                                      <p:cBhvr>
                                        <p:cTn id="12" dur="500"/>
                                        <p:tgtEl>
                                          <p:spTgt spid="27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7751"/>
                                        </p:tgtEl>
                                        <p:attrNameLst>
                                          <p:attrName>style.visibility</p:attrName>
                                        </p:attrNameLst>
                                      </p:cBhvr>
                                      <p:to>
                                        <p:strVal val="visible"/>
                                      </p:to>
                                    </p:set>
                                    <p:animEffect transition="in" filter="box(in)">
                                      <p:cBhvr>
                                        <p:cTn id="17" dur="500"/>
                                        <p:tgtEl>
                                          <p:spTgt spid="277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7711"/>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ntr" presetSubtype="32" fill="hold" nodeType="afterEffect">
                                  <p:stCondLst>
                                    <p:cond delay="0"/>
                                  </p:stCondLst>
                                  <p:childTnLst>
                                    <p:set>
                                      <p:cBhvr>
                                        <p:cTn id="22" dur="1" fill="hold">
                                          <p:stCondLst>
                                            <p:cond delay="0"/>
                                          </p:stCondLst>
                                        </p:cTn>
                                        <p:tgtEl>
                                          <p:spTgt spid="27723"/>
                                        </p:tgtEl>
                                        <p:attrNameLst>
                                          <p:attrName>style.visibility</p:attrName>
                                        </p:attrNameLst>
                                      </p:cBhvr>
                                      <p:to>
                                        <p:strVal val="visible"/>
                                      </p:to>
                                    </p:set>
                                    <p:animEffect transition="in" filter="box(out)">
                                      <p:cBhvr>
                                        <p:cTn id="23" dur="1000"/>
                                        <p:tgtEl>
                                          <p:spTgt spid="27723"/>
                                        </p:tgtEl>
                                      </p:cBhvr>
                                    </p:animEffect>
                                  </p:childTnLst>
                                </p:cTn>
                              </p:par>
                            </p:childTnLst>
                          </p:cTn>
                        </p:par>
                        <p:par>
                          <p:cTn id="24" fill="hold" nodeType="afterGroup">
                            <p:stCondLst>
                              <p:cond delay="1000"/>
                            </p:stCondLst>
                            <p:childTnLst>
                              <p:par>
                                <p:cTn id="25" presetID="4" presetClass="entr" presetSubtype="32" fill="hold" nodeType="afterEffect">
                                  <p:stCondLst>
                                    <p:cond delay="0"/>
                                  </p:stCondLst>
                                  <p:childTnLst>
                                    <p:set>
                                      <p:cBhvr>
                                        <p:cTn id="26" dur="1" fill="hold">
                                          <p:stCondLst>
                                            <p:cond delay="0"/>
                                          </p:stCondLst>
                                        </p:cTn>
                                        <p:tgtEl>
                                          <p:spTgt spid="27730"/>
                                        </p:tgtEl>
                                        <p:attrNameLst>
                                          <p:attrName>style.visibility</p:attrName>
                                        </p:attrNameLst>
                                      </p:cBhvr>
                                      <p:to>
                                        <p:strVal val="visible"/>
                                      </p:to>
                                    </p:set>
                                    <p:animEffect transition="in" filter="box(out)">
                                      <p:cBhvr>
                                        <p:cTn id="27" dur="1000"/>
                                        <p:tgtEl>
                                          <p:spTgt spid="27730"/>
                                        </p:tgtEl>
                                      </p:cBhvr>
                                    </p:animEffect>
                                  </p:childTnLst>
                                </p:cTn>
                              </p:par>
                            </p:childTnLst>
                          </p:cTn>
                        </p:par>
                        <p:par>
                          <p:cTn id="28" fill="hold" nodeType="afterGroup">
                            <p:stCondLst>
                              <p:cond delay="2000"/>
                            </p:stCondLst>
                            <p:childTnLst>
                              <p:par>
                                <p:cTn id="29" presetID="4" presetClass="entr" presetSubtype="32" fill="hold" nodeType="afterEffect">
                                  <p:stCondLst>
                                    <p:cond delay="0"/>
                                  </p:stCondLst>
                                  <p:childTnLst>
                                    <p:set>
                                      <p:cBhvr>
                                        <p:cTn id="30" dur="1" fill="hold">
                                          <p:stCondLst>
                                            <p:cond delay="0"/>
                                          </p:stCondLst>
                                        </p:cTn>
                                        <p:tgtEl>
                                          <p:spTgt spid="27737"/>
                                        </p:tgtEl>
                                        <p:attrNameLst>
                                          <p:attrName>style.visibility</p:attrName>
                                        </p:attrNameLst>
                                      </p:cBhvr>
                                      <p:to>
                                        <p:strVal val="visible"/>
                                      </p:to>
                                    </p:set>
                                    <p:animEffect transition="in" filter="box(out)">
                                      <p:cBhvr>
                                        <p:cTn id="31" dur="1000"/>
                                        <p:tgtEl>
                                          <p:spTgt spid="27737"/>
                                        </p:tgtEl>
                                      </p:cBhvr>
                                    </p:animEffect>
                                  </p:childTnLst>
                                </p:cTn>
                              </p:par>
                            </p:childTnLst>
                          </p:cTn>
                        </p:par>
                        <p:par>
                          <p:cTn id="32" fill="hold" nodeType="afterGroup">
                            <p:stCondLst>
                              <p:cond delay="3000"/>
                            </p:stCondLst>
                            <p:childTnLst>
                              <p:par>
                                <p:cTn id="33" presetID="4" presetClass="entr" presetSubtype="32" fill="hold" nodeType="afterEffect">
                                  <p:stCondLst>
                                    <p:cond delay="0"/>
                                  </p:stCondLst>
                                  <p:childTnLst>
                                    <p:set>
                                      <p:cBhvr>
                                        <p:cTn id="34" dur="1" fill="hold">
                                          <p:stCondLst>
                                            <p:cond delay="0"/>
                                          </p:stCondLst>
                                        </p:cTn>
                                        <p:tgtEl>
                                          <p:spTgt spid="27744"/>
                                        </p:tgtEl>
                                        <p:attrNameLst>
                                          <p:attrName>style.visibility</p:attrName>
                                        </p:attrNameLst>
                                      </p:cBhvr>
                                      <p:to>
                                        <p:strVal val="visible"/>
                                      </p:to>
                                    </p:set>
                                    <p:animEffect transition="in" filter="box(out)">
                                      <p:cBhvr>
                                        <p:cTn id="35" dur="1000"/>
                                        <p:tgtEl>
                                          <p:spTgt spid="27744"/>
                                        </p:tgtEl>
                                      </p:cBhvr>
                                    </p:animEffect>
                                  </p:childTnLst>
                                </p:cTn>
                              </p:par>
                            </p:childTnLst>
                          </p:cTn>
                        </p:par>
                      </p:childTnLst>
                    </p:cTn>
                  </p:par>
                </p:childTnLst>
              </p:cTn>
              <p:nextCondLst>
                <p:cond evt="onClick" delay="0">
                  <p:tgtEl>
                    <p:spTgt spid="27711"/>
                  </p:tgtEl>
                </p:cond>
              </p:nextCondLst>
            </p:seq>
            <p:seq concurrent="1" nextAc="seek">
              <p:cTn id="36" restart="whenNotActive" fill="hold" evtFilter="cancelBubble" nodeType="interactiveSeq">
                <p:stCondLst>
                  <p:cond evt="onClick" delay="0">
                    <p:tgtEl>
                      <p:spTgt spid="27699"/>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 presetClass="entr" presetSubtype="32" fill="hold" nodeType="afterEffect">
                                  <p:stCondLst>
                                    <p:cond delay="0"/>
                                  </p:stCondLst>
                                  <p:childTnLst>
                                    <p:set>
                                      <p:cBhvr>
                                        <p:cTn id="40" dur="1" fill="hold">
                                          <p:stCondLst>
                                            <p:cond delay="0"/>
                                          </p:stCondLst>
                                        </p:cTn>
                                        <p:tgtEl>
                                          <p:spTgt spid="27650"/>
                                        </p:tgtEl>
                                        <p:attrNameLst>
                                          <p:attrName>style.visibility</p:attrName>
                                        </p:attrNameLst>
                                      </p:cBhvr>
                                      <p:to>
                                        <p:strVal val="visible"/>
                                      </p:to>
                                    </p:set>
                                    <p:animEffect transition="in" filter="box(out)">
                                      <p:cBhvr>
                                        <p:cTn id="41" dur="1000"/>
                                        <p:tgtEl>
                                          <p:spTgt spid="27650"/>
                                        </p:tgtEl>
                                      </p:cBhvr>
                                    </p:animEffect>
                                  </p:childTnLst>
                                </p:cTn>
                              </p:par>
                            </p:childTnLst>
                          </p:cTn>
                        </p:par>
                        <p:par>
                          <p:cTn id="42" fill="hold" nodeType="afterGroup">
                            <p:stCondLst>
                              <p:cond delay="1000"/>
                            </p:stCondLst>
                            <p:childTnLst>
                              <p:par>
                                <p:cTn id="43" presetID="4" presetClass="entr" presetSubtype="32" fill="hold" nodeType="afterEffect">
                                  <p:stCondLst>
                                    <p:cond delay="0"/>
                                  </p:stCondLst>
                                  <p:childTnLst>
                                    <p:set>
                                      <p:cBhvr>
                                        <p:cTn id="44" dur="1" fill="hold">
                                          <p:stCondLst>
                                            <p:cond delay="0"/>
                                          </p:stCondLst>
                                        </p:cTn>
                                        <p:tgtEl>
                                          <p:spTgt spid="27657"/>
                                        </p:tgtEl>
                                        <p:attrNameLst>
                                          <p:attrName>style.visibility</p:attrName>
                                        </p:attrNameLst>
                                      </p:cBhvr>
                                      <p:to>
                                        <p:strVal val="visible"/>
                                      </p:to>
                                    </p:set>
                                    <p:animEffect transition="in" filter="box(out)">
                                      <p:cBhvr>
                                        <p:cTn id="45" dur="1000"/>
                                        <p:tgtEl>
                                          <p:spTgt spid="27657"/>
                                        </p:tgtEl>
                                      </p:cBhvr>
                                    </p:animEffect>
                                  </p:childTnLst>
                                </p:cTn>
                              </p:par>
                            </p:childTnLst>
                          </p:cTn>
                        </p:par>
                        <p:par>
                          <p:cTn id="46" fill="hold" nodeType="afterGroup">
                            <p:stCondLst>
                              <p:cond delay="2000"/>
                            </p:stCondLst>
                            <p:childTnLst>
                              <p:par>
                                <p:cTn id="47" presetID="4" presetClass="entr" presetSubtype="32" fill="hold" nodeType="afterEffect">
                                  <p:stCondLst>
                                    <p:cond delay="0"/>
                                  </p:stCondLst>
                                  <p:childTnLst>
                                    <p:set>
                                      <p:cBhvr>
                                        <p:cTn id="48" dur="1" fill="hold">
                                          <p:stCondLst>
                                            <p:cond delay="0"/>
                                          </p:stCondLst>
                                        </p:cTn>
                                        <p:tgtEl>
                                          <p:spTgt spid="27664"/>
                                        </p:tgtEl>
                                        <p:attrNameLst>
                                          <p:attrName>style.visibility</p:attrName>
                                        </p:attrNameLst>
                                      </p:cBhvr>
                                      <p:to>
                                        <p:strVal val="visible"/>
                                      </p:to>
                                    </p:set>
                                    <p:animEffect transition="in" filter="box(out)">
                                      <p:cBhvr>
                                        <p:cTn id="49" dur="1000"/>
                                        <p:tgtEl>
                                          <p:spTgt spid="27664"/>
                                        </p:tgtEl>
                                      </p:cBhvr>
                                    </p:animEffect>
                                  </p:childTnLst>
                                </p:cTn>
                              </p:par>
                            </p:childTnLst>
                          </p:cTn>
                        </p:par>
                        <p:par>
                          <p:cTn id="50" fill="hold" nodeType="afterGroup">
                            <p:stCondLst>
                              <p:cond delay="3000"/>
                            </p:stCondLst>
                            <p:childTnLst>
                              <p:par>
                                <p:cTn id="51" presetID="4" presetClass="entr" presetSubtype="32" fill="hold" nodeType="afterEffect">
                                  <p:stCondLst>
                                    <p:cond delay="0"/>
                                  </p:stCondLst>
                                  <p:childTnLst>
                                    <p:set>
                                      <p:cBhvr>
                                        <p:cTn id="52" dur="1" fill="hold">
                                          <p:stCondLst>
                                            <p:cond delay="0"/>
                                          </p:stCondLst>
                                        </p:cTn>
                                        <p:tgtEl>
                                          <p:spTgt spid="27671"/>
                                        </p:tgtEl>
                                        <p:attrNameLst>
                                          <p:attrName>style.visibility</p:attrName>
                                        </p:attrNameLst>
                                      </p:cBhvr>
                                      <p:to>
                                        <p:strVal val="visible"/>
                                      </p:to>
                                    </p:set>
                                    <p:animEffect transition="in" filter="box(out)">
                                      <p:cBhvr>
                                        <p:cTn id="53" dur="1000"/>
                                        <p:tgtEl>
                                          <p:spTgt spid="27671"/>
                                        </p:tgtEl>
                                      </p:cBhvr>
                                    </p:animEffect>
                                  </p:childTnLst>
                                </p:cTn>
                              </p:par>
                            </p:childTnLst>
                          </p:cTn>
                        </p:par>
                        <p:par>
                          <p:cTn id="54" fill="hold" nodeType="afterGroup">
                            <p:stCondLst>
                              <p:cond delay="4000"/>
                            </p:stCondLst>
                            <p:childTnLst>
                              <p:par>
                                <p:cTn id="55" presetID="4" presetClass="entr" presetSubtype="32" fill="hold" nodeType="afterEffect">
                                  <p:stCondLst>
                                    <p:cond delay="0"/>
                                  </p:stCondLst>
                                  <p:childTnLst>
                                    <p:set>
                                      <p:cBhvr>
                                        <p:cTn id="56" dur="1" fill="hold">
                                          <p:stCondLst>
                                            <p:cond delay="0"/>
                                          </p:stCondLst>
                                        </p:cTn>
                                        <p:tgtEl>
                                          <p:spTgt spid="27678"/>
                                        </p:tgtEl>
                                        <p:attrNameLst>
                                          <p:attrName>style.visibility</p:attrName>
                                        </p:attrNameLst>
                                      </p:cBhvr>
                                      <p:to>
                                        <p:strVal val="visible"/>
                                      </p:to>
                                    </p:set>
                                    <p:animEffect transition="in" filter="box(out)">
                                      <p:cBhvr>
                                        <p:cTn id="57" dur="1000"/>
                                        <p:tgtEl>
                                          <p:spTgt spid="27678"/>
                                        </p:tgtEl>
                                      </p:cBhvr>
                                    </p:animEffect>
                                  </p:childTnLst>
                                </p:cTn>
                              </p:par>
                            </p:childTnLst>
                          </p:cTn>
                        </p:par>
                        <p:par>
                          <p:cTn id="58" fill="hold" nodeType="afterGroup">
                            <p:stCondLst>
                              <p:cond delay="5000"/>
                            </p:stCondLst>
                            <p:childTnLst>
                              <p:par>
                                <p:cTn id="59" presetID="4" presetClass="entr" presetSubtype="32" fill="hold" nodeType="afterEffect">
                                  <p:stCondLst>
                                    <p:cond delay="0"/>
                                  </p:stCondLst>
                                  <p:childTnLst>
                                    <p:set>
                                      <p:cBhvr>
                                        <p:cTn id="60" dur="1" fill="hold">
                                          <p:stCondLst>
                                            <p:cond delay="0"/>
                                          </p:stCondLst>
                                        </p:cTn>
                                        <p:tgtEl>
                                          <p:spTgt spid="27685"/>
                                        </p:tgtEl>
                                        <p:attrNameLst>
                                          <p:attrName>style.visibility</p:attrName>
                                        </p:attrNameLst>
                                      </p:cBhvr>
                                      <p:to>
                                        <p:strVal val="visible"/>
                                      </p:to>
                                    </p:set>
                                    <p:animEffect transition="in" filter="box(out)">
                                      <p:cBhvr>
                                        <p:cTn id="61" dur="1000"/>
                                        <p:tgtEl>
                                          <p:spTgt spid="27685"/>
                                        </p:tgtEl>
                                      </p:cBhvr>
                                    </p:animEffect>
                                  </p:childTnLst>
                                </p:cTn>
                              </p:par>
                            </p:childTnLst>
                          </p:cTn>
                        </p:par>
                        <p:par>
                          <p:cTn id="62" fill="hold" nodeType="afterGroup">
                            <p:stCondLst>
                              <p:cond delay="6000"/>
                            </p:stCondLst>
                            <p:childTnLst>
                              <p:par>
                                <p:cTn id="63" presetID="4" presetClass="entr" presetSubtype="32" fill="hold" nodeType="afterEffect">
                                  <p:stCondLst>
                                    <p:cond delay="0"/>
                                  </p:stCondLst>
                                  <p:childTnLst>
                                    <p:set>
                                      <p:cBhvr>
                                        <p:cTn id="64" dur="1" fill="hold">
                                          <p:stCondLst>
                                            <p:cond delay="0"/>
                                          </p:stCondLst>
                                        </p:cTn>
                                        <p:tgtEl>
                                          <p:spTgt spid="27692"/>
                                        </p:tgtEl>
                                        <p:attrNameLst>
                                          <p:attrName>style.visibility</p:attrName>
                                        </p:attrNameLst>
                                      </p:cBhvr>
                                      <p:to>
                                        <p:strVal val="visible"/>
                                      </p:to>
                                    </p:set>
                                    <p:animEffect transition="in" filter="box(out)">
                                      <p:cBhvr>
                                        <p:cTn id="65" dur="1000"/>
                                        <p:tgtEl>
                                          <p:spTgt spid="27692"/>
                                        </p:tgtEl>
                                      </p:cBhvr>
                                    </p:animEffect>
                                  </p:childTnLst>
                                </p:cTn>
                              </p:par>
                            </p:childTnLst>
                          </p:cTn>
                        </p:par>
                      </p:childTnLst>
                    </p:cTn>
                  </p:par>
                </p:childTnLst>
              </p:cTn>
              <p:nextCondLst>
                <p:cond evt="onClick" delay="0">
                  <p:tgtEl>
                    <p:spTgt spid="27699"/>
                  </p:tgtEl>
                </p:cond>
              </p:nextCondLst>
            </p:seq>
            <p:seq concurrent="1" nextAc="seek">
              <p:cTn id="66" restart="whenNotActive" fill="hold" evtFilter="cancelBubble" nodeType="interactiveSeq">
                <p:stCondLst>
                  <p:cond evt="onClick" delay="0">
                    <p:tgtEl>
                      <p:spTgt spid="27751"/>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4" presetClass="entr" presetSubtype="32" fill="hold" nodeType="clickEffect">
                                  <p:stCondLst>
                                    <p:cond delay="0"/>
                                  </p:stCondLst>
                                  <p:childTnLst>
                                    <p:set>
                                      <p:cBhvr>
                                        <p:cTn id="70" dur="1" fill="hold">
                                          <p:stCondLst>
                                            <p:cond delay="0"/>
                                          </p:stCondLst>
                                        </p:cTn>
                                        <p:tgtEl>
                                          <p:spTgt spid="27763"/>
                                        </p:tgtEl>
                                        <p:attrNameLst>
                                          <p:attrName>style.visibility</p:attrName>
                                        </p:attrNameLst>
                                      </p:cBhvr>
                                      <p:to>
                                        <p:strVal val="visible"/>
                                      </p:to>
                                    </p:set>
                                    <p:animEffect transition="in" filter="box(out)">
                                      <p:cBhvr>
                                        <p:cTn id="71" dur="1000"/>
                                        <p:tgtEl>
                                          <p:spTgt spid="27763"/>
                                        </p:tgtEl>
                                      </p:cBhvr>
                                    </p:animEffect>
                                  </p:childTnLst>
                                </p:cTn>
                              </p:par>
                            </p:childTnLst>
                          </p:cTn>
                        </p:par>
                      </p:childTnLst>
                    </p:cTn>
                  </p:par>
                </p:childTnLst>
              </p:cTn>
              <p:nextCondLst>
                <p:cond evt="onClick" delay="0">
                  <p:tgtEl>
                    <p:spTgt spid="2775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1271" name="Text Box 7">
            <a:extLst>
              <a:ext uri="{FF2B5EF4-FFF2-40B4-BE49-F238E27FC236}">
                <a16:creationId xmlns:a16="http://schemas.microsoft.com/office/drawing/2014/main" id="{F05CD8E0-8D24-16D3-C13C-B8EBF220C582}"/>
              </a:ext>
            </a:extLst>
          </p:cNvPr>
          <p:cNvSpPr txBox="1">
            <a:spLocks noChangeArrowheads="1"/>
          </p:cNvSpPr>
          <p:nvPr/>
        </p:nvSpPr>
        <p:spPr bwMode="auto">
          <a:xfrm>
            <a:off x="2438400" y="575945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333399"/>
                </a:solidFill>
              </a:rPr>
              <a:t>Khi chuyển động, trục trái đất bao giờ cũng nghiêng về một phía.</a:t>
            </a:r>
          </a:p>
        </p:txBody>
      </p:sp>
    </p:spTree>
    <p:controls>
      <mc:AlternateContent xmlns:mc="http://schemas.openxmlformats.org/markup-compatibility/2006">
        <mc:Choice xmlns:v="urn:schemas-microsoft-com:vml" Requires="v">
          <p:control spid="3074" r:id="rId2" imgW="6250926" imgH="5357653"/>
        </mc:Choice>
        <mc:Fallback>
          <p:control r:id="rId2" imgW="6250926" imgH="5357653">
            <p:pic>
              <p:nvPicPr>
                <p:cNvPr id="11267" name="FOfficeDoc1">
                  <a:extLst>
                    <a:ext uri="{FF2B5EF4-FFF2-40B4-BE49-F238E27FC236}">
                      <a16:creationId xmlns:a16="http://schemas.microsoft.com/office/drawing/2014/main" id="{905115A9-C644-1E4B-300C-D5BA89723EFD}"/>
                    </a:ext>
                  </a:extLst>
                </p:cNvPr>
                <p:cNvPicPr preferRelativeResize="0">
                  <a:picLocks noChangeAspect="1"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048001" y="228601"/>
                  <a:ext cx="6251575" cy="53578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ox(in)">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4">
            <a:extLst>
              <a:ext uri="{FF2B5EF4-FFF2-40B4-BE49-F238E27FC236}">
                <a16:creationId xmlns:a16="http://schemas.microsoft.com/office/drawing/2014/main" id="{EBC4657E-DF16-53E5-D6C0-26E9F267FB63}"/>
              </a:ext>
            </a:extLst>
          </p:cNvPr>
          <p:cNvGrpSpPr>
            <a:grpSpLocks/>
          </p:cNvGrpSpPr>
          <p:nvPr/>
        </p:nvGrpSpPr>
        <p:grpSpPr bwMode="auto">
          <a:xfrm>
            <a:off x="1524000" y="0"/>
            <a:ext cx="8610600" cy="1365250"/>
            <a:chOff x="336" y="0"/>
            <a:chExt cx="5424" cy="930"/>
          </a:xfrm>
        </p:grpSpPr>
        <p:sp>
          <p:nvSpPr>
            <p:cNvPr id="12292" name="Text Box 5">
              <a:extLst>
                <a:ext uri="{FF2B5EF4-FFF2-40B4-BE49-F238E27FC236}">
                  <a16:creationId xmlns:a16="http://schemas.microsoft.com/office/drawing/2014/main" id="{0E7A1A6E-9F7D-3461-AAEA-6BF40D6052F6}"/>
                </a:ext>
              </a:extLst>
            </p:cNvPr>
            <p:cNvSpPr txBox="1">
              <a:spLocks noChangeArrowheads="1"/>
            </p:cNvSpPr>
            <p:nvPr/>
          </p:nvSpPr>
          <p:spPr bwMode="auto">
            <a:xfrm>
              <a:off x="1584" y="576"/>
              <a:ext cx="3744"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FF3300"/>
                  </a:solidFill>
                </a:rPr>
                <a:t>      </a:t>
              </a:r>
              <a:r>
                <a:rPr lang="vi-VN" altLang="en-US">
                  <a:solidFill>
                    <a:srgbClr val="FF3300"/>
                  </a:solidFill>
                </a:rPr>
                <a:t>Năm, tháng và mùa</a:t>
              </a:r>
              <a:endParaRPr lang="en-US" altLang="en-US">
                <a:solidFill>
                  <a:srgbClr val="FF3300"/>
                </a:solidFill>
              </a:endParaRPr>
            </a:p>
          </p:txBody>
        </p:sp>
        <p:sp>
          <p:nvSpPr>
            <p:cNvPr id="12293" name="Text Box 6">
              <a:extLst>
                <a:ext uri="{FF2B5EF4-FFF2-40B4-BE49-F238E27FC236}">
                  <a16:creationId xmlns:a16="http://schemas.microsoft.com/office/drawing/2014/main" id="{AAFA90F5-1451-FAAA-3B4A-5463DDDEE723}"/>
                </a:ext>
              </a:extLst>
            </p:cNvPr>
            <p:cNvSpPr txBox="1">
              <a:spLocks noChangeArrowheads="1"/>
            </p:cNvSpPr>
            <p:nvPr/>
          </p:nvSpPr>
          <p:spPr bwMode="auto">
            <a:xfrm>
              <a:off x="432" y="0"/>
              <a:ext cx="5328"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ctr" fontAlgn="base">
                <a:spcBef>
                  <a:spcPct val="50000"/>
                </a:spcBef>
                <a:spcAft>
                  <a:spcPct val="0"/>
                </a:spcAft>
              </a:pPr>
              <a:r>
                <a:rPr lang="en-US" altLang="en-US">
                  <a:solidFill>
                    <a:srgbClr val="333399"/>
                  </a:solidFill>
                </a:rPr>
                <a:t>    </a:t>
              </a:r>
              <a:r>
                <a:rPr lang="en-US" altLang="en-US" i="1">
                  <a:solidFill>
                    <a:srgbClr val="333399"/>
                  </a:solidFill>
                </a:rPr>
                <a:t>Thứ sáu</a:t>
              </a:r>
              <a:r>
                <a:rPr lang="vi-VN" altLang="en-US" i="1">
                  <a:solidFill>
                    <a:srgbClr val="333399"/>
                  </a:solidFill>
                </a:rPr>
                <a:t> </a:t>
              </a:r>
              <a:r>
                <a:rPr lang="en-US" altLang="en-US" i="1">
                  <a:solidFill>
                    <a:srgbClr val="333399"/>
                  </a:solidFill>
                </a:rPr>
                <a:t> ngày 8 tháng 4 năm 2022</a:t>
              </a:r>
            </a:p>
          </p:txBody>
        </p:sp>
        <p:sp>
          <p:nvSpPr>
            <p:cNvPr id="12294" name="Text Box 7">
              <a:extLst>
                <a:ext uri="{FF2B5EF4-FFF2-40B4-BE49-F238E27FC236}">
                  <a16:creationId xmlns:a16="http://schemas.microsoft.com/office/drawing/2014/main" id="{C0FB2067-C648-2696-C499-45D1AB008D38}"/>
                </a:ext>
              </a:extLst>
            </p:cNvPr>
            <p:cNvSpPr txBox="1">
              <a:spLocks noChangeArrowheads="1"/>
            </p:cNvSpPr>
            <p:nvPr/>
          </p:nvSpPr>
          <p:spPr bwMode="auto">
            <a:xfrm>
              <a:off x="2112" y="336"/>
              <a:ext cx="220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sz="2400" u="sng">
                  <a:solidFill>
                    <a:srgbClr val="333399"/>
                  </a:solidFill>
                </a:rPr>
                <a:t>TỰ NHIÊN VÀ XÃ HỘI</a:t>
              </a:r>
            </a:p>
          </p:txBody>
        </p:sp>
        <p:sp>
          <p:nvSpPr>
            <p:cNvPr id="12295" name="Text Box 8">
              <a:extLst>
                <a:ext uri="{FF2B5EF4-FFF2-40B4-BE49-F238E27FC236}">
                  <a16:creationId xmlns:a16="http://schemas.microsoft.com/office/drawing/2014/main" id="{4E5AD5BA-437F-742C-A3B5-C4B45F9449BC}"/>
                </a:ext>
              </a:extLst>
            </p:cNvPr>
            <p:cNvSpPr txBox="1">
              <a:spLocks noChangeArrowheads="1"/>
            </p:cNvSpPr>
            <p:nvPr/>
          </p:nvSpPr>
          <p:spPr bwMode="auto">
            <a:xfrm>
              <a:off x="336" y="576"/>
              <a:ext cx="1440"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algn="r" fontAlgn="base">
                <a:spcBef>
                  <a:spcPct val="50000"/>
                </a:spcBef>
                <a:spcAft>
                  <a:spcPct val="0"/>
                </a:spcAft>
              </a:pPr>
              <a:r>
                <a:rPr lang="en-US" altLang="en-US">
                  <a:solidFill>
                    <a:srgbClr val="FF3300"/>
                  </a:solidFill>
                </a:rPr>
                <a:t>T</a:t>
              </a:r>
              <a:r>
                <a:rPr lang="vi-VN" altLang="en-US">
                  <a:solidFill>
                    <a:srgbClr val="FF3300"/>
                  </a:solidFill>
                </a:rPr>
                <a:t>iết</a:t>
              </a:r>
              <a:r>
                <a:rPr lang="en-US" altLang="en-US">
                  <a:solidFill>
                    <a:srgbClr val="FF3300"/>
                  </a:solidFill>
                </a:rPr>
                <a:t> 64</a:t>
              </a:r>
            </a:p>
          </p:txBody>
        </p:sp>
      </p:grpSp>
      <p:sp>
        <p:nvSpPr>
          <p:cNvPr id="12291" name="Text Box 10">
            <a:extLst>
              <a:ext uri="{FF2B5EF4-FFF2-40B4-BE49-F238E27FC236}">
                <a16:creationId xmlns:a16="http://schemas.microsoft.com/office/drawing/2014/main" id="{FB4116CE-893B-9170-912F-7A8FDC66109D}"/>
              </a:ext>
            </a:extLst>
          </p:cNvPr>
          <p:cNvSpPr txBox="1">
            <a:spLocks noChangeArrowheads="1"/>
          </p:cNvSpPr>
          <p:nvPr/>
        </p:nvSpPr>
        <p:spPr bwMode="auto">
          <a:xfrm>
            <a:off x="2286000" y="1752601"/>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accent2"/>
                </a:solidFill>
                <a:latin typeface="Times New Roman" panose="02020603050405020304" pitchFamily="18" charset="0"/>
              </a:defRPr>
            </a:lvl1pPr>
            <a:lvl2pPr marL="742950" indent="-285750">
              <a:defRPr sz="2800" b="1">
                <a:solidFill>
                  <a:schemeClr val="accent2"/>
                </a:solidFill>
                <a:latin typeface="Times New Roman" panose="02020603050405020304" pitchFamily="18" charset="0"/>
              </a:defRPr>
            </a:lvl2pPr>
            <a:lvl3pPr marL="1143000" indent="-228600">
              <a:defRPr sz="2800" b="1">
                <a:solidFill>
                  <a:schemeClr val="accent2"/>
                </a:solidFill>
                <a:latin typeface="Times New Roman" panose="02020603050405020304" pitchFamily="18" charset="0"/>
              </a:defRPr>
            </a:lvl3pPr>
            <a:lvl4pPr marL="1600200" indent="-228600">
              <a:defRPr sz="2800" b="1">
                <a:solidFill>
                  <a:schemeClr val="accent2"/>
                </a:solidFill>
                <a:latin typeface="Times New Roman" panose="02020603050405020304" pitchFamily="18" charset="0"/>
              </a:defRPr>
            </a:lvl4pPr>
            <a:lvl5pPr marL="2057400" indent="-228600">
              <a:defRPr sz="28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accent2"/>
                </a:solidFill>
                <a:latin typeface="Times New Roman" panose="02020603050405020304" pitchFamily="18" charset="0"/>
              </a:defRPr>
            </a:lvl9pPr>
          </a:lstStyle>
          <a:p>
            <a:pPr fontAlgn="base">
              <a:spcBef>
                <a:spcPct val="50000"/>
              </a:spcBef>
              <a:spcAft>
                <a:spcPct val="0"/>
              </a:spcAft>
            </a:pPr>
            <a:r>
              <a:rPr lang="en-US" altLang="en-US">
                <a:solidFill>
                  <a:srgbClr val="333399"/>
                </a:solidFill>
              </a:rPr>
              <a:t>2. Các mùa trong năm</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2.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3.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4.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accent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accent2"/>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Widescreen</PresentationFormat>
  <Paragraphs>131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Thời gian để Trái Đất chuyển động một vòng quanh Mặt Trời là một năm. - Khi chuyển động, trục Trái Đất bao giờ cũng nghiêng về một phía. Trong một năm có một thời gian Bắc bán cầu nghiêng về phía Mặt Trời. Thời gian đó Bắc bán cầu là mùa hạ, còn Nam bán cầu là mùa đông. Ngược lại, khi ở Nam bán cầu là mùa hạ, thì Bắc bán cầu là mùa đông. - Khoảng thời gian chuyển giữa mùa hạ sang mùa đông là mùa thu, giữa mùa đông sang mùa hạ là mùa xuân.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c:creator>
  <cp:lastModifiedBy>OS</cp:lastModifiedBy>
  <cp:revision>1</cp:revision>
  <dcterms:created xsi:type="dcterms:W3CDTF">2022-05-22T11:11:20Z</dcterms:created>
  <dcterms:modified xsi:type="dcterms:W3CDTF">2022-05-22T11:11:38Z</dcterms:modified>
</cp:coreProperties>
</file>