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notesSlides/notesSlide6.xml" ContentType="application/vnd.openxmlformats-officedocument.presentationml.notesSlide+xml"/>
  <Override PartName="/ppt/tags/tag2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3.xml" ContentType="application/vnd.openxmlformats-officedocument.presentationml.tags+xml"/>
  <Override PartName="/ppt/notesSlides/notesSlide10.xml" ContentType="application/vnd.openxmlformats-officedocument.presentationml.notesSlide+xml"/>
  <Override PartName="/ppt/tags/tag4.xml" ContentType="application/vnd.openxmlformats-officedocument.presentationml.tags+xml"/>
  <Override PartName="/ppt/notesSlides/notesSlide11.xml" ContentType="application/vnd.openxmlformats-officedocument.presentationml.notesSlide+xml"/>
  <Override PartName="/ppt/tags/tag5.xml" ContentType="application/vnd.openxmlformats-officedocument.presentationml.tags+xml"/>
  <Override PartName="/ppt/notesSlides/notesSlide12.xml" ContentType="application/vnd.openxmlformats-officedocument.presentationml.notesSlide+xml"/>
  <Override PartName="/ppt/tags/tag6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7.xml" ContentType="application/vnd.openxmlformats-officedocument.presentationml.tags+xml"/>
  <Override PartName="/ppt/notesSlides/notesSlide15.xml" ContentType="application/vnd.openxmlformats-officedocument.presentationml.notesSlide+xml"/>
  <Override PartName="/ppt/tags/tag8.xml" ContentType="application/vnd.openxmlformats-officedocument.presentationml.tags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tags/tag9.xml" ContentType="application/vnd.openxmlformats-officedocument.presentationml.tags+xml"/>
  <Override PartName="/ppt/notesSlides/notesSlide19.xml" ContentType="application/vnd.openxmlformats-officedocument.presentationml.notesSlide+xml"/>
  <Override PartName="/ppt/tags/tag10.xml" ContentType="application/vnd.openxmlformats-officedocument.presentationml.tags+xml"/>
  <Override PartName="/ppt/notesSlides/notesSlide20.xml" ContentType="application/vnd.openxmlformats-officedocument.presentationml.notesSlide+xml"/>
  <Override PartName="/ppt/tags/tag11.xml" ContentType="application/vnd.openxmlformats-officedocument.presentationml.tags+xml"/>
  <Override PartName="/ppt/notesSlides/notesSlide21.xml" ContentType="application/vnd.openxmlformats-officedocument.presentationml.notesSlide+xml"/>
  <Override PartName="/ppt/tags/tag12.xml" ContentType="application/vnd.openxmlformats-officedocument.presentationml.tags+xml"/>
  <Override PartName="/ppt/notesSlides/notesSlide22.xml" ContentType="application/vnd.openxmlformats-officedocument.presentationml.notesSlide+xml"/>
  <Override PartName="/ppt/tags/tag13.xml" ContentType="application/vnd.openxmlformats-officedocument.presentationml.tags+xml"/>
  <Override PartName="/ppt/notesSlides/notesSlide23.xml" ContentType="application/vnd.openxmlformats-officedocument.presentationml.notesSlide+xml"/>
  <Override PartName="/ppt/tags/tag14.xml" ContentType="application/vnd.openxmlformats-officedocument.presentationml.tags+xml"/>
  <Override PartName="/ppt/notesSlides/notesSlide24.xml" ContentType="application/vnd.openxmlformats-officedocument.presentationml.notesSlide+xml"/>
  <Override PartName="/ppt/tags/tag15.xml" ContentType="application/vnd.openxmlformats-officedocument.presentationml.tags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16.xml" ContentType="application/vnd.openxmlformats-officedocument.presentationml.tags+xml"/>
  <Override PartName="/ppt/notesSlides/notesSlide27.xml" ContentType="application/vnd.openxmlformats-officedocument.presentationml.notesSlide+xml"/>
  <Override PartName="/ppt/tags/tag17.xml" ContentType="application/vnd.openxmlformats-officedocument.presentationml.tags+xml"/>
  <Override PartName="/ppt/notesSlides/notesSlide28.xml" ContentType="application/vnd.openxmlformats-officedocument.presentationml.notesSlide+xml"/>
  <Override PartName="/ppt/tags/tag18.xml" ContentType="application/vnd.openxmlformats-officedocument.presentationml.tags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0" r:id="rId2"/>
    <p:sldMasterId id="2147483692" r:id="rId3"/>
  </p:sldMasterIdLst>
  <p:notesMasterIdLst>
    <p:notesMasterId r:id="rId39"/>
  </p:notesMasterIdLst>
  <p:sldIdLst>
    <p:sldId id="257" r:id="rId4"/>
    <p:sldId id="259" r:id="rId5"/>
    <p:sldId id="258" r:id="rId6"/>
    <p:sldId id="310" r:id="rId7"/>
    <p:sldId id="281" r:id="rId8"/>
    <p:sldId id="261" r:id="rId9"/>
    <p:sldId id="504" r:id="rId10"/>
    <p:sldId id="505" r:id="rId11"/>
    <p:sldId id="260" r:id="rId12"/>
    <p:sldId id="506" r:id="rId13"/>
    <p:sldId id="508" r:id="rId14"/>
    <p:sldId id="500" r:id="rId15"/>
    <p:sldId id="339" r:id="rId16"/>
    <p:sldId id="360" r:id="rId17"/>
    <p:sldId id="269" r:id="rId18"/>
    <p:sldId id="509" r:id="rId19"/>
    <p:sldId id="348" r:id="rId20"/>
    <p:sldId id="497" r:id="rId21"/>
    <p:sldId id="510" r:id="rId22"/>
    <p:sldId id="279" r:id="rId23"/>
    <p:sldId id="267" r:id="rId24"/>
    <p:sldId id="511" r:id="rId25"/>
    <p:sldId id="512" r:id="rId26"/>
    <p:sldId id="513" r:id="rId27"/>
    <p:sldId id="514" r:id="rId28"/>
    <p:sldId id="515" r:id="rId29"/>
    <p:sldId id="502" r:id="rId30"/>
    <p:sldId id="495" r:id="rId31"/>
    <p:sldId id="280" r:id="rId32"/>
    <p:sldId id="503" r:id="rId33"/>
    <p:sldId id="516" r:id="rId34"/>
    <p:sldId id="517" r:id="rId35"/>
    <p:sldId id="518" r:id="rId36"/>
    <p:sldId id="262" r:id="rId37"/>
    <p:sldId id="315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D327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3457" autoAdjust="0"/>
  </p:normalViewPr>
  <p:slideViewPr>
    <p:cSldViewPr snapToGrid="0">
      <p:cViewPr varScale="1">
        <p:scale>
          <a:sx n="36" d="100"/>
          <a:sy n="36" d="100"/>
        </p:scale>
        <p:origin x="652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655B58F-2C28-410D-BB48-B1E06934C5C5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FD2D1C-0B13-453C-9AC2-8DEB7DDFD9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525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4" name="Google Shape;12274;gc3084a572b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75" name="Google Shape;12275;gc3084a572b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643253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307257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291615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44638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3" name="Google Shape;12593;gc524303686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94" name="Google Shape;12594;gc524303686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94446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720078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4" name="Google Shape;12974;gc4d6cd5c9a_1_52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75" name="Google Shape;12975;gc4d6cd5c9a_1_52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0" name="Google Shape;12410;gc4d6cd5c9a_1_5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1" name="Google Shape;12411;gc4d6cd5c9a_1_5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59741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2" name="Google Shape;12292;gc38baafb0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93" name="Google Shape;12293;gc38baafb0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201599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6957791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221341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790611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14653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34347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8" name="Google Shape;13008;gc524303686_0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09" name="Google Shape;13009;gc524303686_0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173449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607894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100035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6" name="Google Shape;12286;gc4d6cd5c9a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87" name="Google Shape;12287;gc4d6cd5c9a_1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3" name="Google Shape;12323;gc4d6cd5c9a_1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24" name="Google Shape;12324;gc4d6cd5c9a_1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4" name="Google Shape;13014;gc4d6cd5c9a_1_119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15" name="Google Shape;13015;gc4d6cd5c9a_1_119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5" name="Google Shape;12315;gc4d6cd5c9a_1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6" name="Google Shape;12316;gc4d6cd5c9a_1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77179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50583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9" name="Google Shape;12309;gc4d6cd5c9a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0" name="Google Shape;12310;gc4d6cd5c9a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5" name="Google Shape;12315;gc4d6cd5c9a_1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6" name="Google Shape;12316;gc4d6cd5c9a_1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62920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5744233" y="844284"/>
            <a:ext cx="5450400" cy="295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7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965033" y="3799900"/>
            <a:ext cx="7229600" cy="4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17817" y="2584935"/>
            <a:ext cx="11156985" cy="4854203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-571269" y="4221967"/>
            <a:ext cx="7853333" cy="2689696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" name="Google Shape;13;p2"/>
          <p:cNvGrpSpPr/>
          <p:nvPr/>
        </p:nvGrpSpPr>
        <p:grpSpPr>
          <a:xfrm rot="1702839">
            <a:off x="1877794" y="4682997"/>
            <a:ext cx="1247543" cy="2055724"/>
            <a:chOff x="10360252" y="-2712448"/>
            <a:chExt cx="236654" cy="389949"/>
          </a:xfrm>
        </p:grpSpPr>
        <p:sp>
          <p:nvSpPr>
            <p:cNvPr id="14" name="Google Shape;14;p2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" name="Google Shape;35;p2"/>
          <p:cNvGrpSpPr/>
          <p:nvPr/>
        </p:nvGrpSpPr>
        <p:grpSpPr>
          <a:xfrm>
            <a:off x="-56518" y="3955111"/>
            <a:ext cx="1720788" cy="2955427"/>
            <a:chOff x="14253922" y="-1754319"/>
            <a:chExt cx="417938" cy="717824"/>
          </a:xfrm>
        </p:grpSpPr>
        <p:sp>
          <p:nvSpPr>
            <p:cNvPr id="36" name="Google Shape;36;p2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1091790" y="4794158"/>
            <a:ext cx="1216980" cy="2116372"/>
            <a:chOff x="272217" y="3453993"/>
            <a:chExt cx="912735" cy="1587279"/>
          </a:xfrm>
        </p:grpSpPr>
        <p:sp>
          <p:nvSpPr>
            <p:cNvPr id="55" name="Google Shape;55;p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" name="Google Shape;62;p2"/>
          <p:cNvGrpSpPr/>
          <p:nvPr/>
        </p:nvGrpSpPr>
        <p:grpSpPr>
          <a:xfrm>
            <a:off x="9939759" y="5006284"/>
            <a:ext cx="1628340" cy="1692131"/>
            <a:chOff x="2785514" y="3607713"/>
            <a:chExt cx="1570544" cy="1632070"/>
          </a:xfrm>
        </p:grpSpPr>
        <p:sp>
          <p:nvSpPr>
            <p:cNvPr id="63" name="Google Shape;63;p2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" name="Google Shape;88;p2"/>
          <p:cNvGrpSpPr/>
          <p:nvPr/>
        </p:nvGrpSpPr>
        <p:grpSpPr>
          <a:xfrm rot="7029438">
            <a:off x="-895336" y="-2519807"/>
            <a:ext cx="4960415" cy="6431473"/>
            <a:chOff x="-681551" y="1515677"/>
            <a:chExt cx="3439497" cy="4459513"/>
          </a:xfrm>
        </p:grpSpPr>
        <p:sp>
          <p:nvSpPr>
            <p:cNvPr id="89" name="Google Shape;89;p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3" name="Google Shape;103;p2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04" name="Google Shape;104;p2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4" name="Google Shape;304;p2"/>
          <p:cNvSpPr/>
          <p:nvPr/>
        </p:nvSpPr>
        <p:spPr>
          <a:xfrm>
            <a:off x="-838307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" name="Google Shape;305;p2"/>
          <p:cNvSpPr/>
          <p:nvPr/>
        </p:nvSpPr>
        <p:spPr>
          <a:xfrm>
            <a:off x="58281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139198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9" name="Google Shape;3629;p13"/>
          <p:cNvSpPr txBox="1">
            <a:spLocks noGrp="1"/>
          </p:cNvSpPr>
          <p:nvPr>
            <p:ph type="title" hasCustomPrompt="1"/>
          </p:nvPr>
        </p:nvSpPr>
        <p:spPr>
          <a:xfrm flipH="1">
            <a:off x="1148317" y="1262967"/>
            <a:ext cx="3059200" cy="10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3630" name="Google Shape;3630;p13"/>
          <p:cNvSpPr txBox="1">
            <a:spLocks noGrp="1"/>
          </p:cNvSpPr>
          <p:nvPr>
            <p:ph type="subTitle" idx="1"/>
          </p:nvPr>
        </p:nvSpPr>
        <p:spPr>
          <a:xfrm>
            <a:off x="1148351" y="2943595"/>
            <a:ext cx="30592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13"/>
          <p:cNvSpPr txBox="1">
            <a:spLocks noGrp="1"/>
          </p:cNvSpPr>
          <p:nvPr>
            <p:ph type="subTitle" idx="2"/>
          </p:nvPr>
        </p:nvSpPr>
        <p:spPr>
          <a:xfrm>
            <a:off x="1148351" y="2492400"/>
            <a:ext cx="3059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333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2" name="Google Shape;3632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4566384" y="2633133"/>
            <a:ext cx="3059200" cy="10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3633" name="Google Shape;3633;p13"/>
          <p:cNvSpPr txBox="1">
            <a:spLocks noGrp="1"/>
          </p:cNvSpPr>
          <p:nvPr>
            <p:ph type="subTitle" idx="4"/>
          </p:nvPr>
        </p:nvSpPr>
        <p:spPr>
          <a:xfrm>
            <a:off x="4566417" y="4284761"/>
            <a:ext cx="30592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4" name="Google Shape;3634;p13"/>
          <p:cNvSpPr txBox="1">
            <a:spLocks noGrp="1"/>
          </p:cNvSpPr>
          <p:nvPr>
            <p:ph type="subTitle" idx="5"/>
          </p:nvPr>
        </p:nvSpPr>
        <p:spPr>
          <a:xfrm>
            <a:off x="4566417" y="3833567"/>
            <a:ext cx="3059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333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5" name="Google Shape;3635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7984451" y="1262967"/>
            <a:ext cx="3059200" cy="10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3636" name="Google Shape;3636;p13"/>
          <p:cNvSpPr txBox="1">
            <a:spLocks noGrp="1"/>
          </p:cNvSpPr>
          <p:nvPr>
            <p:ph type="subTitle" idx="7"/>
          </p:nvPr>
        </p:nvSpPr>
        <p:spPr>
          <a:xfrm>
            <a:off x="7984484" y="2943595"/>
            <a:ext cx="30592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7" name="Google Shape;3637;p13"/>
          <p:cNvSpPr txBox="1">
            <a:spLocks noGrp="1"/>
          </p:cNvSpPr>
          <p:nvPr>
            <p:ph type="subTitle" idx="8"/>
          </p:nvPr>
        </p:nvSpPr>
        <p:spPr>
          <a:xfrm>
            <a:off x="7984484" y="2492400"/>
            <a:ext cx="3059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333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38" name="Google Shape;3638;p13"/>
          <p:cNvGrpSpPr/>
          <p:nvPr/>
        </p:nvGrpSpPr>
        <p:grpSpPr>
          <a:xfrm flipH="1">
            <a:off x="1420546" y="4814491"/>
            <a:ext cx="1216980" cy="2116372"/>
            <a:chOff x="272217" y="3453993"/>
            <a:chExt cx="912735" cy="1587279"/>
          </a:xfrm>
        </p:grpSpPr>
        <p:sp>
          <p:nvSpPr>
            <p:cNvPr id="3639" name="Google Shape;3639;p13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46" name="Google Shape;3646;p13"/>
          <p:cNvGrpSpPr/>
          <p:nvPr/>
        </p:nvGrpSpPr>
        <p:grpSpPr>
          <a:xfrm>
            <a:off x="10142626" y="4959911"/>
            <a:ext cx="1247493" cy="1898091"/>
            <a:chOff x="12382622" y="-3371156"/>
            <a:chExt cx="684684" cy="1041762"/>
          </a:xfrm>
        </p:grpSpPr>
        <p:sp>
          <p:nvSpPr>
            <p:cNvPr id="3647" name="Google Shape;3647;p13"/>
            <p:cNvSpPr/>
            <p:nvPr/>
          </p:nvSpPr>
          <p:spPr>
            <a:xfrm>
              <a:off x="12544877" y="-2842354"/>
              <a:ext cx="307462" cy="512961"/>
            </a:xfrm>
            <a:custGeom>
              <a:avLst/>
              <a:gdLst/>
              <a:ahLst/>
              <a:cxnLst/>
              <a:rect l="l" t="t" r="r" b="b"/>
              <a:pathLst>
                <a:path w="1785" h="2978" extrusionOk="0">
                  <a:moveTo>
                    <a:pt x="487" y="0"/>
                  </a:moveTo>
                  <a:lnTo>
                    <a:pt x="487" y="0"/>
                  </a:lnTo>
                  <a:cubicBezTo>
                    <a:pt x="630" y="345"/>
                    <a:pt x="772" y="679"/>
                    <a:pt x="821" y="1095"/>
                  </a:cubicBezTo>
                  <a:cubicBezTo>
                    <a:pt x="698" y="996"/>
                    <a:pt x="213" y="246"/>
                    <a:pt x="47" y="246"/>
                  </a:cubicBezTo>
                  <a:cubicBezTo>
                    <a:pt x="29" y="246"/>
                    <a:pt x="15" y="255"/>
                    <a:pt x="6" y="274"/>
                  </a:cubicBezTo>
                  <a:cubicBezTo>
                    <a:pt x="0" y="279"/>
                    <a:pt x="493" y="1133"/>
                    <a:pt x="553" y="1199"/>
                  </a:cubicBezTo>
                  <a:cubicBezTo>
                    <a:pt x="843" y="1478"/>
                    <a:pt x="964" y="1648"/>
                    <a:pt x="985" y="1976"/>
                  </a:cubicBezTo>
                  <a:cubicBezTo>
                    <a:pt x="920" y="1886"/>
                    <a:pt x="461" y="1287"/>
                    <a:pt x="304" y="1287"/>
                  </a:cubicBezTo>
                  <a:cubicBezTo>
                    <a:pt x="289" y="1287"/>
                    <a:pt x="277" y="1292"/>
                    <a:pt x="268" y="1303"/>
                  </a:cubicBezTo>
                  <a:cubicBezTo>
                    <a:pt x="49" y="1576"/>
                    <a:pt x="712" y="2080"/>
                    <a:pt x="860" y="2310"/>
                  </a:cubicBezTo>
                  <a:cubicBezTo>
                    <a:pt x="816" y="2529"/>
                    <a:pt x="788" y="2753"/>
                    <a:pt x="794" y="2978"/>
                  </a:cubicBezTo>
                  <a:cubicBezTo>
                    <a:pt x="936" y="2720"/>
                    <a:pt x="871" y="2403"/>
                    <a:pt x="1122" y="2195"/>
                  </a:cubicBezTo>
                  <a:cubicBezTo>
                    <a:pt x="1407" y="1971"/>
                    <a:pt x="1637" y="1801"/>
                    <a:pt x="1785" y="1440"/>
                  </a:cubicBezTo>
                  <a:lnTo>
                    <a:pt x="1785" y="1440"/>
                  </a:lnTo>
                  <a:cubicBezTo>
                    <a:pt x="1549" y="1560"/>
                    <a:pt x="1347" y="1735"/>
                    <a:pt x="1128" y="1888"/>
                  </a:cubicBezTo>
                  <a:cubicBezTo>
                    <a:pt x="1155" y="1615"/>
                    <a:pt x="969" y="1325"/>
                    <a:pt x="925" y="1089"/>
                  </a:cubicBezTo>
                  <a:cubicBezTo>
                    <a:pt x="887" y="909"/>
                    <a:pt x="892" y="952"/>
                    <a:pt x="975" y="766"/>
                  </a:cubicBezTo>
                  <a:cubicBezTo>
                    <a:pt x="1007" y="695"/>
                    <a:pt x="1325" y="389"/>
                    <a:pt x="1467" y="170"/>
                  </a:cubicBezTo>
                  <a:lnTo>
                    <a:pt x="1374" y="60"/>
                  </a:lnTo>
                  <a:cubicBezTo>
                    <a:pt x="1319" y="66"/>
                    <a:pt x="1265" y="66"/>
                    <a:pt x="1204" y="66"/>
                  </a:cubicBezTo>
                  <a:cubicBezTo>
                    <a:pt x="1040" y="208"/>
                    <a:pt x="898" y="367"/>
                    <a:pt x="772" y="536"/>
                  </a:cubicBezTo>
                  <a:cubicBezTo>
                    <a:pt x="706" y="378"/>
                    <a:pt x="673" y="208"/>
                    <a:pt x="679" y="33"/>
                  </a:cubicBezTo>
                  <a:cubicBezTo>
                    <a:pt x="613" y="27"/>
                    <a:pt x="553" y="16"/>
                    <a:pt x="4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12382622" y="-3371156"/>
              <a:ext cx="684684" cy="640598"/>
            </a:xfrm>
            <a:custGeom>
              <a:avLst/>
              <a:gdLst/>
              <a:ahLst/>
              <a:cxnLst/>
              <a:rect l="l" t="t" r="r" b="b"/>
              <a:pathLst>
                <a:path w="3975" h="3719" extrusionOk="0">
                  <a:moveTo>
                    <a:pt x="1883" y="1"/>
                  </a:moveTo>
                  <a:cubicBezTo>
                    <a:pt x="1861" y="1"/>
                    <a:pt x="1838" y="4"/>
                    <a:pt x="1813" y="10"/>
                  </a:cubicBezTo>
                  <a:cubicBezTo>
                    <a:pt x="1648" y="49"/>
                    <a:pt x="1528" y="196"/>
                    <a:pt x="1522" y="366"/>
                  </a:cubicBezTo>
                  <a:cubicBezTo>
                    <a:pt x="1484" y="366"/>
                    <a:pt x="1429" y="311"/>
                    <a:pt x="1391" y="295"/>
                  </a:cubicBezTo>
                  <a:cubicBezTo>
                    <a:pt x="1353" y="278"/>
                    <a:pt x="1309" y="268"/>
                    <a:pt x="1265" y="262"/>
                  </a:cubicBezTo>
                  <a:cubicBezTo>
                    <a:pt x="1258" y="262"/>
                    <a:pt x="1251" y="261"/>
                    <a:pt x="1243" y="261"/>
                  </a:cubicBezTo>
                  <a:cubicBezTo>
                    <a:pt x="1162" y="261"/>
                    <a:pt x="1079" y="289"/>
                    <a:pt x="1019" y="344"/>
                  </a:cubicBezTo>
                  <a:cubicBezTo>
                    <a:pt x="805" y="541"/>
                    <a:pt x="948" y="913"/>
                    <a:pt x="1008" y="1143"/>
                  </a:cubicBezTo>
                  <a:cubicBezTo>
                    <a:pt x="805" y="1039"/>
                    <a:pt x="570" y="881"/>
                    <a:pt x="335" y="875"/>
                  </a:cubicBezTo>
                  <a:cubicBezTo>
                    <a:pt x="236" y="875"/>
                    <a:pt x="138" y="892"/>
                    <a:pt x="105" y="996"/>
                  </a:cubicBezTo>
                  <a:cubicBezTo>
                    <a:pt x="72" y="1100"/>
                    <a:pt x="159" y="1193"/>
                    <a:pt x="220" y="1275"/>
                  </a:cubicBezTo>
                  <a:cubicBezTo>
                    <a:pt x="132" y="1324"/>
                    <a:pt x="39" y="1373"/>
                    <a:pt x="17" y="1483"/>
                  </a:cubicBezTo>
                  <a:cubicBezTo>
                    <a:pt x="1" y="1559"/>
                    <a:pt x="39" y="1598"/>
                    <a:pt x="83" y="1652"/>
                  </a:cubicBezTo>
                  <a:cubicBezTo>
                    <a:pt x="143" y="1729"/>
                    <a:pt x="121" y="1756"/>
                    <a:pt x="94" y="1844"/>
                  </a:cubicBezTo>
                  <a:cubicBezTo>
                    <a:pt x="45" y="1953"/>
                    <a:pt x="83" y="2079"/>
                    <a:pt x="187" y="2145"/>
                  </a:cubicBezTo>
                  <a:cubicBezTo>
                    <a:pt x="281" y="2216"/>
                    <a:pt x="396" y="2255"/>
                    <a:pt x="516" y="2255"/>
                  </a:cubicBezTo>
                  <a:cubicBezTo>
                    <a:pt x="543" y="2255"/>
                    <a:pt x="570" y="2253"/>
                    <a:pt x="597" y="2249"/>
                  </a:cubicBezTo>
                  <a:lnTo>
                    <a:pt x="597" y="2249"/>
                  </a:lnTo>
                  <a:cubicBezTo>
                    <a:pt x="526" y="2265"/>
                    <a:pt x="504" y="2331"/>
                    <a:pt x="461" y="2375"/>
                  </a:cubicBezTo>
                  <a:cubicBezTo>
                    <a:pt x="395" y="2441"/>
                    <a:pt x="313" y="2490"/>
                    <a:pt x="247" y="2550"/>
                  </a:cubicBezTo>
                  <a:cubicBezTo>
                    <a:pt x="132" y="2665"/>
                    <a:pt x="72" y="2698"/>
                    <a:pt x="132" y="2862"/>
                  </a:cubicBezTo>
                  <a:cubicBezTo>
                    <a:pt x="171" y="2982"/>
                    <a:pt x="268" y="3035"/>
                    <a:pt x="387" y="3035"/>
                  </a:cubicBezTo>
                  <a:cubicBezTo>
                    <a:pt x="404" y="3035"/>
                    <a:pt x="421" y="3034"/>
                    <a:pt x="439" y="3032"/>
                  </a:cubicBezTo>
                  <a:cubicBezTo>
                    <a:pt x="451" y="3032"/>
                    <a:pt x="480" y="3020"/>
                    <a:pt x="501" y="3020"/>
                  </a:cubicBezTo>
                  <a:cubicBezTo>
                    <a:pt x="509" y="3020"/>
                    <a:pt x="516" y="3022"/>
                    <a:pt x="521" y="3026"/>
                  </a:cubicBezTo>
                  <a:cubicBezTo>
                    <a:pt x="554" y="3059"/>
                    <a:pt x="515" y="3086"/>
                    <a:pt x="515" y="3125"/>
                  </a:cubicBezTo>
                  <a:cubicBezTo>
                    <a:pt x="515" y="3196"/>
                    <a:pt x="592" y="3294"/>
                    <a:pt x="647" y="3333"/>
                  </a:cubicBezTo>
                  <a:cubicBezTo>
                    <a:pt x="695" y="3363"/>
                    <a:pt x="749" y="3380"/>
                    <a:pt x="806" y="3380"/>
                  </a:cubicBezTo>
                  <a:cubicBezTo>
                    <a:pt x="820" y="3380"/>
                    <a:pt x="835" y="3379"/>
                    <a:pt x="849" y="3377"/>
                  </a:cubicBezTo>
                  <a:cubicBezTo>
                    <a:pt x="948" y="3377"/>
                    <a:pt x="942" y="3398"/>
                    <a:pt x="991" y="3486"/>
                  </a:cubicBezTo>
                  <a:cubicBezTo>
                    <a:pt x="1048" y="3572"/>
                    <a:pt x="1109" y="3618"/>
                    <a:pt x="1192" y="3618"/>
                  </a:cubicBezTo>
                  <a:cubicBezTo>
                    <a:pt x="1221" y="3618"/>
                    <a:pt x="1252" y="3612"/>
                    <a:pt x="1287" y="3601"/>
                  </a:cubicBezTo>
                  <a:cubicBezTo>
                    <a:pt x="1347" y="3590"/>
                    <a:pt x="1407" y="3568"/>
                    <a:pt x="1468" y="3535"/>
                  </a:cubicBezTo>
                  <a:cubicBezTo>
                    <a:pt x="1517" y="3481"/>
                    <a:pt x="1566" y="3420"/>
                    <a:pt x="1605" y="3355"/>
                  </a:cubicBezTo>
                  <a:cubicBezTo>
                    <a:pt x="1725" y="3196"/>
                    <a:pt x="1780" y="3015"/>
                    <a:pt x="1845" y="2829"/>
                  </a:cubicBezTo>
                  <a:cubicBezTo>
                    <a:pt x="1911" y="2900"/>
                    <a:pt x="1911" y="2988"/>
                    <a:pt x="1938" y="3081"/>
                  </a:cubicBezTo>
                  <a:cubicBezTo>
                    <a:pt x="1960" y="3169"/>
                    <a:pt x="1993" y="3251"/>
                    <a:pt x="2031" y="3338"/>
                  </a:cubicBezTo>
                  <a:cubicBezTo>
                    <a:pt x="2097" y="3475"/>
                    <a:pt x="2207" y="3628"/>
                    <a:pt x="2354" y="3694"/>
                  </a:cubicBezTo>
                  <a:cubicBezTo>
                    <a:pt x="2393" y="3711"/>
                    <a:pt x="2426" y="3719"/>
                    <a:pt x="2454" y="3719"/>
                  </a:cubicBezTo>
                  <a:cubicBezTo>
                    <a:pt x="2551" y="3719"/>
                    <a:pt x="2590" y="3625"/>
                    <a:pt x="2628" y="3519"/>
                  </a:cubicBezTo>
                  <a:cubicBezTo>
                    <a:pt x="2645" y="3478"/>
                    <a:pt x="2657" y="3467"/>
                    <a:pt x="2675" y="3467"/>
                  </a:cubicBezTo>
                  <a:cubicBezTo>
                    <a:pt x="2694" y="3467"/>
                    <a:pt x="2718" y="3478"/>
                    <a:pt x="2759" y="3481"/>
                  </a:cubicBezTo>
                  <a:cubicBezTo>
                    <a:pt x="2772" y="3482"/>
                    <a:pt x="2785" y="3483"/>
                    <a:pt x="2797" y="3483"/>
                  </a:cubicBezTo>
                  <a:cubicBezTo>
                    <a:pt x="2872" y="3483"/>
                    <a:pt x="2944" y="3455"/>
                    <a:pt x="3000" y="3404"/>
                  </a:cubicBezTo>
                  <a:cubicBezTo>
                    <a:pt x="3055" y="3355"/>
                    <a:pt x="3077" y="3273"/>
                    <a:pt x="3055" y="3201"/>
                  </a:cubicBezTo>
                  <a:cubicBezTo>
                    <a:pt x="3044" y="3141"/>
                    <a:pt x="3006" y="3108"/>
                    <a:pt x="3055" y="3076"/>
                  </a:cubicBezTo>
                  <a:cubicBezTo>
                    <a:pt x="3076" y="3063"/>
                    <a:pt x="3103" y="3060"/>
                    <a:pt x="3132" y="3060"/>
                  </a:cubicBezTo>
                  <a:cubicBezTo>
                    <a:pt x="3155" y="3060"/>
                    <a:pt x="3178" y="3062"/>
                    <a:pt x="3201" y="3062"/>
                  </a:cubicBezTo>
                  <a:cubicBezTo>
                    <a:pt x="3222" y="3062"/>
                    <a:pt x="3241" y="3060"/>
                    <a:pt x="3258" y="3054"/>
                  </a:cubicBezTo>
                  <a:cubicBezTo>
                    <a:pt x="3312" y="3032"/>
                    <a:pt x="3362" y="2988"/>
                    <a:pt x="3389" y="2933"/>
                  </a:cubicBezTo>
                  <a:cubicBezTo>
                    <a:pt x="3444" y="2807"/>
                    <a:pt x="3433" y="2660"/>
                    <a:pt x="3362" y="2539"/>
                  </a:cubicBezTo>
                  <a:cubicBezTo>
                    <a:pt x="3318" y="2468"/>
                    <a:pt x="3263" y="2402"/>
                    <a:pt x="3197" y="2353"/>
                  </a:cubicBezTo>
                  <a:cubicBezTo>
                    <a:pt x="3137" y="2309"/>
                    <a:pt x="3044" y="2276"/>
                    <a:pt x="3006" y="2211"/>
                  </a:cubicBezTo>
                  <a:cubicBezTo>
                    <a:pt x="3263" y="2200"/>
                    <a:pt x="3575" y="2222"/>
                    <a:pt x="3794" y="2057"/>
                  </a:cubicBezTo>
                  <a:cubicBezTo>
                    <a:pt x="3975" y="1926"/>
                    <a:pt x="3947" y="1647"/>
                    <a:pt x="3739" y="1559"/>
                  </a:cubicBezTo>
                  <a:cubicBezTo>
                    <a:pt x="3641" y="1510"/>
                    <a:pt x="3723" y="1483"/>
                    <a:pt x="3783" y="1422"/>
                  </a:cubicBezTo>
                  <a:cubicBezTo>
                    <a:pt x="3849" y="1368"/>
                    <a:pt x="3882" y="1286"/>
                    <a:pt x="3876" y="1198"/>
                  </a:cubicBezTo>
                  <a:cubicBezTo>
                    <a:pt x="3854" y="1073"/>
                    <a:pt x="3784" y="1039"/>
                    <a:pt x="3699" y="1039"/>
                  </a:cubicBezTo>
                  <a:cubicBezTo>
                    <a:pt x="3636" y="1039"/>
                    <a:pt x="3564" y="1058"/>
                    <a:pt x="3498" y="1072"/>
                  </a:cubicBezTo>
                  <a:cubicBezTo>
                    <a:pt x="3482" y="1034"/>
                    <a:pt x="3531" y="957"/>
                    <a:pt x="3542" y="919"/>
                  </a:cubicBezTo>
                  <a:cubicBezTo>
                    <a:pt x="3553" y="870"/>
                    <a:pt x="3553" y="820"/>
                    <a:pt x="3537" y="771"/>
                  </a:cubicBezTo>
                  <a:cubicBezTo>
                    <a:pt x="3501" y="677"/>
                    <a:pt x="3396" y="653"/>
                    <a:pt x="3300" y="653"/>
                  </a:cubicBezTo>
                  <a:cubicBezTo>
                    <a:pt x="3278" y="653"/>
                    <a:pt x="3256" y="654"/>
                    <a:pt x="3236" y="656"/>
                  </a:cubicBezTo>
                  <a:cubicBezTo>
                    <a:pt x="2907" y="700"/>
                    <a:pt x="2601" y="952"/>
                    <a:pt x="2338" y="1138"/>
                  </a:cubicBezTo>
                  <a:cubicBezTo>
                    <a:pt x="2294" y="1078"/>
                    <a:pt x="2480" y="809"/>
                    <a:pt x="2508" y="738"/>
                  </a:cubicBezTo>
                  <a:cubicBezTo>
                    <a:pt x="2568" y="601"/>
                    <a:pt x="2639" y="454"/>
                    <a:pt x="2634" y="300"/>
                  </a:cubicBezTo>
                  <a:cubicBezTo>
                    <a:pt x="2634" y="207"/>
                    <a:pt x="2590" y="98"/>
                    <a:pt x="2491" y="71"/>
                  </a:cubicBezTo>
                  <a:cubicBezTo>
                    <a:pt x="2472" y="65"/>
                    <a:pt x="2453" y="63"/>
                    <a:pt x="2436" y="63"/>
                  </a:cubicBezTo>
                  <a:cubicBezTo>
                    <a:pt x="2328" y="63"/>
                    <a:pt x="2249" y="153"/>
                    <a:pt x="2174" y="218"/>
                  </a:cubicBezTo>
                  <a:cubicBezTo>
                    <a:pt x="2099" y="102"/>
                    <a:pt x="2012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12516456" y="-3250754"/>
              <a:ext cx="389452" cy="357591"/>
            </a:xfrm>
            <a:custGeom>
              <a:avLst/>
              <a:gdLst/>
              <a:ahLst/>
              <a:cxnLst/>
              <a:rect l="l" t="t" r="r" b="b"/>
              <a:pathLst>
                <a:path w="2261" h="2076" extrusionOk="0">
                  <a:moveTo>
                    <a:pt x="908" y="0"/>
                  </a:moveTo>
                  <a:cubicBezTo>
                    <a:pt x="820" y="0"/>
                    <a:pt x="860" y="119"/>
                    <a:pt x="860" y="193"/>
                  </a:cubicBezTo>
                  <a:cubicBezTo>
                    <a:pt x="866" y="318"/>
                    <a:pt x="888" y="444"/>
                    <a:pt x="899" y="570"/>
                  </a:cubicBezTo>
                  <a:cubicBezTo>
                    <a:pt x="751" y="439"/>
                    <a:pt x="674" y="198"/>
                    <a:pt x="455" y="149"/>
                  </a:cubicBezTo>
                  <a:cubicBezTo>
                    <a:pt x="432" y="143"/>
                    <a:pt x="413" y="141"/>
                    <a:pt x="397" y="141"/>
                  </a:cubicBezTo>
                  <a:cubicBezTo>
                    <a:pt x="202" y="141"/>
                    <a:pt x="482" y="511"/>
                    <a:pt x="537" y="587"/>
                  </a:cubicBezTo>
                  <a:cubicBezTo>
                    <a:pt x="455" y="558"/>
                    <a:pt x="314" y="478"/>
                    <a:pt x="218" y="478"/>
                  </a:cubicBezTo>
                  <a:cubicBezTo>
                    <a:pt x="205" y="478"/>
                    <a:pt x="193" y="479"/>
                    <a:pt x="182" y="483"/>
                  </a:cubicBezTo>
                  <a:cubicBezTo>
                    <a:pt x="50" y="515"/>
                    <a:pt x="165" y="625"/>
                    <a:pt x="220" y="669"/>
                  </a:cubicBezTo>
                  <a:cubicBezTo>
                    <a:pt x="302" y="729"/>
                    <a:pt x="696" y="948"/>
                    <a:pt x="663" y="959"/>
                  </a:cubicBezTo>
                  <a:cubicBezTo>
                    <a:pt x="658" y="960"/>
                    <a:pt x="651" y="960"/>
                    <a:pt x="642" y="960"/>
                  </a:cubicBezTo>
                  <a:cubicBezTo>
                    <a:pt x="573" y="960"/>
                    <a:pt x="396" y="930"/>
                    <a:pt x="309" y="930"/>
                  </a:cubicBezTo>
                  <a:cubicBezTo>
                    <a:pt x="298" y="930"/>
                    <a:pt x="288" y="930"/>
                    <a:pt x="280" y="931"/>
                  </a:cubicBezTo>
                  <a:cubicBezTo>
                    <a:pt x="204" y="942"/>
                    <a:pt x="89" y="959"/>
                    <a:pt x="50" y="1035"/>
                  </a:cubicBezTo>
                  <a:cubicBezTo>
                    <a:pt x="1" y="1139"/>
                    <a:pt x="127" y="1134"/>
                    <a:pt x="198" y="1139"/>
                  </a:cubicBezTo>
                  <a:cubicBezTo>
                    <a:pt x="275" y="1150"/>
                    <a:pt x="346" y="1150"/>
                    <a:pt x="422" y="1161"/>
                  </a:cubicBezTo>
                  <a:cubicBezTo>
                    <a:pt x="440" y="1161"/>
                    <a:pt x="576" y="1143"/>
                    <a:pt x="655" y="1143"/>
                  </a:cubicBezTo>
                  <a:cubicBezTo>
                    <a:pt x="699" y="1143"/>
                    <a:pt x="725" y="1149"/>
                    <a:pt x="702" y="1167"/>
                  </a:cubicBezTo>
                  <a:cubicBezTo>
                    <a:pt x="674" y="1194"/>
                    <a:pt x="614" y="1194"/>
                    <a:pt x="576" y="1211"/>
                  </a:cubicBezTo>
                  <a:cubicBezTo>
                    <a:pt x="537" y="1227"/>
                    <a:pt x="505" y="1249"/>
                    <a:pt x="466" y="1265"/>
                  </a:cubicBezTo>
                  <a:cubicBezTo>
                    <a:pt x="390" y="1304"/>
                    <a:pt x="286" y="1331"/>
                    <a:pt x="225" y="1391"/>
                  </a:cubicBezTo>
                  <a:cubicBezTo>
                    <a:pt x="165" y="1451"/>
                    <a:pt x="143" y="1517"/>
                    <a:pt x="242" y="1534"/>
                  </a:cubicBezTo>
                  <a:cubicBezTo>
                    <a:pt x="265" y="1536"/>
                    <a:pt x="289" y="1537"/>
                    <a:pt x="313" y="1537"/>
                  </a:cubicBezTo>
                  <a:cubicBezTo>
                    <a:pt x="406" y="1537"/>
                    <a:pt x="501" y="1520"/>
                    <a:pt x="592" y="1490"/>
                  </a:cubicBezTo>
                  <a:cubicBezTo>
                    <a:pt x="628" y="1476"/>
                    <a:pt x="655" y="1467"/>
                    <a:pt x="670" y="1467"/>
                  </a:cubicBezTo>
                  <a:cubicBezTo>
                    <a:pt x="692" y="1467"/>
                    <a:pt x="690" y="1485"/>
                    <a:pt x="658" y="1534"/>
                  </a:cubicBezTo>
                  <a:cubicBezTo>
                    <a:pt x="603" y="1616"/>
                    <a:pt x="384" y="1961"/>
                    <a:pt x="625" y="1971"/>
                  </a:cubicBezTo>
                  <a:cubicBezTo>
                    <a:pt x="627" y="1972"/>
                    <a:pt x="629" y="1972"/>
                    <a:pt x="632" y="1972"/>
                  </a:cubicBezTo>
                  <a:cubicBezTo>
                    <a:pt x="782" y="1972"/>
                    <a:pt x="1012" y="1644"/>
                    <a:pt x="1060" y="1644"/>
                  </a:cubicBezTo>
                  <a:cubicBezTo>
                    <a:pt x="1065" y="1644"/>
                    <a:pt x="1067" y="1647"/>
                    <a:pt x="1068" y="1654"/>
                  </a:cubicBezTo>
                  <a:cubicBezTo>
                    <a:pt x="1090" y="1742"/>
                    <a:pt x="1118" y="1829"/>
                    <a:pt x="1134" y="1922"/>
                  </a:cubicBezTo>
                  <a:cubicBezTo>
                    <a:pt x="1169" y="1961"/>
                    <a:pt x="1217" y="2076"/>
                    <a:pt x="1279" y="2076"/>
                  </a:cubicBezTo>
                  <a:cubicBezTo>
                    <a:pt x="1295" y="2076"/>
                    <a:pt x="1313" y="2068"/>
                    <a:pt x="1331" y="2048"/>
                  </a:cubicBezTo>
                  <a:cubicBezTo>
                    <a:pt x="1397" y="1971"/>
                    <a:pt x="1353" y="1769"/>
                    <a:pt x="1331" y="1681"/>
                  </a:cubicBezTo>
                  <a:lnTo>
                    <a:pt x="1331" y="1681"/>
                  </a:lnTo>
                  <a:cubicBezTo>
                    <a:pt x="1391" y="1723"/>
                    <a:pt x="1563" y="1943"/>
                    <a:pt x="1669" y="1943"/>
                  </a:cubicBezTo>
                  <a:cubicBezTo>
                    <a:pt x="1688" y="1943"/>
                    <a:pt x="1706" y="1935"/>
                    <a:pt x="1720" y="1917"/>
                  </a:cubicBezTo>
                  <a:cubicBezTo>
                    <a:pt x="1764" y="1862"/>
                    <a:pt x="1709" y="1714"/>
                    <a:pt x="1687" y="1659"/>
                  </a:cubicBezTo>
                  <a:cubicBezTo>
                    <a:pt x="1632" y="1566"/>
                    <a:pt x="1577" y="1484"/>
                    <a:pt x="1506" y="1402"/>
                  </a:cubicBezTo>
                  <a:cubicBezTo>
                    <a:pt x="1511" y="1402"/>
                    <a:pt x="1515" y="1401"/>
                    <a:pt x="1520" y="1401"/>
                  </a:cubicBezTo>
                  <a:cubicBezTo>
                    <a:pt x="1589" y="1401"/>
                    <a:pt x="1674" y="1475"/>
                    <a:pt x="1731" y="1501"/>
                  </a:cubicBezTo>
                  <a:cubicBezTo>
                    <a:pt x="1818" y="1539"/>
                    <a:pt x="1906" y="1572"/>
                    <a:pt x="1999" y="1599"/>
                  </a:cubicBezTo>
                  <a:cubicBezTo>
                    <a:pt x="2015" y="1603"/>
                    <a:pt x="2032" y="1604"/>
                    <a:pt x="2049" y="1604"/>
                  </a:cubicBezTo>
                  <a:cubicBezTo>
                    <a:pt x="2149" y="1604"/>
                    <a:pt x="2261" y="1551"/>
                    <a:pt x="2196" y="1435"/>
                  </a:cubicBezTo>
                  <a:cubicBezTo>
                    <a:pt x="2125" y="1315"/>
                    <a:pt x="1911" y="1260"/>
                    <a:pt x="1791" y="1222"/>
                  </a:cubicBezTo>
                  <a:cubicBezTo>
                    <a:pt x="1731" y="1200"/>
                    <a:pt x="1605" y="1085"/>
                    <a:pt x="1660" y="1074"/>
                  </a:cubicBezTo>
                  <a:cubicBezTo>
                    <a:pt x="1824" y="1052"/>
                    <a:pt x="1988" y="997"/>
                    <a:pt x="2136" y="926"/>
                  </a:cubicBezTo>
                  <a:cubicBezTo>
                    <a:pt x="2249" y="859"/>
                    <a:pt x="2256" y="733"/>
                    <a:pt x="2127" y="733"/>
                  </a:cubicBezTo>
                  <a:cubicBezTo>
                    <a:pt x="2119" y="733"/>
                    <a:pt x="2111" y="734"/>
                    <a:pt x="2103" y="734"/>
                  </a:cubicBezTo>
                  <a:cubicBezTo>
                    <a:pt x="1928" y="751"/>
                    <a:pt x="1753" y="800"/>
                    <a:pt x="1583" y="838"/>
                  </a:cubicBezTo>
                  <a:cubicBezTo>
                    <a:pt x="1621" y="762"/>
                    <a:pt x="1747" y="713"/>
                    <a:pt x="1807" y="658"/>
                  </a:cubicBezTo>
                  <a:cubicBezTo>
                    <a:pt x="1851" y="619"/>
                    <a:pt x="1982" y="494"/>
                    <a:pt x="1966" y="433"/>
                  </a:cubicBezTo>
                  <a:cubicBezTo>
                    <a:pt x="1958" y="404"/>
                    <a:pt x="1938" y="392"/>
                    <a:pt x="1910" y="392"/>
                  </a:cubicBezTo>
                  <a:cubicBezTo>
                    <a:pt x="1779" y="392"/>
                    <a:pt x="1470" y="652"/>
                    <a:pt x="1402" y="652"/>
                  </a:cubicBezTo>
                  <a:cubicBezTo>
                    <a:pt x="1452" y="548"/>
                    <a:pt x="1725" y="209"/>
                    <a:pt x="1545" y="105"/>
                  </a:cubicBezTo>
                  <a:cubicBezTo>
                    <a:pt x="1525" y="95"/>
                    <a:pt x="1506" y="90"/>
                    <a:pt x="1488" y="90"/>
                  </a:cubicBezTo>
                  <a:cubicBezTo>
                    <a:pt x="1328" y="90"/>
                    <a:pt x="1200" y="438"/>
                    <a:pt x="1150" y="526"/>
                  </a:cubicBezTo>
                  <a:cubicBezTo>
                    <a:pt x="1096" y="461"/>
                    <a:pt x="1118" y="313"/>
                    <a:pt x="1090" y="231"/>
                  </a:cubicBezTo>
                  <a:cubicBezTo>
                    <a:pt x="1074" y="160"/>
                    <a:pt x="1014" y="17"/>
                    <a:pt x="921" y="1"/>
                  </a:cubicBezTo>
                  <a:cubicBezTo>
                    <a:pt x="916" y="1"/>
                    <a:pt x="912" y="0"/>
                    <a:pt x="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12643229" y="-3101760"/>
              <a:ext cx="131769" cy="97494"/>
            </a:xfrm>
            <a:custGeom>
              <a:avLst/>
              <a:gdLst/>
              <a:ahLst/>
              <a:cxnLst/>
              <a:rect l="l" t="t" r="r" b="b"/>
              <a:pathLst>
                <a:path w="765" h="566" extrusionOk="0">
                  <a:moveTo>
                    <a:pt x="392" y="0"/>
                  </a:moveTo>
                  <a:cubicBezTo>
                    <a:pt x="387" y="0"/>
                    <a:pt x="382" y="1"/>
                    <a:pt x="376" y="1"/>
                  </a:cubicBezTo>
                  <a:cubicBezTo>
                    <a:pt x="0" y="17"/>
                    <a:pt x="4" y="565"/>
                    <a:pt x="371" y="565"/>
                  </a:cubicBezTo>
                  <a:cubicBezTo>
                    <a:pt x="378" y="565"/>
                    <a:pt x="385" y="565"/>
                    <a:pt x="393" y="565"/>
                  </a:cubicBezTo>
                  <a:cubicBezTo>
                    <a:pt x="765" y="543"/>
                    <a:pt x="754" y="0"/>
                    <a:pt x="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12716950" y="-2986526"/>
              <a:ext cx="28938" cy="26526"/>
            </a:xfrm>
            <a:custGeom>
              <a:avLst/>
              <a:gdLst/>
              <a:ahLst/>
              <a:cxnLst/>
              <a:rect l="l" t="t" r="r" b="b"/>
              <a:pathLst>
                <a:path w="168" h="154" extrusionOk="0">
                  <a:moveTo>
                    <a:pt x="70" y="1"/>
                  </a:moveTo>
                  <a:cubicBezTo>
                    <a:pt x="36" y="1"/>
                    <a:pt x="5" y="22"/>
                    <a:pt x="3" y="71"/>
                  </a:cubicBezTo>
                  <a:cubicBezTo>
                    <a:pt x="0" y="128"/>
                    <a:pt x="32" y="153"/>
                    <a:pt x="69" y="153"/>
                  </a:cubicBezTo>
                  <a:cubicBezTo>
                    <a:pt x="109" y="153"/>
                    <a:pt x="156" y="122"/>
                    <a:pt x="167" y="71"/>
                  </a:cubicBezTo>
                  <a:cubicBezTo>
                    <a:pt x="153" y="27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12729007" y="-3128286"/>
              <a:ext cx="31866" cy="25838"/>
            </a:xfrm>
            <a:custGeom>
              <a:avLst/>
              <a:gdLst/>
              <a:ahLst/>
              <a:cxnLst/>
              <a:rect l="l" t="t" r="r" b="b"/>
              <a:pathLst>
                <a:path w="185" h="150" extrusionOk="0">
                  <a:moveTo>
                    <a:pt x="79" y="0"/>
                  </a:moveTo>
                  <a:cubicBezTo>
                    <a:pt x="50" y="0"/>
                    <a:pt x="24" y="18"/>
                    <a:pt x="15" y="62"/>
                  </a:cubicBezTo>
                  <a:cubicBezTo>
                    <a:pt x="1" y="122"/>
                    <a:pt x="36" y="150"/>
                    <a:pt x="80" y="150"/>
                  </a:cubicBezTo>
                  <a:cubicBezTo>
                    <a:pt x="119" y="150"/>
                    <a:pt x="164" y="128"/>
                    <a:pt x="185" y="89"/>
                  </a:cubicBezTo>
                  <a:cubicBezTo>
                    <a:pt x="175" y="40"/>
                    <a:pt x="124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12637200" y="-3021664"/>
              <a:ext cx="35483" cy="28594"/>
            </a:xfrm>
            <a:custGeom>
              <a:avLst/>
              <a:gdLst/>
              <a:ahLst/>
              <a:cxnLst/>
              <a:rect l="l" t="t" r="r" b="b"/>
              <a:pathLst>
                <a:path w="206" h="166" extrusionOk="0">
                  <a:moveTo>
                    <a:pt x="110" y="0"/>
                  </a:moveTo>
                  <a:cubicBezTo>
                    <a:pt x="107" y="0"/>
                    <a:pt x="103" y="1"/>
                    <a:pt x="99" y="1"/>
                  </a:cubicBezTo>
                  <a:cubicBezTo>
                    <a:pt x="1" y="12"/>
                    <a:pt x="23" y="165"/>
                    <a:pt x="121" y="165"/>
                  </a:cubicBezTo>
                  <a:cubicBezTo>
                    <a:pt x="205" y="134"/>
                    <a:pt x="203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12649946" y="-3125358"/>
              <a:ext cx="28938" cy="24976"/>
            </a:xfrm>
            <a:custGeom>
              <a:avLst/>
              <a:gdLst/>
              <a:ahLst/>
              <a:cxnLst/>
              <a:rect l="l" t="t" r="r" b="b"/>
              <a:pathLst>
                <a:path w="168" h="145" extrusionOk="0">
                  <a:moveTo>
                    <a:pt x="80" y="0"/>
                  </a:moveTo>
                  <a:cubicBezTo>
                    <a:pt x="39" y="0"/>
                    <a:pt x="0" y="26"/>
                    <a:pt x="3" y="78"/>
                  </a:cubicBezTo>
                  <a:cubicBezTo>
                    <a:pt x="6" y="123"/>
                    <a:pt x="41" y="144"/>
                    <a:pt x="79" y="144"/>
                  </a:cubicBezTo>
                  <a:cubicBezTo>
                    <a:pt x="122" y="144"/>
                    <a:pt x="167" y="116"/>
                    <a:pt x="167" y="67"/>
                  </a:cubicBezTo>
                  <a:cubicBezTo>
                    <a:pt x="157" y="22"/>
                    <a:pt x="118" y="0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12751227" y="-3101760"/>
              <a:ext cx="37894" cy="2756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16" y="1"/>
                  </a:moveTo>
                  <a:cubicBezTo>
                    <a:pt x="39" y="34"/>
                    <a:pt x="1" y="160"/>
                    <a:pt x="110" y="160"/>
                  </a:cubicBezTo>
                  <a:cubicBezTo>
                    <a:pt x="112" y="160"/>
                    <a:pt x="114" y="160"/>
                    <a:pt x="116" y="160"/>
                  </a:cubicBezTo>
                  <a:cubicBezTo>
                    <a:pt x="219" y="160"/>
                    <a:pt x="207" y="22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12685429" y="-3137587"/>
              <a:ext cx="37894" cy="25838"/>
            </a:xfrm>
            <a:custGeom>
              <a:avLst/>
              <a:gdLst/>
              <a:ahLst/>
              <a:cxnLst/>
              <a:rect l="l" t="t" r="r" b="b"/>
              <a:pathLst>
                <a:path w="220" h="150" extrusionOk="0">
                  <a:moveTo>
                    <a:pt x="125" y="1"/>
                  </a:moveTo>
                  <a:cubicBezTo>
                    <a:pt x="123" y="1"/>
                    <a:pt x="122" y="1"/>
                    <a:pt x="120" y="1"/>
                  </a:cubicBezTo>
                  <a:cubicBezTo>
                    <a:pt x="18" y="17"/>
                    <a:pt x="0" y="149"/>
                    <a:pt x="108" y="149"/>
                  </a:cubicBezTo>
                  <a:cubicBezTo>
                    <a:pt x="110" y="149"/>
                    <a:pt x="112" y="149"/>
                    <a:pt x="115" y="149"/>
                  </a:cubicBezTo>
                  <a:cubicBezTo>
                    <a:pt x="120" y="149"/>
                    <a:pt x="124" y="150"/>
                    <a:pt x="129" y="150"/>
                  </a:cubicBezTo>
                  <a:cubicBezTo>
                    <a:pt x="217" y="150"/>
                    <a:pt x="21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12750365" y="-3012191"/>
              <a:ext cx="35311" cy="25665"/>
            </a:xfrm>
            <a:custGeom>
              <a:avLst/>
              <a:gdLst/>
              <a:ahLst/>
              <a:cxnLst/>
              <a:rect l="l" t="t" r="r" b="b"/>
              <a:pathLst>
                <a:path w="205" h="149" extrusionOk="0">
                  <a:moveTo>
                    <a:pt x="104" y="0"/>
                  </a:moveTo>
                  <a:cubicBezTo>
                    <a:pt x="100" y="0"/>
                    <a:pt x="97" y="0"/>
                    <a:pt x="94" y="1"/>
                  </a:cubicBezTo>
                  <a:cubicBezTo>
                    <a:pt x="11" y="23"/>
                    <a:pt x="0" y="149"/>
                    <a:pt x="99" y="149"/>
                  </a:cubicBezTo>
                  <a:cubicBezTo>
                    <a:pt x="101" y="149"/>
                    <a:pt x="103" y="149"/>
                    <a:pt x="104" y="149"/>
                  </a:cubicBezTo>
                  <a:cubicBezTo>
                    <a:pt x="205" y="149"/>
                    <a:pt x="202" y="0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12621181" y="-3090908"/>
              <a:ext cx="29454" cy="25321"/>
            </a:xfrm>
            <a:custGeom>
              <a:avLst/>
              <a:gdLst/>
              <a:ahLst/>
              <a:cxnLst/>
              <a:rect l="l" t="t" r="r" b="b"/>
              <a:pathLst>
                <a:path w="171" h="147" extrusionOk="0">
                  <a:moveTo>
                    <a:pt x="79" y="1"/>
                  </a:moveTo>
                  <a:cubicBezTo>
                    <a:pt x="38" y="1"/>
                    <a:pt x="0" y="27"/>
                    <a:pt x="6" y="80"/>
                  </a:cubicBezTo>
                  <a:cubicBezTo>
                    <a:pt x="9" y="126"/>
                    <a:pt x="44" y="147"/>
                    <a:pt x="82" y="147"/>
                  </a:cubicBezTo>
                  <a:cubicBezTo>
                    <a:pt x="125" y="147"/>
                    <a:pt x="170" y="119"/>
                    <a:pt x="170" y="69"/>
                  </a:cubicBezTo>
                  <a:cubicBezTo>
                    <a:pt x="160" y="24"/>
                    <a:pt x="118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12762078" y="-3062659"/>
              <a:ext cx="28938" cy="25493"/>
            </a:xfrm>
            <a:custGeom>
              <a:avLst/>
              <a:gdLst/>
              <a:ahLst/>
              <a:cxnLst/>
              <a:rect l="l" t="t" r="r" b="b"/>
              <a:pathLst>
                <a:path w="168" h="148" extrusionOk="0">
                  <a:moveTo>
                    <a:pt x="79" y="1"/>
                  </a:moveTo>
                  <a:cubicBezTo>
                    <a:pt x="38" y="1"/>
                    <a:pt x="1" y="27"/>
                    <a:pt x="4" y="80"/>
                  </a:cubicBezTo>
                  <a:cubicBezTo>
                    <a:pt x="6" y="126"/>
                    <a:pt x="42" y="147"/>
                    <a:pt x="79" y="147"/>
                  </a:cubicBezTo>
                  <a:cubicBezTo>
                    <a:pt x="122" y="147"/>
                    <a:pt x="168" y="119"/>
                    <a:pt x="168" y="69"/>
                  </a:cubicBezTo>
                  <a:cubicBezTo>
                    <a:pt x="157" y="24"/>
                    <a:pt x="117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12671649" y="-2990660"/>
              <a:ext cx="28938" cy="25149"/>
            </a:xfrm>
            <a:custGeom>
              <a:avLst/>
              <a:gdLst/>
              <a:ahLst/>
              <a:cxnLst/>
              <a:rect l="l" t="t" r="r" b="b"/>
              <a:pathLst>
                <a:path w="168" h="146" extrusionOk="0">
                  <a:moveTo>
                    <a:pt x="80" y="1"/>
                  </a:moveTo>
                  <a:cubicBezTo>
                    <a:pt x="39" y="1"/>
                    <a:pt x="0" y="27"/>
                    <a:pt x="3" y="78"/>
                  </a:cubicBezTo>
                  <a:cubicBezTo>
                    <a:pt x="6" y="124"/>
                    <a:pt x="41" y="145"/>
                    <a:pt x="79" y="145"/>
                  </a:cubicBezTo>
                  <a:cubicBezTo>
                    <a:pt x="122" y="145"/>
                    <a:pt x="167" y="117"/>
                    <a:pt x="167" y="67"/>
                  </a:cubicBezTo>
                  <a:cubicBezTo>
                    <a:pt x="157" y="23"/>
                    <a:pt x="118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12620492" y="-3049913"/>
              <a:ext cx="36172" cy="28594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13" y="0"/>
                  </a:moveTo>
                  <a:cubicBezTo>
                    <a:pt x="110" y="0"/>
                    <a:pt x="106" y="0"/>
                    <a:pt x="103" y="1"/>
                  </a:cubicBezTo>
                  <a:cubicBezTo>
                    <a:pt x="1" y="12"/>
                    <a:pt x="26" y="165"/>
                    <a:pt x="115" y="165"/>
                  </a:cubicBezTo>
                  <a:cubicBezTo>
                    <a:pt x="116" y="165"/>
                    <a:pt x="118" y="165"/>
                    <a:pt x="120" y="165"/>
                  </a:cubicBezTo>
                  <a:cubicBezTo>
                    <a:pt x="209" y="144"/>
                    <a:pt x="202" y="0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62" name="Google Shape;3662;p13"/>
          <p:cNvGrpSpPr/>
          <p:nvPr/>
        </p:nvGrpSpPr>
        <p:grpSpPr>
          <a:xfrm>
            <a:off x="8455749" y="4579329"/>
            <a:ext cx="2080028" cy="2161513"/>
            <a:chOff x="2785514" y="3607713"/>
            <a:chExt cx="1570544" cy="1632070"/>
          </a:xfrm>
        </p:grpSpPr>
        <p:sp>
          <p:nvSpPr>
            <p:cNvPr id="3663" name="Google Shape;3663;p13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8" name="Google Shape;3688;p13"/>
          <p:cNvSpPr/>
          <p:nvPr/>
        </p:nvSpPr>
        <p:spPr>
          <a:xfrm flipH="1">
            <a:off x="7666679" y="4252004"/>
            <a:ext cx="7457567" cy="324459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rgbClr val="EDEA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9" name="Google Shape;3689;p13"/>
          <p:cNvSpPr/>
          <p:nvPr/>
        </p:nvSpPr>
        <p:spPr>
          <a:xfrm>
            <a:off x="8392204" y="5454597"/>
            <a:ext cx="6535085" cy="179779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rgbClr val="E5E2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13"/>
          <p:cNvSpPr/>
          <p:nvPr/>
        </p:nvSpPr>
        <p:spPr>
          <a:xfrm>
            <a:off x="-5394607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13"/>
          <p:cNvSpPr/>
          <p:nvPr/>
        </p:nvSpPr>
        <p:spPr>
          <a:xfrm>
            <a:off x="718493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13"/>
          <p:cNvSpPr/>
          <p:nvPr/>
        </p:nvSpPr>
        <p:spPr>
          <a:xfrm>
            <a:off x="6831593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93" name="Google Shape;3693;p13"/>
          <p:cNvGrpSpPr/>
          <p:nvPr/>
        </p:nvGrpSpPr>
        <p:grpSpPr>
          <a:xfrm rot="-10232688">
            <a:off x="-3334675" y="-359132"/>
            <a:ext cx="4310128" cy="2566621"/>
            <a:chOff x="238125" y="2514275"/>
            <a:chExt cx="904975" cy="538900"/>
          </a:xfrm>
        </p:grpSpPr>
        <p:sp>
          <p:nvSpPr>
            <p:cNvPr id="3694" name="Google Shape;3694;p1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03" name="Google Shape;4003;p13"/>
          <p:cNvGrpSpPr/>
          <p:nvPr/>
        </p:nvGrpSpPr>
        <p:grpSpPr>
          <a:xfrm>
            <a:off x="5587067" y="-659588"/>
            <a:ext cx="1017867" cy="2102888"/>
            <a:chOff x="4190300" y="-189891"/>
            <a:chExt cx="763400" cy="1577166"/>
          </a:xfrm>
        </p:grpSpPr>
        <p:sp>
          <p:nvSpPr>
            <p:cNvPr id="4004" name="Google Shape;4004;p13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3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3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3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3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3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3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3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3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3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3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3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3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3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3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3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822804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p14"/>
          <p:cNvSpPr txBox="1">
            <a:spLocks noGrp="1"/>
          </p:cNvSpPr>
          <p:nvPr>
            <p:ph type="title"/>
          </p:nvPr>
        </p:nvSpPr>
        <p:spPr>
          <a:xfrm>
            <a:off x="2854533" y="3637584"/>
            <a:ext cx="64848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3333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4022" name="Google Shape;4022;p14"/>
          <p:cNvSpPr txBox="1">
            <a:spLocks noGrp="1"/>
          </p:cNvSpPr>
          <p:nvPr>
            <p:ph type="subTitle" idx="1"/>
          </p:nvPr>
        </p:nvSpPr>
        <p:spPr>
          <a:xfrm>
            <a:off x="2853467" y="2073817"/>
            <a:ext cx="6484800" cy="15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4023" name="Google Shape;4023;p14"/>
          <p:cNvSpPr/>
          <p:nvPr/>
        </p:nvSpPr>
        <p:spPr>
          <a:xfrm flipH="1">
            <a:off x="6206852" y="3642035"/>
            <a:ext cx="7953957" cy="3631684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024" name="Google Shape;4024;p14"/>
          <p:cNvGrpSpPr/>
          <p:nvPr/>
        </p:nvGrpSpPr>
        <p:grpSpPr>
          <a:xfrm rot="-5400000">
            <a:off x="-3401299" y="-499400"/>
            <a:ext cx="4609028" cy="3673869"/>
            <a:chOff x="-1289725" y="3661100"/>
            <a:chExt cx="3456771" cy="2755402"/>
          </a:xfrm>
        </p:grpSpPr>
        <p:sp>
          <p:nvSpPr>
            <p:cNvPr id="4025" name="Google Shape;4025;p14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4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4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4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4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4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4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4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4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4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4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4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4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4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4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4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4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4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4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4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4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4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4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4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4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4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4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4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4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4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4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4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4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4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4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4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4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4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4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4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4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4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4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4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4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4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4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4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4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4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4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4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4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4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4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4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4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4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4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4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4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4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4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4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4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4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4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4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4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4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4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4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4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4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4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4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4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4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4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4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4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4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4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4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4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4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4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4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4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4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4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4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4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4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4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4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4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4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4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4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4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4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4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4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4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4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4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4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4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4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4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4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4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4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4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4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4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4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4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4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4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4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4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4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4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4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4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4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4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4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4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156" name="Google Shape;4156;p14"/>
          <p:cNvGrpSpPr/>
          <p:nvPr/>
        </p:nvGrpSpPr>
        <p:grpSpPr>
          <a:xfrm rot="4102257">
            <a:off x="-47129" y="-1432931"/>
            <a:ext cx="2633180" cy="3325841"/>
            <a:chOff x="-399579" y="-1082506"/>
            <a:chExt cx="1974863" cy="2494354"/>
          </a:xfrm>
        </p:grpSpPr>
        <p:sp>
          <p:nvSpPr>
            <p:cNvPr id="4157" name="Google Shape;4157;p14"/>
            <p:cNvSpPr/>
            <p:nvPr/>
          </p:nvSpPr>
          <p:spPr>
            <a:xfrm rot="-4114690">
              <a:off x="925370" y="-246466"/>
              <a:ext cx="304363" cy="701453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4"/>
            <p:cNvSpPr/>
            <p:nvPr/>
          </p:nvSpPr>
          <p:spPr>
            <a:xfrm rot="-4114690">
              <a:off x="1453162" y="18053"/>
              <a:ext cx="104306" cy="109401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4"/>
            <p:cNvSpPr/>
            <p:nvPr/>
          </p:nvSpPr>
          <p:spPr>
            <a:xfrm rot="-4114690">
              <a:off x="1389032" y="87156"/>
              <a:ext cx="74325" cy="146522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4"/>
            <p:cNvSpPr/>
            <p:nvPr/>
          </p:nvSpPr>
          <p:spPr>
            <a:xfrm rot="-4114690">
              <a:off x="1340051" y="29334"/>
              <a:ext cx="160893" cy="4818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4"/>
            <p:cNvSpPr/>
            <p:nvPr/>
          </p:nvSpPr>
          <p:spPr>
            <a:xfrm rot="-4114690">
              <a:off x="1225527" y="44278"/>
              <a:ext cx="183811" cy="59331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4"/>
            <p:cNvSpPr/>
            <p:nvPr/>
          </p:nvSpPr>
          <p:spPr>
            <a:xfrm rot="-4114690">
              <a:off x="1110945" y="56029"/>
              <a:ext cx="186244" cy="55878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4"/>
            <p:cNvSpPr/>
            <p:nvPr/>
          </p:nvSpPr>
          <p:spPr>
            <a:xfrm rot="-4114690">
              <a:off x="1011008" y="53336"/>
              <a:ext cx="185851" cy="83267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4"/>
            <p:cNvSpPr/>
            <p:nvPr/>
          </p:nvSpPr>
          <p:spPr>
            <a:xfrm rot="-4114690">
              <a:off x="915412" y="63360"/>
              <a:ext cx="153908" cy="80128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4"/>
            <p:cNvSpPr/>
            <p:nvPr/>
          </p:nvSpPr>
          <p:spPr>
            <a:xfrm rot="-4114690">
              <a:off x="817954" y="58177"/>
              <a:ext cx="128244" cy="86485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4"/>
            <p:cNvSpPr/>
            <p:nvPr/>
          </p:nvSpPr>
          <p:spPr>
            <a:xfrm rot="-4114690">
              <a:off x="1276233" y="121214"/>
              <a:ext cx="77543" cy="167947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4"/>
            <p:cNvSpPr/>
            <p:nvPr/>
          </p:nvSpPr>
          <p:spPr>
            <a:xfrm rot="-4114690">
              <a:off x="1148140" y="146823"/>
              <a:ext cx="82644" cy="154370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4"/>
            <p:cNvSpPr/>
            <p:nvPr/>
          </p:nvSpPr>
          <p:spPr>
            <a:xfrm rot="-4114690">
              <a:off x="1033431" y="157300"/>
              <a:ext cx="79583" cy="141264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4"/>
            <p:cNvSpPr/>
            <p:nvPr/>
          </p:nvSpPr>
          <p:spPr>
            <a:xfrm rot="-4114690">
              <a:off x="913202" y="151254"/>
              <a:ext cx="84292" cy="14095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4"/>
            <p:cNvSpPr/>
            <p:nvPr/>
          </p:nvSpPr>
          <p:spPr>
            <a:xfrm rot="-4114690">
              <a:off x="804250" y="138656"/>
              <a:ext cx="85940" cy="130276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4"/>
            <p:cNvSpPr/>
            <p:nvPr/>
          </p:nvSpPr>
          <p:spPr>
            <a:xfrm rot="-4114690">
              <a:off x="822516" y="67493"/>
              <a:ext cx="109878" cy="74006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4"/>
            <p:cNvSpPr/>
            <p:nvPr/>
          </p:nvSpPr>
          <p:spPr>
            <a:xfrm rot="-4114690">
              <a:off x="916573" y="76693"/>
              <a:ext cx="131148" cy="61293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4"/>
            <p:cNvSpPr/>
            <p:nvPr/>
          </p:nvSpPr>
          <p:spPr>
            <a:xfrm rot="-4114690">
              <a:off x="928673" y="155374"/>
              <a:ext cx="60355" cy="11615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4"/>
            <p:cNvSpPr/>
            <p:nvPr/>
          </p:nvSpPr>
          <p:spPr>
            <a:xfrm rot="-4114690">
              <a:off x="813363" y="139924"/>
              <a:ext cx="69302" cy="114031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4"/>
            <p:cNvSpPr/>
            <p:nvPr/>
          </p:nvSpPr>
          <p:spPr>
            <a:xfrm rot="-4114690">
              <a:off x="1015052" y="73309"/>
              <a:ext cx="153516" cy="61293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4"/>
            <p:cNvSpPr/>
            <p:nvPr/>
          </p:nvSpPr>
          <p:spPr>
            <a:xfrm rot="-4114690">
              <a:off x="1047522" y="152119"/>
              <a:ext cx="56980" cy="126666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4"/>
            <p:cNvSpPr/>
            <p:nvPr/>
          </p:nvSpPr>
          <p:spPr>
            <a:xfrm rot="-4114690">
              <a:off x="1169048" y="143092"/>
              <a:ext cx="45835" cy="136398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4"/>
            <p:cNvSpPr/>
            <p:nvPr/>
          </p:nvSpPr>
          <p:spPr>
            <a:xfrm rot="-4114690">
              <a:off x="1114869" y="69198"/>
              <a:ext cx="166152" cy="31313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4"/>
            <p:cNvSpPr/>
            <p:nvPr/>
          </p:nvSpPr>
          <p:spPr>
            <a:xfrm rot="-4114690">
              <a:off x="1229704" y="56667"/>
              <a:ext cx="159245" cy="40417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4"/>
            <p:cNvSpPr/>
            <p:nvPr/>
          </p:nvSpPr>
          <p:spPr>
            <a:xfrm rot="-4114690">
              <a:off x="1303209" y="122474"/>
              <a:ext cx="23467" cy="137811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4"/>
            <p:cNvSpPr/>
            <p:nvPr/>
          </p:nvSpPr>
          <p:spPr>
            <a:xfrm rot="-4114690">
              <a:off x="1416357" y="91500"/>
              <a:ext cx="15069" cy="117563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4"/>
            <p:cNvSpPr/>
            <p:nvPr/>
          </p:nvSpPr>
          <p:spPr>
            <a:xfrm rot="-4114690">
              <a:off x="1353528" y="52263"/>
              <a:ext cx="123064" cy="19306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4"/>
            <p:cNvSpPr/>
            <p:nvPr/>
          </p:nvSpPr>
          <p:spPr>
            <a:xfrm rot="-4114690">
              <a:off x="1461489" y="33431"/>
              <a:ext cx="82409" cy="85778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4"/>
            <p:cNvSpPr/>
            <p:nvPr/>
          </p:nvSpPr>
          <p:spPr>
            <a:xfrm rot="-4114690">
              <a:off x="511031" y="-711880"/>
              <a:ext cx="814276" cy="77852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4"/>
            <p:cNvSpPr/>
            <p:nvPr/>
          </p:nvSpPr>
          <p:spPr>
            <a:xfrm rot="-4114690">
              <a:off x="587595" y="-665568"/>
              <a:ext cx="534244" cy="715187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4"/>
            <p:cNvSpPr/>
            <p:nvPr/>
          </p:nvSpPr>
          <p:spPr>
            <a:xfrm rot="-4114690">
              <a:off x="1079893" y="-404994"/>
              <a:ext cx="88295" cy="27876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4"/>
            <p:cNvSpPr/>
            <p:nvPr/>
          </p:nvSpPr>
          <p:spPr>
            <a:xfrm rot="-4114690">
              <a:off x="1034357" y="-465105"/>
              <a:ext cx="258057" cy="29979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4"/>
            <p:cNvSpPr/>
            <p:nvPr/>
          </p:nvSpPr>
          <p:spPr>
            <a:xfrm rot="-4114690">
              <a:off x="940679" y="-371894"/>
              <a:ext cx="75345" cy="346017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4"/>
            <p:cNvSpPr/>
            <p:nvPr/>
          </p:nvSpPr>
          <p:spPr>
            <a:xfrm rot="-4114690">
              <a:off x="675211" y="-398079"/>
              <a:ext cx="341643" cy="70710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4"/>
            <p:cNvSpPr/>
            <p:nvPr/>
          </p:nvSpPr>
          <p:spPr>
            <a:xfrm rot="-4114690">
              <a:off x="854115" y="-437283"/>
              <a:ext cx="333951" cy="43007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4"/>
            <p:cNvSpPr/>
            <p:nvPr/>
          </p:nvSpPr>
          <p:spPr>
            <a:xfrm rot="-4114690">
              <a:off x="777363" y="-319825"/>
              <a:ext cx="79269" cy="329066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4"/>
            <p:cNvSpPr/>
            <p:nvPr/>
          </p:nvSpPr>
          <p:spPr>
            <a:xfrm rot="-4114690">
              <a:off x="601887" y="-248781"/>
              <a:ext cx="101245" cy="229553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4"/>
            <p:cNvSpPr/>
            <p:nvPr/>
          </p:nvSpPr>
          <p:spPr>
            <a:xfrm rot="-4114690">
              <a:off x="502722" y="-204899"/>
              <a:ext cx="83037" cy="150917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4"/>
            <p:cNvSpPr/>
            <p:nvPr/>
          </p:nvSpPr>
          <p:spPr>
            <a:xfrm rot="-4114690">
              <a:off x="607220" y="-366538"/>
              <a:ext cx="296122" cy="41123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4"/>
            <p:cNvSpPr/>
            <p:nvPr/>
          </p:nvSpPr>
          <p:spPr>
            <a:xfrm rot="-4114690">
              <a:off x="536329" y="-300223"/>
              <a:ext cx="198487" cy="24486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4"/>
            <p:cNvSpPr/>
            <p:nvPr/>
          </p:nvSpPr>
          <p:spPr>
            <a:xfrm rot="-4114690">
              <a:off x="481441" y="-250611"/>
              <a:ext cx="116392" cy="19777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4"/>
            <p:cNvSpPr/>
            <p:nvPr/>
          </p:nvSpPr>
          <p:spPr>
            <a:xfrm rot="-4114690">
              <a:off x="266097" y="-511937"/>
              <a:ext cx="530006" cy="1043938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4"/>
            <p:cNvSpPr/>
            <p:nvPr/>
          </p:nvSpPr>
          <p:spPr>
            <a:xfrm rot="-4114690">
              <a:off x="220633" y="-492415"/>
              <a:ext cx="435196" cy="1019531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4"/>
            <p:cNvSpPr/>
            <p:nvPr/>
          </p:nvSpPr>
          <p:spPr>
            <a:xfrm rot="-4114690">
              <a:off x="718326" y="-26659"/>
              <a:ext cx="142920" cy="75733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4"/>
            <p:cNvSpPr/>
            <p:nvPr/>
          </p:nvSpPr>
          <p:spPr>
            <a:xfrm rot="-4114690">
              <a:off x="862661" y="2666"/>
              <a:ext cx="9183" cy="133180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4"/>
            <p:cNvSpPr/>
            <p:nvPr/>
          </p:nvSpPr>
          <p:spPr>
            <a:xfrm rot="-4114690">
              <a:off x="703290" y="15508"/>
              <a:ext cx="10360" cy="195101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4"/>
            <p:cNvSpPr/>
            <p:nvPr/>
          </p:nvSpPr>
          <p:spPr>
            <a:xfrm rot="-4114690">
              <a:off x="482058" y="47330"/>
              <a:ext cx="52428" cy="20907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4"/>
            <p:cNvSpPr/>
            <p:nvPr/>
          </p:nvSpPr>
          <p:spPr>
            <a:xfrm rot="-4114690">
              <a:off x="265341" y="58763"/>
              <a:ext cx="43873" cy="153663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4"/>
            <p:cNvSpPr/>
            <p:nvPr/>
          </p:nvSpPr>
          <p:spPr>
            <a:xfrm rot="-4114690">
              <a:off x="475696" y="-33265"/>
              <a:ext cx="219992" cy="76832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4"/>
            <p:cNvSpPr/>
            <p:nvPr/>
          </p:nvSpPr>
          <p:spPr>
            <a:xfrm rot="-4114690">
              <a:off x="247861" y="-47936"/>
              <a:ext cx="254682" cy="9292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4"/>
            <p:cNvSpPr/>
            <p:nvPr/>
          </p:nvSpPr>
          <p:spPr>
            <a:xfrm rot="-4114690">
              <a:off x="73304" y="-28715"/>
              <a:ext cx="179415" cy="88368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4"/>
            <p:cNvSpPr/>
            <p:nvPr/>
          </p:nvSpPr>
          <p:spPr>
            <a:xfrm rot="-4114690">
              <a:off x="82637" y="-742009"/>
              <a:ext cx="1077592" cy="507529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4"/>
            <p:cNvSpPr/>
            <p:nvPr/>
          </p:nvSpPr>
          <p:spPr>
            <a:xfrm rot="-4114690">
              <a:off x="35794" y="-664416"/>
              <a:ext cx="998401" cy="480532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4"/>
            <p:cNvSpPr/>
            <p:nvPr/>
          </p:nvSpPr>
          <p:spPr>
            <a:xfrm rot="-4114690">
              <a:off x="715692" y="-685443"/>
              <a:ext cx="154693" cy="47245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4"/>
            <p:cNvSpPr/>
            <p:nvPr/>
          </p:nvSpPr>
          <p:spPr>
            <a:xfrm rot="-4114690">
              <a:off x="842524" y="-720790"/>
              <a:ext cx="94495" cy="101867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4"/>
            <p:cNvSpPr/>
            <p:nvPr/>
          </p:nvSpPr>
          <p:spPr>
            <a:xfrm rot="-4114690">
              <a:off x="733650" y="-605163"/>
              <a:ext cx="132953" cy="148798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4"/>
            <p:cNvSpPr/>
            <p:nvPr/>
          </p:nvSpPr>
          <p:spPr>
            <a:xfrm rot="-4114690">
              <a:off x="621269" y="-462229"/>
              <a:ext cx="112468" cy="186311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4"/>
            <p:cNvSpPr/>
            <p:nvPr/>
          </p:nvSpPr>
          <p:spPr>
            <a:xfrm rot="-4114690">
              <a:off x="461326" y="-302730"/>
              <a:ext cx="80682" cy="138988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4"/>
            <p:cNvSpPr/>
            <p:nvPr/>
          </p:nvSpPr>
          <p:spPr>
            <a:xfrm rot="-4114690">
              <a:off x="531550" y="-578463"/>
              <a:ext cx="211280" cy="9653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4"/>
            <p:cNvSpPr/>
            <p:nvPr/>
          </p:nvSpPr>
          <p:spPr>
            <a:xfrm rot="-4114690">
              <a:off x="350943" y="-447732"/>
              <a:ext cx="249816" cy="107831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4"/>
            <p:cNvSpPr/>
            <p:nvPr/>
          </p:nvSpPr>
          <p:spPr>
            <a:xfrm rot="-4114690">
              <a:off x="234954" y="-270647"/>
              <a:ext cx="188991" cy="60743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4"/>
            <p:cNvSpPr/>
            <p:nvPr/>
          </p:nvSpPr>
          <p:spPr>
            <a:xfrm rot="-4114690">
              <a:off x="-154336" y="160294"/>
              <a:ext cx="838999" cy="804575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4"/>
            <p:cNvSpPr/>
            <p:nvPr/>
          </p:nvSpPr>
          <p:spPr>
            <a:xfrm rot="-4114690">
              <a:off x="-142290" y="64948"/>
              <a:ext cx="752901" cy="813365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4"/>
            <p:cNvSpPr/>
            <p:nvPr/>
          </p:nvSpPr>
          <p:spPr>
            <a:xfrm rot="-4114690">
              <a:off x="311782" y="772533"/>
              <a:ext cx="157204" cy="25977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4"/>
            <p:cNvSpPr/>
            <p:nvPr/>
          </p:nvSpPr>
          <p:spPr>
            <a:xfrm rot="-4114690">
              <a:off x="451401" y="765052"/>
              <a:ext cx="51957" cy="125646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4"/>
            <p:cNvSpPr/>
            <p:nvPr/>
          </p:nvSpPr>
          <p:spPr>
            <a:xfrm rot="-4114690">
              <a:off x="407656" y="574526"/>
              <a:ext cx="72284" cy="184506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4"/>
            <p:cNvSpPr/>
            <p:nvPr/>
          </p:nvSpPr>
          <p:spPr>
            <a:xfrm rot="-4114690">
              <a:off x="368612" y="365410"/>
              <a:ext cx="37908" cy="211425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4"/>
            <p:cNvSpPr/>
            <p:nvPr/>
          </p:nvSpPr>
          <p:spPr>
            <a:xfrm rot="-4114690">
              <a:off x="259075" y="203634"/>
              <a:ext cx="26449" cy="156018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4"/>
            <p:cNvSpPr/>
            <p:nvPr/>
          </p:nvSpPr>
          <p:spPr>
            <a:xfrm rot="-4114690">
              <a:off x="176854" y="598512"/>
              <a:ext cx="231058" cy="15774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4"/>
            <p:cNvSpPr/>
            <p:nvPr/>
          </p:nvSpPr>
          <p:spPr>
            <a:xfrm rot="-4114690">
              <a:off x="57236" y="414683"/>
              <a:ext cx="267475" cy="12478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4"/>
            <p:cNvSpPr/>
            <p:nvPr/>
          </p:nvSpPr>
          <p:spPr>
            <a:xfrm rot="-4114690">
              <a:off x="11792" y="212523"/>
              <a:ext cx="193857" cy="25977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4"/>
            <p:cNvSpPr/>
            <p:nvPr/>
          </p:nvSpPr>
          <p:spPr>
            <a:xfrm rot="-4114690">
              <a:off x="-425354" y="637329"/>
              <a:ext cx="872590" cy="539627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4"/>
            <p:cNvSpPr/>
            <p:nvPr/>
          </p:nvSpPr>
          <p:spPr>
            <a:xfrm rot="-4114690">
              <a:off x="-383999" y="660862"/>
              <a:ext cx="742777" cy="3324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4"/>
            <p:cNvSpPr/>
            <p:nvPr/>
          </p:nvSpPr>
          <p:spPr>
            <a:xfrm rot="-4114690">
              <a:off x="1881" y="957012"/>
              <a:ext cx="193857" cy="186233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4"/>
            <p:cNvSpPr/>
            <p:nvPr/>
          </p:nvSpPr>
          <p:spPr>
            <a:xfrm rot="-4114690">
              <a:off x="32753" y="766221"/>
              <a:ext cx="189226" cy="25914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4"/>
            <p:cNvSpPr/>
            <p:nvPr/>
          </p:nvSpPr>
          <p:spPr>
            <a:xfrm rot="-4114690">
              <a:off x="-213586" y="776281"/>
              <a:ext cx="298006" cy="113011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4"/>
            <p:cNvSpPr/>
            <p:nvPr/>
          </p:nvSpPr>
          <p:spPr>
            <a:xfrm rot="-4114690">
              <a:off x="-199379" y="912911"/>
              <a:ext cx="261353" cy="15900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4"/>
            <p:cNvSpPr/>
            <p:nvPr/>
          </p:nvSpPr>
          <p:spPr>
            <a:xfrm rot="-4114690">
              <a:off x="60078" y="602302"/>
              <a:ext cx="130912" cy="27334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4"/>
            <p:cNvSpPr/>
            <p:nvPr/>
          </p:nvSpPr>
          <p:spPr>
            <a:xfrm rot="-4114690">
              <a:off x="48567" y="500551"/>
              <a:ext cx="76993" cy="21354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4"/>
            <p:cNvSpPr/>
            <p:nvPr/>
          </p:nvSpPr>
          <p:spPr>
            <a:xfrm rot="-4114690">
              <a:off x="31068" y="443917"/>
              <a:ext cx="39399" cy="15491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4"/>
            <p:cNvSpPr/>
            <p:nvPr/>
          </p:nvSpPr>
          <p:spPr>
            <a:xfrm rot="-4114690">
              <a:off x="-189922" y="671128"/>
              <a:ext cx="225407" cy="15178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4"/>
            <p:cNvSpPr/>
            <p:nvPr/>
          </p:nvSpPr>
          <p:spPr>
            <a:xfrm rot="-4114690">
              <a:off x="-133900" y="579213"/>
              <a:ext cx="152260" cy="10131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4"/>
            <p:cNvSpPr/>
            <p:nvPr/>
          </p:nvSpPr>
          <p:spPr>
            <a:xfrm rot="-4114690">
              <a:off x="-90889" y="511343"/>
              <a:ext cx="97635" cy="45518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4"/>
            <p:cNvSpPr/>
            <p:nvPr/>
          </p:nvSpPr>
          <p:spPr>
            <a:xfrm rot="-4114690">
              <a:off x="216428" y="-624958"/>
              <a:ext cx="516271" cy="476529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4"/>
            <p:cNvSpPr/>
            <p:nvPr/>
          </p:nvSpPr>
          <p:spPr>
            <a:xfrm rot="-4114690">
              <a:off x="460459" y="-362547"/>
              <a:ext cx="96614" cy="133259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4"/>
            <p:cNvSpPr/>
            <p:nvPr/>
          </p:nvSpPr>
          <p:spPr>
            <a:xfrm rot="-4114690">
              <a:off x="363128" y="-304550"/>
              <a:ext cx="159873" cy="45126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4"/>
            <p:cNvSpPr/>
            <p:nvPr/>
          </p:nvSpPr>
          <p:spPr>
            <a:xfrm rot="-4114690">
              <a:off x="310000" y="-358028"/>
              <a:ext cx="150376" cy="74713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4"/>
            <p:cNvSpPr/>
            <p:nvPr/>
          </p:nvSpPr>
          <p:spPr>
            <a:xfrm rot="-4114690">
              <a:off x="326579" y="-458697"/>
              <a:ext cx="58628" cy="154841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4"/>
            <p:cNvSpPr/>
            <p:nvPr/>
          </p:nvSpPr>
          <p:spPr>
            <a:xfrm rot="-4114690">
              <a:off x="346896" y="-526951"/>
              <a:ext cx="61375" cy="158215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4"/>
            <p:cNvSpPr/>
            <p:nvPr/>
          </p:nvSpPr>
          <p:spPr>
            <a:xfrm rot="-4114690">
              <a:off x="363728" y="-528526"/>
              <a:ext cx="146530" cy="94254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4"/>
            <p:cNvSpPr/>
            <p:nvPr/>
          </p:nvSpPr>
          <p:spPr>
            <a:xfrm rot="-4114690">
              <a:off x="398591" y="-494023"/>
              <a:ext cx="204844" cy="14362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4"/>
            <p:cNvSpPr/>
            <p:nvPr/>
          </p:nvSpPr>
          <p:spPr>
            <a:xfrm rot="-4114690">
              <a:off x="484159" y="-499499"/>
              <a:ext cx="157204" cy="144167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4"/>
            <p:cNvSpPr/>
            <p:nvPr/>
          </p:nvSpPr>
          <p:spPr>
            <a:xfrm rot="-4114690">
              <a:off x="545462" y="-448070"/>
              <a:ext cx="22760" cy="1976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4"/>
            <p:cNvSpPr/>
            <p:nvPr/>
          </p:nvSpPr>
          <p:spPr>
            <a:xfrm rot="-4114690">
              <a:off x="419539" y="-412693"/>
              <a:ext cx="69694" cy="64667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4"/>
            <p:cNvSpPr/>
            <p:nvPr/>
          </p:nvSpPr>
          <p:spPr>
            <a:xfrm rot="-4114690">
              <a:off x="228629" y="95806"/>
              <a:ext cx="455916" cy="452044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4"/>
            <p:cNvSpPr/>
            <p:nvPr/>
          </p:nvSpPr>
          <p:spPr>
            <a:xfrm rot="-4114690">
              <a:off x="315535" y="174573"/>
              <a:ext cx="301537" cy="28755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4"/>
            <p:cNvSpPr/>
            <p:nvPr/>
          </p:nvSpPr>
          <p:spPr>
            <a:xfrm rot="-4114690">
              <a:off x="429553" y="265410"/>
              <a:ext cx="82644" cy="69926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4"/>
            <p:cNvSpPr/>
            <p:nvPr/>
          </p:nvSpPr>
          <p:spPr>
            <a:xfrm rot="-4114690">
              <a:off x="404770" y="289472"/>
              <a:ext cx="28097" cy="51012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4"/>
            <p:cNvSpPr/>
            <p:nvPr/>
          </p:nvSpPr>
          <p:spPr>
            <a:xfrm rot="-4114690">
              <a:off x="414949" y="269060"/>
              <a:ext cx="11380" cy="49678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4"/>
            <p:cNvSpPr/>
            <p:nvPr/>
          </p:nvSpPr>
          <p:spPr>
            <a:xfrm rot="-4114690">
              <a:off x="424143" y="253981"/>
              <a:ext cx="26371" cy="36022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4"/>
            <p:cNvSpPr/>
            <p:nvPr/>
          </p:nvSpPr>
          <p:spPr>
            <a:xfrm rot="-4114690">
              <a:off x="447490" y="258388"/>
              <a:ext cx="31001" cy="15225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4"/>
            <p:cNvSpPr/>
            <p:nvPr/>
          </p:nvSpPr>
          <p:spPr>
            <a:xfrm rot="-4114690">
              <a:off x="472607" y="264396"/>
              <a:ext cx="33356" cy="12714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4"/>
            <p:cNvSpPr/>
            <p:nvPr/>
          </p:nvSpPr>
          <p:spPr>
            <a:xfrm rot="-4114690">
              <a:off x="498310" y="275932"/>
              <a:ext cx="21348" cy="32334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4"/>
            <p:cNvSpPr/>
            <p:nvPr/>
          </p:nvSpPr>
          <p:spPr>
            <a:xfrm rot="-4114690">
              <a:off x="503010" y="293256"/>
              <a:ext cx="12714" cy="43007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4"/>
            <p:cNvSpPr/>
            <p:nvPr/>
          </p:nvSpPr>
          <p:spPr>
            <a:xfrm rot="-4114690">
              <a:off x="417875" y="326071"/>
              <a:ext cx="33984" cy="24721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4"/>
            <p:cNvSpPr/>
            <p:nvPr/>
          </p:nvSpPr>
          <p:spPr>
            <a:xfrm rot="-4114690">
              <a:off x="438015" y="347246"/>
              <a:ext cx="53369" cy="12949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4"/>
            <p:cNvSpPr/>
            <p:nvPr/>
          </p:nvSpPr>
          <p:spPr>
            <a:xfrm rot="-4114690">
              <a:off x="482158" y="315941"/>
              <a:ext cx="28019" cy="43007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4"/>
            <p:cNvSpPr/>
            <p:nvPr/>
          </p:nvSpPr>
          <p:spPr>
            <a:xfrm rot="-4114690">
              <a:off x="380313" y="309346"/>
              <a:ext cx="16403" cy="16402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4"/>
            <p:cNvSpPr/>
            <p:nvPr/>
          </p:nvSpPr>
          <p:spPr>
            <a:xfrm rot="-4114690">
              <a:off x="387103" y="271940"/>
              <a:ext cx="22211" cy="16873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4"/>
            <p:cNvSpPr/>
            <p:nvPr/>
          </p:nvSpPr>
          <p:spPr>
            <a:xfrm rot="-4114690">
              <a:off x="414686" y="242467"/>
              <a:ext cx="21819" cy="16795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4"/>
            <p:cNvSpPr/>
            <p:nvPr/>
          </p:nvSpPr>
          <p:spPr>
            <a:xfrm rot="-4114690">
              <a:off x="454223" y="236605"/>
              <a:ext cx="21819" cy="16716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4"/>
            <p:cNvSpPr/>
            <p:nvPr/>
          </p:nvSpPr>
          <p:spPr>
            <a:xfrm rot="-4114690">
              <a:off x="492366" y="247501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4"/>
            <p:cNvSpPr/>
            <p:nvPr/>
          </p:nvSpPr>
          <p:spPr>
            <a:xfrm rot="-4114690">
              <a:off x="522658" y="280310"/>
              <a:ext cx="16403" cy="16716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4"/>
            <p:cNvSpPr/>
            <p:nvPr/>
          </p:nvSpPr>
          <p:spPr>
            <a:xfrm rot="-4114690">
              <a:off x="519054" y="322896"/>
              <a:ext cx="21112" cy="16559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4"/>
            <p:cNvSpPr/>
            <p:nvPr/>
          </p:nvSpPr>
          <p:spPr>
            <a:xfrm rot="-4114690">
              <a:off x="500158" y="352488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4"/>
            <p:cNvSpPr/>
            <p:nvPr/>
          </p:nvSpPr>
          <p:spPr>
            <a:xfrm rot="-4114690">
              <a:off x="446463" y="374698"/>
              <a:ext cx="22054" cy="16716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4"/>
            <p:cNvSpPr/>
            <p:nvPr/>
          </p:nvSpPr>
          <p:spPr>
            <a:xfrm rot="-4114690">
              <a:off x="404707" y="341106"/>
              <a:ext cx="22211" cy="16795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273" name="Google Shape;4273;p14"/>
          <p:cNvGrpSpPr/>
          <p:nvPr/>
        </p:nvGrpSpPr>
        <p:grpSpPr>
          <a:xfrm rot="1702806">
            <a:off x="2853459" y="5620977"/>
            <a:ext cx="658933" cy="1085811"/>
            <a:chOff x="10360252" y="-2712448"/>
            <a:chExt cx="236654" cy="389949"/>
          </a:xfrm>
        </p:grpSpPr>
        <p:sp>
          <p:nvSpPr>
            <p:cNvPr id="4274" name="Google Shape;4274;p1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295" name="Google Shape;4295;p14"/>
          <p:cNvGrpSpPr/>
          <p:nvPr/>
        </p:nvGrpSpPr>
        <p:grpSpPr>
          <a:xfrm>
            <a:off x="1714457" y="5238621"/>
            <a:ext cx="1420883" cy="1503897"/>
            <a:chOff x="2814078" y="3607713"/>
            <a:chExt cx="1541980" cy="1632070"/>
          </a:xfrm>
        </p:grpSpPr>
        <p:sp>
          <p:nvSpPr>
            <p:cNvPr id="4296" name="Google Shape;4296;p1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4"/>
            <p:cNvSpPr/>
            <p:nvPr/>
          </p:nvSpPr>
          <p:spPr>
            <a:xfrm>
              <a:off x="2814091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4"/>
            <p:cNvSpPr/>
            <p:nvPr/>
          </p:nvSpPr>
          <p:spPr>
            <a:xfrm>
              <a:off x="3232290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21" name="Google Shape;4321;p14"/>
          <p:cNvSpPr/>
          <p:nvPr/>
        </p:nvSpPr>
        <p:spPr>
          <a:xfrm rot="6583293">
            <a:off x="1369174" y="3184578"/>
            <a:ext cx="503729" cy="1282084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22" name="Google Shape;4322;p14"/>
          <p:cNvGrpSpPr/>
          <p:nvPr/>
        </p:nvGrpSpPr>
        <p:grpSpPr>
          <a:xfrm>
            <a:off x="9126743" y="4622235"/>
            <a:ext cx="1376853" cy="2364992"/>
            <a:chOff x="14253922" y="-1754319"/>
            <a:chExt cx="417938" cy="717824"/>
          </a:xfrm>
        </p:grpSpPr>
        <p:sp>
          <p:nvSpPr>
            <p:cNvPr id="4323" name="Google Shape;4323;p14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4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4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4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4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4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4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4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4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4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4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4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4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4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4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4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4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4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41" name="Google Shape;4341;p14"/>
          <p:cNvSpPr/>
          <p:nvPr/>
        </p:nvSpPr>
        <p:spPr>
          <a:xfrm>
            <a:off x="-4613174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2" name="Google Shape;4342;p14"/>
          <p:cNvSpPr/>
          <p:nvPr/>
        </p:nvSpPr>
        <p:spPr>
          <a:xfrm>
            <a:off x="87817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3" name="Google Shape;4343;p14"/>
          <p:cNvSpPr/>
          <p:nvPr/>
        </p:nvSpPr>
        <p:spPr>
          <a:xfrm>
            <a:off x="1966600" y="6016567"/>
            <a:ext cx="7068176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9205722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0" name="Google Shape;4660;p16"/>
          <p:cNvSpPr txBox="1">
            <a:spLocks noGrp="1"/>
          </p:cNvSpPr>
          <p:nvPr>
            <p:ph type="title"/>
          </p:nvPr>
        </p:nvSpPr>
        <p:spPr>
          <a:xfrm>
            <a:off x="957333" y="593367"/>
            <a:ext cx="10277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661" name="Google Shape;4661;p16"/>
          <p:cNvGrpSpPr/>
          <p:nvPr/>
        </p:nvGrpSpPr>
        <p:grpSpPr>
          <a:xfrm rot="-5169509">
            <a:off x="-596438" y="-793659"/>
            <a:ext cx="1532921" cy="1532921"/>
            <a:chOff x="342480" y="-805874"/>
            <a:chExt cx="1149637" cy="1149637"/>
          </a:xfrm>
        </p:grpSpPr>
        <p:sp>
          <p:nvSpPr>
            <p:cNvPr id="4662" name="Google Shape;4662;p16"/>
            <p:cNvSpPr/>
            <p:nvPr/>
          </p:nvSpPr>
          <p:spPr>
            <a:xfrm rot="-2700000">
              <a:off x="415019" y="-541693"/>
              <a:ext cx="1004557" cy="621275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6"/>
            <p:cNvSpPr/>
            <p:nvPr/>
          </p:nvSpPr>
          <p:spPr>
            <a:xfrm rot="-2700000">
              <a:off x="501754" y="-517750"/>
              <a:ext cx="855111" cy="3827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6"/>
            <p:cNvSpPr/>
            <p:nvPr/>
          </p:nvSpPr>
          <p:spPr>
            <a:xfrm rot="-2700000">
              <a:off x="832576" y="-146942"/>
              <a:ext cx="223175" cy="214410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6"/>
            <p:cNvSpPr/>
            <p:nvPr/>
          </p:nvSpPr>
          <p:spPr>
            <a:xfrm rot="-2700000">
              <a:off x="629978" y="-98299"/>
              <a:ext cx="231487" cy="148813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6"/>
            <p:cNvSpPr/>
            <p:nvPr/>
          </p:nvSpPr>
          <p:spPr>
            <a:xfrm rot="-2700000">
              <a:off x="936443" y="-338606"/>
              <a:ext cx="217844" cy="298349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6"/>
            <p:cNvSpPr/>
            <p:nvPr/>
          </p:nvSpPr>
          <p:spPr>
            <a:xfrm rot="-2700000">
              <a:off x="700303" y="-409356"/>
              <a:ext cx="343075" cy="13011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6"/>
            <p:cNvSpPr/>
            <p:nvPr/>
          </p:nvSpPr>
          <p:spPr>
            <a:xfrm rot="-2700000">
              <a:off x="643551" y="-269300"/>
              <a:ext cx="300879" cy="183057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6"/>
            <p:cNvSpPr/>
            <p:nvPr/>
          </p:nvSpPr>
          <p:spPr>
            <a:xfrm rot="-2700000">
              <a:off x="1040289" y="-513089"/>
              <a:ext cx="150711" cy="314703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6"/>
            <p:cNvSpPr/>
            <p:nvPr/>
          </p:nvSpPr>
          <p:spPr>
            <a:xfrm rot="-2700000">
              <a:off x="1091355" y="-635290"/>
              <a:ext cx="88637" cy="24585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6"/>
            <p:cNvSpPr/>
            <p:nvPr/>
          </p:nvSpPr>
          <p:spPr>
            <a:xfrm rot="-2700000">
              <a:off x="1114273" y="-708942"/>
              <a:ext cx="45358" cy="17835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6"/>
            <p:cNvSpPr/>
            <p:nvPr/>
          </p:nvSpPr>
          <p:spPr>
            <a:xfrm rot="-2700000">
              <a:off x="768255" y="-527987"/>
              <a:ext cx="259497" cy="174745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6"/>
            <p:cNvSpPr/>
            <p:nvPr/>
          </p:nvSpPr>
          <p:spPr>
            <a:xfrm rot="-2700000">
              <a:off x="884823" y="-613589"/>
              <a:ext cx="175287" cy="11664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6"/>
            <p:cNvSpPr/>
            <p:nvPr/>
          </p:nvSpPr>
          <p:spPr>
            <a:xfrm rot="-2700000">
              <a:off x="976930" y="-675291"/>
              <a:ext cx="112401" cy="52405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75" name="Google Shape;4675;p16"/>
          <p:cNvGrpSpPr/>
          <p:nvPr/>
        </p:nvGrpSpPr>
        <p:grpSpPr>
          <a:xfrm>
            <a:off x="205933" y="-350054"/>
            <a:ext cx="1077612" cy="1077612"/>
            <a:chOff x="1573274" y="-1786841"/>
            <a:chExt cx="808209" cy="808209"/>
          </a:xfrm>
        </p:grpSpPr>
        <p:sp>
          <p:nvSpPr>
            <p:cNvPr id="4676" name="Google Shape;4676;p16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6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6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6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6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6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6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6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6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6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6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6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88" name="Google Shape;4688;p16"/>
          <p:cNvSpPr/>
          <p:nvPr/>
        </p:nvSpPr>
        <p:spPr>
          <a:xfrm flipH="1">
            <a:off x="-4629884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9" name="Google Shape;4689;p16"/>
          <p:cNvSpPr/>
          <p:nvPr/>
        </p:nvSpPr>
        <p:spPr>
          <a:xfrm flipH="1">
            <a:off x="2750832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0" name="Google Shape;4690;p16"/>
          <p:cNvSpPr/>
          <p:nvPr/>
        </p:nvSpPr>
        <p:spPr>
          <a:xfrm flipH="1">
            <a:off x="1024656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91" name="Google Shape;4691;p16"/>
          <p:cNvGrpSpPr/>
          <p:nvPr/>
        </p:nvGrpSpPr>
        <p:grpSpPr>
          <a:xfrm>
            <a:off x="103227" y="52523"/>
            <a:ext cx="1282996" cy="1091752"/>
            <a:chOff x="1978145" y="-996458"/>
            <a:chExt cx="962247" cy="818814"/>
          </a:xfrm>
        </p:grpSpPr>
        <p:sp>
          <p:nvSpPr>
            <p:cNvPr id="4692" name="Google Shape;4692;p16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6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6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6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6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6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6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6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6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6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6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6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6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6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6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6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6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6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6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6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6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6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6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6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6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17" name="Google Shape;4717;p16"/>
          <p:cNvGrpSpPr/>
          <p:nvPr/>
        </p:nvGrpSpPr>
        <p:grpSpPr>
          <a:xfrm rot="-7170697" flipH="1">
            <a:off x="-2614959" y="-237562"/>
            <a:ext cx="4073061" cy="2425452"/>
            <a:chOff x="238125" y="2514275"/>
            <a:chExt cx="904975" cy="538900"/>
          </a:xfrm>
        </p:grpSpPr>
        <p:sp>
          <p:nvSpPr>
            <p:cNvPr id="4718" name="Google Shape;4718;p16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6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6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6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6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6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6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6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6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6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6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6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6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6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6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6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6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6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6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6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6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6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6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6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6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6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6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6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6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6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6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6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6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6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6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6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6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6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6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6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6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6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6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6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6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6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6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6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6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6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6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6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6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6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6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6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6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6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6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6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6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6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6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6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6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6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6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6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6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6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6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6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6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6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6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6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6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6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6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6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6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6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6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6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6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6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6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6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6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6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6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6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6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6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6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6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6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6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6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6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6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6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6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6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6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6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6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6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6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6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6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6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6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6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6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6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6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6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6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6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6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6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6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6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6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6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6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6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6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6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6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6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6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6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6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6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6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6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6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6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6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6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6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6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6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6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6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6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6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6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6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6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6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6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6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6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6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6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6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6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6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6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6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6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6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6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6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6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6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6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6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6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6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6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6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6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6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6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6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6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6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6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6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6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6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6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6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6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6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6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6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6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6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6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6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6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6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6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6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6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6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6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6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6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6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6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6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6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6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6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6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6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6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6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6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6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6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6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6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6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6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6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6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6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6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6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6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6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6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6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6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6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6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6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6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6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6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6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6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6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6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6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6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6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6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6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6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6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6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6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6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6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6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4503444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5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1" name="Google Shape;5381;p18"/>
          <p:cNvSpPr txBox="1">
            <a:spLocks noGrp="1"/>
          </p:cNvSpPr>
          <p:nvPr>
            <p:ph type="title"/>
          </p:nvPr>
        </p:nvSpPr>
        <p:spPr>
          <a:xfrm>
            <a:off x="957333" y="593367"/>
            <a:ext cx="10277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382" name="Google Shape;5382;p18"/>
          <p:cNvGrpSpPr/>
          <p:nvPr/>
        </p:nvGrpSpPr>
        <p:grpSpPr>
          <a:xfrm>
            <a:off x="-6751435" y="-1152133"/>
            <a:ext cx="21414752" cy="8022833"/>
            <a:chOff x="-5063576" y="-864100"/>
            <a:chExt cx="16061064" cy="6017125"/>
          </a:xfrm>
        </p:grpSpPr>
        <p:sp>
          <p:nvSpPr>
            <p:cNvPr id="5383" name="Google Shape;5383;p18"/>
            <p:cNvSpPr/>
            <p:nvPr/>
          </p:nvSpPr>
          <p:spPr>
            <a:xfrm flipH="1">
              <a:off x="-5063576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8"/>
            <p:cNvSpPr/>
            <p:nvPr/>
          </p:nvSpPr>
          <p:spPr>
            <a:xfrm flipH="1">
              <a:off x="71349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8"/>
            <p:cNvSpPr/>
            <p:nvPr/>
          </p:nvSpPr>
          <p:spPr>
            <a:xfrm flipH="1">
              <a:off x="5206274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86" name="Google Shape;5386;p18"/>
            <p:cNvGrpSpPr/>
            <p:nvPr/>
          </p:nvGrpSpPr>
          <p:grpSpPr>
            <a:xfrm rot="1236903">
              <a:off x="7480362" y="-443976"/>
              <a:ext cx="2746439" cy="1979278"/>
              <a:chOff x="7327360" y="-243548"/>
              <a:chExt cx="2746343" cy="1979209"/>
            </a:xfrm>
          </p:grpSpPr>
          <p:sp>
            <p:nvSpPr>
              <p:cNvPr id="5387" name="Google Shape;5387;p18"/>
              <p:cNvSpPr/>
              <p:nvPr/>
            </p:nvSpPr>
            <p:spPr>
              <a:xfrm rot="-386426" flipH="1">
                <a:off x="9677715" y="915544"/>
                <a:ext cx="133694" cy="244174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2272" extrusionOk="0">
                    <a:moveTo>
                      <a:pt x="1167" y="0"/>
                    </a:moveTo>
                    <a:lnTo>
                      <a:pt x="1167" y="0"/>
                    </a:lnTo>
                    <a:cubicBezTo>
                      <a:pt x="231" y="542"/>
                      <a:pt x="1" y="2272"/>
                      <a:pt x="1" y="2272"/>
                    </a:cubicBezTo>
                    <a:cubicBezTo>
                      <a:pt x="1" y="2272"/>
                      <a:pt x="608" y="1604"/>
                      <a:pt x="926" y="1155"/>
                    </a:cubicBezTo>
                    <a:cubicBezTo>
                      <a:pt x="1243" y="706"/>
                      <a:pt x="1167" y="0"/>
                      <a:pt x="11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388" name="Google Shape;5388;p18"/>
              <p:cNvGrpSpPr/>
              <p:nvPr/>
            </p:nvGrpSpPr>
            <p:grpSpPr>
              <a:xfrm flipH="1">
                <a:off x="8762645" y="820865"/>
                <a:ext cx="443836" cy="914796"/>
                <a:chOff x="94677" y="156138"/>
                <a:chExt cx="577310" cy="1189901"/>
              </a:xfrm>
            </p:grpSpPr>
            <p:sp>
              <p:nvSpPr>
                <p:cNvPr id="5389" name="Google Shape;5389;p18"/>
                <p:cNvSpPr/>
                <p:nvPr/>
              </p:nvSpPr>
              <p:spPr>
                <a:xfrm rot="386461">
                  <a:off x="243877" y="907533"/>
                  <a:ext cx="411004" cy="328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2347" extrusionOk="0">
                      <a:moveTo>
                        <a:pt x="602" y="1"/>
                      </a:moveTo>
                      <a:cubicBezTo>
                        <a:pt x="360" y="1"/>
                        <a:pt x="1" y="87"/>
                        <a:pt x="321" y="760"/>
                      </a:cubicBezTo>
                      <a:cubicBezTo>
                        <a:pt x="594" y="1329"/>
                        <a:pt x="983" y="1838"/>
                        <a:pt x="1465" y="2249"/>
                      </a:cubicBezTo>
                      <a:cubicBezTo>
                        <a:pt x="1541" y="2310"/>
                        <a:pt x="1635" y="2347"/>
                        <a:pt x="1713" y="2347"/>
                      </a:cubicBezTo>
                      <a:cubicBezTo>
                        <a:pt x="1831" y="2347"/>
                        <a:pt x="1917" y="2264"/>
                        <a:pt x="1864" y="2057"/>
                      </a:cubicBezTo>
                      <a:lnTo>
                        <a:pt x="1864" y="2057"/>
                      </a:lnTo>
                      <a:cubicBezTo>
                        <a:pt x="2008" y="2137"/>
                        <a:pt x="2131" y="2174"/>
                        <a:pt x="2226" y="2174"/>
                      </a:cubicBezTo>
                      <a:cubicBezTo>
                        <a:pt x="2457" y="2174"/>
                        <a:pt x="2525" y="1960"/>
                        <a:pt x="2335" y="1630"/>
                      </a:cubicBezTo>
                      <a:lnTo>
                        <a:pt x="2335" y="1630"/>
                      </a:lnTo>
                      <a:cubicBezTo>
                        <a:pt x="2393" y="1653"/>
                        <a:pt x="2446" y="1664"/>
                        <a:pt x="2495" y="1664"/>
                      </a:cubicBezTo>
                      <a:cubicBezTo>
                        <a:pt x="2831" y="1664"/>
                        <a:pt x="2939" y="1175"/>
                        <a:pt x="2538" y="941"/>
                      </a:cubicBezTo>
                      <a:cubicBezTo>
                        <a:pt x="2663" y="919"/>
                        <a:pt x="2861" y="700"/>
                        <a:pt x="2335" y="448"/>
                      </a:cubicBezTo>
                      <a:cubicBezTo>
                        <a:pt x="1821" y="207"/>
                        <a:pt x="1262" y="54"/>
                        <a:pt x="698" y="5"/>
                      </a:cubicBezTo>
                      <a:cubicBezTo>
                        <a:pt x="671" y="3"/>
                        <a:pt x="638" y="1"/>
                        <a:pt x="6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18"/>
                <p:cNvSpPr/>
                <p:nvPr/>
              </p:nvSpPr>
              <p:spPr>
                <a:xfrm rot="386461">
                  <a:off x="255843" y="893751"/>
                  <a:ext cx="292456" cy="239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1711" extrusionOk="0">
                      <a:moveTo>
                        <a:pt x="262" y="1"/>
                      </a:moveTo>
                      <a:cubicBezTo>
                        <a:pt x="137" y="1"/>
                        <a:pt x="0" y="51"/>
                        <a:pt x="88" y="298"/>
                      </a:cubicBezTo>
                      <a:cubicBezTo>
                        <a:pt x="231" y="709"/>
                        <a:pt x="745" y="1398"/>
                        <a:pt x="1139" y="1710"/>
                      </a:cubicBezTo>
                      <a:cubicBezTo>
                        <a:pt x="756" y="1322"/>
                        <a:pt x="499" y="572"/>
                        <a:pt x="499" y="572"/>
                      </a:cubicBezTo>
                      <a:lnTo>
                        <a:pt x="499" y="572"/>
                      </a:lnTo>
                      <a:cubicBezTo>
                        <a:pt x="499" y="572"/>
                        <a:pt x="1188" y="1371"/>
                        <a:pt x="1730" y="1634"/>
                      </a:cubicBezTo>
                      <a:cubicBezTo>
                        <a:pt x="1686" y="1579"/>
                        <a:pt x="1068" y="993"/>
                        <a:pt x="657" y="479"/>
                      </a:cubicBezTo>
                      <a:lnTo>
                        <a:pt x="657" y="479"/>
                      </a:lnTo>
                      <a:cubicBezTo>
                        <a:pt x="658" y="479"/>
                        <a:pt x="1024" y="627"/>
                        <a:pt x="2092" y="1168"/>
                      </a:cubicBezTo>
                      <a:cubicBezTo>
                        <a:pt x="2053" y="1125"/>
                        <a:pt x="1188" y="517"/>
                        <a:pt x="652" y="314"/>
                      </a:cubicBezTo>
                      <a:cubicBezTo>
                        <a:pt x="666" y="313"/>
                        <a:pt x="684" y="312"/>
                        <a:pt x="709" y="312"/>
                      </a:cubicBezTo>
                      <a:cubicBezTo>
                        <a:pt x="853" y="312"/>
                        <a:pt x="1205" y="354"/>
                        <a:pt x="1977" y="621"/>
                      </a:cubicBezTo>
                      <a:cubicBezTo>
                        <a:pt x="1708" y="375"/>
                        <a:pt x="428" y="24"/>
                        <a:pt x="428" y="24"/>
                      </a:cubicBezTo>
                      <a:cubicBezTo>
                        <a:pt x="428" y="24"/>
                        <a:pt x="347" y="1"/>
                        <a:pt x="2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18"/>
                <p:cNvSpPr/>
                <p:nvPr/>
              </p:nvSpPr>
              <p:spPr>
                <a:xfrm rot="386461">
                  <a:off x="228464" y="915567"/>
                  <a:ext cx="324330" cy="38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" h="2742" extrusionOk="0">
                      <a:moveTo>
                        <a:pt x="340" y="1"/>
                      </a:moveTo>
                      <a:cubicBezTo>
                        <a:pt x="163" y="1"/>
                        <a:pt x="0" y="131"/>
                        <a:pt x="17" y="641"/>
                      </a:cubicBezTo>
                      <a:cubicBezTo>
                        <a:pt x="28" y="1276"/>
                        <a:pt x="175" y="1894"/>
                        <a:pt x="444" y="2469"/>
                      </a:cubicBezTo>
                      <a:cubicBezTo>
                        <a:pt x="504" y="2589"/>
                        <a:pt x="613" y="2680"/>
                        <a:pt x="710" y="2680"/>
                      </a:cubicBezTo>
                      <a:cubicBezTo>
                        <a:pt x="789" y="2680"/>
                        <a:pt x="860" y="2619"/>
                        <a:pt x="887" y="2463"/>
                      </a:cubicBezTo>
                      <a:cubicBezTo>
                        <a:pt x="1028" y="2652"/>
                        <a:pt x="1166" y="2741"/>
                        <a:pt x="1276" y="2741"/>
                      </a:cubicBezTo>
                      <a:cubicBezTo>
                        <a:pt x="1426" y="2741"/>
                        <a:pt x="1521" y="2574"/>
                        <a:pt x="1489" y="2266"/>
                      </a:cubicBezTo>
                      <a:lnTo>
                        <a:pt x="1489" y="2266"/>
                      </a:lnTo>
                      <a:cubicBezTo>
                        <a:pt x="1573" y="2353"/>
                        <a:pt x="1663" y="2389"/>
                        <a:pt x="1746" y="2389"/>
                      </a:cubicBezTo>
                      <a:cubicBezTo>
                        <a:pt x="2001" y="2389"/>
                        <a:pt x="2196" y="2045"/>
                        <a:pt x="1965" y="1719"/>
                      </a:cubicBezTo>
                      <a:lnTo>
                        <a:pt x="1965" y="1719"/>
                      </a:lnTo>
                      <a:cubicBezTo>
                        <a:pt x="1976" y="1721"/>
                        <a:pt x="1987" y="1723"/>
                        <a:pt x="2000" y="1723"/>
                      </a:cubicBezTo>
                      <a:cubicBezTo>
                        <a:pt x="2124" y="1723"/>
                        <a:pt x="2320" y="1591"/>
                        <a:pt x="1976" y="1183"/>
                      </a:cubicBezTo>
                      <a:cubicBezTo>
                        <a:pt x="1604" y="750"/>
                        <a:pt x="1161" y="383"/>
                        <a:pt x="668" y="104"/>
                      </a:cubicBezTo>
                      <a:cubicBezTo>
                        <a:pt x="588" y="62"/>
                        <a:pt x="461" y="1"/>
                        <a:pt x="340" y="1"/>
                      </a:cubicBezTo>
                      <a:close/>
                    </a:path>
                  </a:pathLst>
                </a:custGeom>
                <a:solidFill>
                  <a:srgbClr val="FFE9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18"/>
                <p:cNvSpPr/>
                <p:nvPr/>
              </p:nvSpPr>
              <p:spPr>
                <a:xfrm rot="386461">
                  <a:off x="237428" y="890529"/>
                  <a:ext cx="226612" cy="296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2121" extrusionOk="0">
                      <a:moveTo>
                        <a:pt x="199" y="1"/>
                      </a:moveTo>
                      <a:cubicBezTo>
                        <a:pt x="120" y="1"/>
                        <a:pt x="51" y="53"/>
                        <a:pt x="38" y="226"/>
                      </a:cubicBezTo>
                      <a:cubicBezTo>
                        <a:pt x="0" y="659"/>
                        <a:pt x="181" y="1502"/>
                        <a:pt x="411" y="1945"/>
                      </a:cubicBezTo>
                      <a:cubicBezTo>
                        <a:pt x="225" y="1436"/>
                        <a:pt x="301" y="642"/>
                        <a:pt x="301" y="642"/>
                      </a:cubicBezTo>
                      <a:lnTo>
                        <a:pt x="301" y="642"/>
                      </a:lnTo>
                      <a:cubicBezTo>
                        <a:pt x="301" y="642"/>
                        <a:pt x="597" y="1655"/>
                        <a:pt x="985" y="2120"/>
                      </a:cubicBezTo>
                      <a:cubicBezTo>
                        <a:pt x="964" y="2055"/>
                        <a:pt x="641" y="1266"/>
                        <a:pt x="482" y="626"/>
                      </a:cubicBezTo>
                      <a:lnTo>
                        <a:pt x="482" y="626"/>
                      </a:lnTo>
                      <a:cubicBezTo>
                        <a:pt x="482" y="626"/>
                        <a:pt x="750" y="911"/>
                        <a:pt x="1500" y="1847"/>
                      </a:cubicBezTo>
                      <a:cubicBezTo>
                        <a:pt x="1483" y="1797"/>
                        <a:pt x="942" y="889"/>
                        <a:pt x="542" y="478"/>
                      </a:cubicBezTo>
                      <a:lnTo>
                        <a:pt x="542" y="478"/>
                      </a:lnTo>
                      <a:cubicBezTo>
                        <a:pt x="630" y="511"/>
                        <a:pt x="925" y="642"/>
                        <a:pt x="1620" y="1299"/>
                      </a:cubicBezTo>
                      <a:cubicBezTo>
                        <a:pt x="1483" y="971"/>
                        <a:pt x="460" y="122"/>
                        <a:pt x="460" y="122"/>
                      </a:cubicBezTo>
                      <a:cubicBezTo>
                        <a:pt x="460" y="122"/>
                        <a:pt x="318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3" name="Google Shape;5393;p18"/>
                <p:cNvSpPr/>
                <p:nvPr/>
              </p:nvSpPr>
              <p:spPr>
                <a:xfrm rot="386461">
                  <a:off x="116710" y="922106"/>
                  <a:ext cx="288402" cy="409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2926" extrusionOk="0">
                      <a:moveTo>
                        <a:pt x="793" y="1"/>
                      </a:moveTo>
                      <a:cubicBezTo>
                        <a:pt x="657" y="1"/>
                        <a:pt x="503" y="115"/>
                        <a:pt x="357" y="480"/>
                      </a:cubicBezTo>
                      <a:cubicBezTo>
                        <a:pt x="116" y="1065"/>
                        <a:pt x="1" y="1695"/>
                        <a:pt x="23" y="2330"/>
                      </a:cubicBezTo>
                      <a:cubicBezTo>
                        <a:pt x="34" y="2492"/>
                        <a:pt x="125" y="2642"/>
                        <a:pt x="240" y="2642"/>
                      </a:cubicBezTo>
                      <a:cubicBezTo>
                        <a:pt x="301" y="2642"/>
                        <a:pt x="368" y="2601"/>
                        <a:pt x="433" y="2499"/>
                      </a:cubicBezTo>
                      <a:cubicBezTo>
                        <a:pt x="499" y="2783"/>
                        <a:pt x="623" y="2926"/>
                        <a:pt x="750" y="2926"/>
                      </a:cubicBezTo>
                      <a:cubicBezTo>
                        <a:pt x="868" y="2926"/>
                        <a:pt x="989" y="2802"/>
                        <a:pt x="1068" y="2554"/>
                      </a:cubicBezTo>
                      <a:cubicBezTo>
                        <a:pt x="1130" y="2722"/>
                        <a:pt x="1248" y="2795"/>
                        <a:pt x="1367" y="2795"/>
                      </a:cubicBezTo>
                      <a:cubicBezTo>
                        <a:pt x="1575" y="2795"/>
                        <a:pt x="1787" y="2573"/>
                        <a:pt x="1714" y="2242"/>
                      </a:cubicBezTo>
                      <a:lnTo>
                        <a:pt x="1714" y="2242"/>
                      </a:lnTo>
                      <a:cubicBezTo>
                        <a:pt x="1741" y="2261"/>
                        <a:pt x="1781" y="2276"/>
                        <a:pt x="1823" y="2276"/>
                      </a:cubicBezTo>
                      <a:cubicBezTo>
                        <a:pt x="1938" y="2276"/>
                        <a:pt x="2063" y="2168"/>
                        <a:pt x="1939" y="1755"/>
                      </a:cubicBezTo>
                      <a:cubicBezTo>
                        <a:pt x="1769" y="1213"/>
                        <a:pt x="1506" y="704"/>
                        <a:pt x="1161" y="250"/>
                      </a:cubicBezTo>
                      <a:cubicBezTo>
                        <a:pt x="1090" y="158"/>
                        <a:pt x="954" y="1"/>
                        <a:pt x="7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4" name="Google Shape;5394;p18"/>
                <p:cNvSpPr/>
                <p:nvPr/>
              </p:nvSpPr>
              <p:spPr>
                <a:xfrm rot="386461">
                  <a:off x="157521" y="897761"/>
                  <a:ext cx="196835" cy="317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2273" extrusionOk="0">
                      <a:moveTo>
                        <a:pt x="552" y="0"/>
                      </a:moveTo>
                      <a:cubicBezTo>
                        <a:pt x="495" y="0"/>
                        <a:pt x="433" y="40"/>
                        <a:pt x="373" y="154"/>
                      </a:cubicBezTo>
                      <a:cubicBezTo>
                        <a:pt x="165" y="543"/>
                        <a:pt x="0" y="1386"/>
                        <a:pt x="33" y="1884"/>
                      </a:cubicBezTo>
                      <a:cubicBezTo>
                        <a:pt x="61" y="1342"/>
                        <a:pt x="444" y="647"/>
                        <a:pt x="444" y="647"/>
                      </a:cubicBezTo>
                      <a:lnTo>
                        <a:pt x="444" y="647"/>
                      </a:lnTo>
                      <a:cubicBezTo>
                        <a:pt x="444" y="647"/>
                        <a:pt x="318" y="1692"/>
                        <a:pt x="493" y="2272"/>
                      </a:cubicBezTo>
                      <a:cubicBezTo>
                        <a:pt x="498" y="2201"/>
                        <a:pt x="515" y="1347"/>
                        <a:pt x="619" y="696"/>
                      </a:cubicBezTo>
                      <a:cubicBezTo>
                        <a:pt x="619" y="696"/>
                        <a:pt x="756" y="1068"/>
                        <a:pt x="1073" y="2223"/>
                      </a:cubicBezTo>
                      <a:cubicBezTo>
                        <a:pt x="1084" y="2168"/>
                        <a:pt x="947" y="1117"/>
                        <a:pt x="739" y="581"/>
                      </a:cubicBezTo>
                      <a:lnTo>
                        <a:pt x="739" y="581"/>
                      </a:lnTo>
                      <a:cubicBezTo>
                        <a:pt x="810" y="647"/>
                        <a:pt x="1024" y="893"/>
                        <a:pt x="1407" y="1769"/>
                      </a:cubicBezTo>
                      <a:cubicBezTo>
                        <a:pt x="1402" y="1408"/>
                        <a:pt x="799" y="225"/>
                        <a:pt x="799" y="225"/>
                      </a:cubicBezTo>
                      <a:cubicBezTo>
                        <a:pt x="799" y="225"/>
                        <a:pt x="688" y="0"/>
                        <a:pt x="552" y="0"/>
                      </a:cubicBezTo>
                      <a:close/>
                    </a:path>
                  </a:pathLst>
                </a:custGeom>
                <a:solidFill>
                  <a:srgbClr val="53A9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18"/>
                <p:cNvSpPr/>
                <p:nvPr/>
              </p:nvSpPr>
              <p:spPr>
                <a:xfrm rot="386461">
                  <a:off x="129446" y="848954"/>
                  <a:ext cx="300844" cy="22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1597" extrusionOk="0">
                      <a:moveTo>
                        <a:pt x="1366" y="1"/>
                      </a:moveTo>
                      <a:cubicBezTo>
                        <a:pt x="1020" y="1"/>
                        <a:pt x="766" y="86"/>
                        <a:pt x="766" y="86"/>
                      </a:cubicBezTo>
                      <a:cubicBezTo>
                        <a:pt x="520" y="228"/>
                        <a:pt x="0" y="929"/>
                        <a:pt x="49" y="1432"/>
                      </a:cubicBezTo>
                      <a:cubicBezTo>
                        <a:pt x="203" y="1383"/>
                        <a:pt x="548" y="1235"/>
                        <a:pt x="662" y="896"/>
                      </a:cubicBezTo>
                      <a:lnTo>
                        <a:pt x="662" y="896"/>
                      </a:lnTo>
                      <a:cubicBezTo>
                        <a:pt x="662" y="896"/>
                        <a:pt x="553" y="1367"/>
                        <a:pt x="810" y="1596"/>
                      </a:cubicBezTo>
                      <a:cubicBezTo>
                        <a:pt x="958" y="1432"/>
                        <a:pt x="1161" y="967"/>
                        <a:pt x="1078" y="742"/>
                      </a:cubicBezTo>
                      <a:lnTo>
                        <a:pt x="1078" y="742"/>
                      </a:lnTo>
                      <a:cubicBezTo>
                        <a:pt x="1136" y="824"/>
                        <a:pt x="1426" y="1058"/>
                        <a:pt x="1752" y="1058"/>
                      </a:cubicBezTo>
                      <a:cubicBezTo>
                        <a:pt x="1797" y="1058"/>
                        <a:pt x="1843" y="1054"/>
                        <a:pt x="1889" y="1044"/>
                      </a:cubicBezTo>
                      <a:cubicBezTo>
                        <a:pt x="1675" y="573"/>
                        <a:pt x="1451" y="458"/>
                        <a:pt x="1451" y="458"/>
                      </a:cubicBezTo>
                      <a:cubicBezTo>
                        <a:pt x="1451" y="458"/>
                        <a:pt x="1987" y="441"/>
                        <a:pt x="2151" y="173"/>
                      </a:cubicBezTo>
                      <a:cubicBezTo>
                        <a:pt x="1881" y="40"/>
                        <a:pt x="1602" y="1"/>
                        <a:pt x="13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18"/>
                <p:cNvSpPr/>
                <p:nvPr/>
              </p:nvSpPr>
              <p:spPr>
                <a:xfrm rot="386461">
                  <a:off x="157203" y="171039"/>
                  <a:ext cx="321394" cy="99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9" h="7084" extrusionOk="0">
                      <a:moveTo>
                        <a:pt x="110" y="0"/>
                      </a:moveTo>
                      <a:lnTo>
                        <a:pt x="0" y="6"/>
                      </a:lnTo>
                      <a:cubicBezTo>
                        <a:pt x="120" y="3646"/>
                        <a:pt x="2190" y="7050"/>
                        <a:pt x="2206" y="7083"/>
                      </a:cubicBezTo>
                      <a:lnTo>
                        <a:pt x="2299" y="7023"/>
                      </a:lnTo>
                      <a:cubicBezTo>
                        <a:pt x="2283" y="6990"/>
                        <a:pt x="230" y="3613"/>
                        <a:pt x="1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18"/>
                <p:cNvSpPr/>
                <p:nvPr/>
              </p:nvSpPr>
              <p:spPr>
                <a:xfrm rot="386461">
                  <a:off x="265526" y="741489"/>
                  <a:ext cx="238075" cy="121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3" h="868" extrusionOk="0">
                      <a:moveTo>
                        <a:pt x="253" y="0"/>
                      </a:moveTo>
                      <a:cubicBezTo>
                        <a:pt x="99" y="0"/>
                        <a:pt x="0" y="19"/>
                        <a:pt x="0" y="19"/>
                      </a:cubicBezTo>
                      <a:cubicBezTo>
                        <a:pt x="230" y="484"/>
                        <a:pt x="767" y="824"/>
                        <a:pt x="1703" y="867"/>
                      </a:cubicBezTo>
                      <a:cubicBezTo>
                        <a:pt x="1326" y="111"/>
                        <a:pt x="628" y="0"/>
                        <a:pt x="2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398" name="Google Shape;5398;p18"/>
              <p:cNvSpPr/>
              <p:nvPr/>
            </p:nvSpPr>
            <p:spPr>
              <a:xfrm rot="-386426" flipH="1">
                <a:off x="8196309" y="-73038"/>
                <a:ext cx="296619" cy="190653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9" name="Google Shape;5399;p18"/>
              <p:cNvSpPr/>
              <p:nvPr/>
            </p:nvSpPr>
            <p:spPr>
              <a:xfrm rot="-386426" flipH="1">
                <a:off x="8343105" y="-115390"/>
                <a:ext cx="281358" cy="213652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00" name="Google Shape;5400;p18"/>
              <p:cNvGrpSpPr/>
              <p:nvPr/>
            </p:nvGrpSpPr>
            <p:grpSpPr>
              <a:xfrm flipH="1">
                <a:off x="7327360" y="-52666"/>
                <a:ext cx="1384497" cy="625245"/>
                <a:chOff x="738049" y="-980089"/>
                <a:chExt cx="1800855" cy="813275"/>
              </a:xfrm>
            </p:grpSpPr>
            <p:grpSp>
              <p:nvGrpSpPr>
                <p:cNvPr id="5401" name="Google Shape;5401;p18"/>
                <p:cNvGrpSpPr/>
                <p:nvPr/>
              </p:nvGrpSpPr>
              <p:grpSpPr>
                <a:xfrm>
                  <a:off x="738049" y="-980089"/>
                  <a:ext cx="1800855" cy="813275"/>
                  <a:chOff x="738049" y="-980089"/>
                  <a:chExt cx="1800855" cy="813275"/>
                </a:xfrm>
              </p:grpSpPr>
              <p:sp>
                <p:nvSpPr>
                  <p:cNvPr id="5402" name="Google Shape;5402;p18"/>
                  <p:cNvSpPr/>
                  <p:nvPr/>
                </p:nvSpPr>
                <p:spPr>
                  <a:xfrm rot="386461">
                    <a:off x="750845" y="-732651"/>
                    <a:ext cx="1518340" cy="313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61" h="2243" extrusionOk="0">
                        <a:moveTo>
                          <a:pt x="822" y="1"/>
                        </a:moveTo>
                        <a:cubicBezTo>
                          <a:pt x="548" y="1"/>
                          <a:pt x="275" y="5"/>
                          <a:pt x="1" y="14"/>
                        </a:cubicBezTo>
                        <a:lnTo>
                          <a:pt x="6" y="91"/>
                        </a:lnTo>
                        <a:cubicBezTo>
                          <a:pt x="279" y="82"/>
                          <a:pt x="552" y="77"/>
                          <a:pt x="825" y="77"/>
                        </a:cubicBezTo>
                        <a:cubicBezTo>
                          <a:pt x="3174" y="77"/>
                          <a:pt x="5517" y="414"/>
                          <a:pt x="7773" y="1076"/>
                        </a:cubicBezTo>
                        <a:cubicBezTo>
                          <a:pt x="9667" y="1640"/>
                          <a:pt x="10806" y="2237"/>
                          <a:pt x="10822" y="2242"/>
                        </a:cubicBezTo>
                        <a:lnTo>
                          <a:pt x="10860" y="2171"/>
                        </a:lnTo>
                        <a:cubicBezTo>
                          <a:pt x="10849" y="2166"/>
                          <a:pt x="9700" y="1569"/>
                          <a:pt x="7801" y="1005"/>
                        </a:cubicBezTo>
                        <a:cubicBezTo>
                          <a:pt x="5530" y="338"/>
                          <a:pt x="3180" y="1"/>
                          <a:pt x="822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3" name="Google Shape;5403;p18"/>
                  <p:cNvSpPr/>
                  <p:nvPr/>
                </p:nvSpPr>
                <p:spPr>
                  <a:xfrm rot="386461">
                    <a:off x="2117623" y="-395558"/>
                    <a:ext cx="411004" cy="206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0" h="1476" extrusionOk="0">
                        <a:moveTo>
                          <a:pt x="285" y="1"/>
                        </a:moveTo>
                        <a:cubicBezTo>
                          <a:pt x="113" y="1"/>
                          <a:pt x="0" y="14"/>
                          <a:pt x="0" y="14"/>
                        </a:cubicBezTo>
                        <a:cubicBezTo>
                          <a:pt x="712" y="1202"/>
                          <a:pt x="2939" y="1476"/>
                          <a:pt x="2939" y="1476"/>
                        </a:cubicBezTo>
                        <a:cubicBezTo>
                          <a:pt x="2939" y="1476"/>
                          <a:pt x="2064" y="710"/>
                          <a:pt x="1483" y="305"/>
                        </a:cubicBezTo>
                        <a:cubicBezTo>
                          <a:pt x="1109" y="46"/>
                          <a:pt x="599" y="1"/>
                          <a:pt x="285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4" name="Google Shape;5404;p18"/>
                  <p:cNvSpPr/>
                  <p:nvPr/>
                </p:nvSpPr>
                <p:spPr>
                  <a:xfrm rot="386461">
                    <a:off x="1951219" y="-560711"/>
                    <a:ext cx="452384" cy="11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36" h="840" extrusionOk="0">
                        <a:moveTo>
                          <a:pt x="2164" y="1"/>
                        </a:moveTo>
                        <a:cubicBezTo>
                          <a:pt x="1454" y="1"/>
                          <a:pt x="556" y="116"/>
                          <a:pt x="0" y="615"/>
                        </a:cubicBezTo>
                        <a:cubicBezTo>
                          <a:pt x="0" y="615"/>
                          <a:pt x="506" y="840"/>
                          <a:pt x="1045" y="840"/>
                        </a:cubicBezTo>
                        <a:cubicBezTo>
                          <a:pt x="1199" y="840"/>
                          <a:pt x="1357" y="821"/>
                          <a:pt x="1505" y="774"/>
                        </a:cubicBezTo>
                        <a:cubicBezTo>
                          <a:pt x="2179" y="560"/>
                          <a:pt x="3235" y="84"/>
                          <a:pt x="3235" y="84"/>
                        </a:cubicBezTo>
                        <a:cubicBezTo>
                          <a:pt x="3235" y="84"/>
                          <a:pt x="2768" y="1"/>
                          <a:pt x="2164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5" name="Google Shape;5405;p18"/>
                  <p:cNvSpPr/>
                  <p:nvPr/>
                </p:nvSpPr>
                <p:spPr>
                  <a:xfrm rot="386461">
                    <a:off x="1758191" y="-686747"/>
                    <a:ext cx="440921" cy="1448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4" h="1036" extrusionOk="0">
                        <a:moveTo>
                          <a:pt x="2911" y="0"/>
                        </a:moveTo>
                        <a:cubicBezTo>
                          <a:pt x="2308" y="0"/>
                          <a:pt x="731" y="84"/>
                          <a:pt x="1" y="920"/>
                        </a:cubicBezTo>
                        <a:cubicBezTo>
                          <a:pt x="1" y="920"/>
                          <a:pt x="370" y="1035"/>
                          <a:pt x="804" y="1035"/>
                        </a:cubicBezTo>
                        <a:cubicBezTo>
                          <a:pt x="1039" y="1035"/>
                          <a:pt x="1292" y="1002"/>
                          <a:pt x="1517" y="898"/>
                        </a:cubicBezTo>
                        <a:cubicBezTo>
                          <a:pt x="2163" y="602"/>
                          <a:pt x="3153" y="6"/>
                          <a:pt x="3153" y="6"/>
                        </a:cubicBezTo>
                        <a:cubicBezTo>
                          <a:pt x="3153" y="6"/>
                          <a:pt x="3063" y="0"/>
                          <a:pt x="291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6" name="Google Shape;5406;p18"/>
                  <p:cNvSpPr/>
                  <p:nvPr/>
                </p:nvSpPr>
                <p:spPr>
                  <a:xfrm rot="386461">
                    <a:off x="1569402" y="-808296"/>
                    <a:ext cx="422468" cy="184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1323" extrusionOk="0">
                        <a:moveTo>
                          <a:pt x="3022" y="0"/>
                        </a:moveTo>
                        <a:cubicBezTo>
                          <a:pt x="3022" y="0"/>
                          <a:pt x="778" y="142"/>
                          <a:pt x="1" y="1286"/>
                        </a:cubicBezTo>
                        <a:cubicBezTo>
                          <a:pt x="1" y="1286"/>
                          <a:pt x="198" y="1322"/>
                          <a:pt x="470" y="1322"/>
                        </a:cubicBezTo>
                        <a:cubicBezTo>
                          <a:pt x="778" y="1322"/>
                          <a:pt x="1183" y="1276"/>
                          <a:pt x="1506" y="1078"/>
                        </a:cubicBezTo>
                        <a:cubicBezTo>
                          <a:pt x="2113" y="712"/>
                          <a:pt x="3022" y="0"/>
                          <a:pt x="3022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7" name="Google Shape;5407;p18"/>
                  <p:cNvSpPr/>
                  <p:nvPr/>
                </p:nvSpPr>
                <p:spPr>
                  <a:xfrm rot="386461">
                    <a:off x="1435937" y="-906537"/>
                    <a:ext cx="394229" cy="234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0" h="1678" extrusionOk="0">
                        <a:moveTo>
                          <a:pt x="2819" y="1"/>
                        </a:moveTo>
                        <a:cubicBezTo>
                          <a:pt x="2819" y="1"/>
                          <a:pt x="619" y="439"/>
                          <a:pt x="0" y="1676"/>
                        </a:cubicBezTo>
                        <a:cubicBezTo>
                          <a:pt x="0" y="1676"/>
                          <a:pt x="25" y="1677"/>
                          <a:pt x="69" y="1677"/>
                        </a:cubicBezTo>
                        <a:cubicBezTo>
                          <a:pt x="290" y="1677"/>
                          <a:pt x="1000" y="1646"/>
                          <a:pt x="1462" y="1276"/>
                        </a:cubicBezTo>
                        <a:cubicBezTo>
                          <a:pt x="2009" y="833"/>
                          <a:pt x="2819" y="1"/>
                          <a:pt x="2819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8" name="Google Shape;5408;p18"/>
                  <p:cNvSpPr/>
                  <p:nvPr/>
                </p:nvSpPr>
                <p:spPr>
                  <a:xfrm rot="386461">
                    <a:off x="1225468" y="-958678"/>
                    <a:ext cx="394928" cy="234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5" h="1677" extrusionOk="0">
                        <a:moveTo>
                          <a:pt x="2825" y="0"/>
                        </a:moveTo>
                        <a:cubicBezTo>
                          <a:pt x="2825" y="0"/>
                          <a:pt x="619" y="433"/>
                          <a:pt x="0" y="1675"/>
                        </a:cubicBezTo>
                        <a:cubicBezTo>
                          <a:pt x="0" y="1675"/>
                          <a:pt x="25" y="1677"/>
                          <a:pt x="69" y="1677"/>
                        </a:cubicBezTo>
                        <a:cubicBezTo>
                          <a:pt x="292" y="1677"/>
                          <a:pt x="1005" y="1646"/>
                          <a:pt x="1462" y="1276"/>
                        </a:cubicBezTo>
                        <a:cubicBezTo>
                          <a:pt x="2009" y="827"/>
                          <a:pt x="2825" y="0"/>
                          <a:pt x="2825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9" name="Google Shape;5409;p18"/>
                  <p:cNvSpPr/>
                  <p:nvPr/>
                </p:nvSpPr>
                <p:spPr>
                  <a:xfrm rot="386461">
                    <a:off x="1769001" y="-552630"/>
                    <a:ext cx="301683" cy="345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" h="2469" extrusionOk="0">
                        <a:moveTo>
                          <a:pt x="1" y="0"/>
                        </a:moveTo>
                        <a:cubicBezTo>
                          <a:pt x="209" y="1369"/>
                          <a:pt x="2157" y="2469"/>
                          <a:pt x="2157" y="2469"/>
                        </a:cubicBezTo>
                        <a:cubicBezTo>
                          <a:pt x="2157" y="2469"/>
                          <a:pt x="1648" y="1429"/>
                          <a:pt x="1265" y="832"/>
                        </a:cubicBezTo>
                        <a:cubicBezTo>
                          <a:pt x="882" y="24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10" name="Google Shape;5410;p18"/>
                  <p:cNvSpPr/>
                  <p:nvPr/>
                </p:nvSpPr>
                <p:spPr>
                  <a:xfrm rot="386461">
                    <a:off x="1426763" y="-675215"/>
                    <a:ext cx="245065" cy="389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3" h="2787" extrusionOk="0">
                        <a:moveTo>
                          <a:pt x="17" y="1"/>
                        </a:moveTo>
                        <a:cubicBezTo>
                          <a:pt x="0" y="1385"/>
                          <a:pt x="1752" y="2787"/>
                          <a:pt x="1752" y="2787"/>
                        </a:cubicBezTo>
                        <a:cubicBezTo>
                          <a:pt x="1752" y="2787"/>
                          <a:pt x="1413" y="1670"/>
                          <a:pt x="1134" y="1030"/>
                        </a:cubicBezTo>
                        <a:cubicBezTo>
                          <a:pt x="849" y="384"/>
                          <a:pt x="17" y="1"/>
                          <a:pt x="17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11" name="Google Shape;5411;p18"/>
                  <p:cNvSpPr/>
                  <p:nvPr/>
                </p:nvSpPr>
                <p:spPr>
                  <a:xfrm rot="386461">
                    <a:off x="1289540" y="-631963"/>
                    <a:ext cx="323771" cy="256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6" h="1833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148" y="214"/>
                          <a:pt x="367" y="701"/>
                          <a:pt x="865" y="1352"/>
                        </a:cubicBezTo>
                        <a:cubicBezTo>
                          <a:pt x="1170" y="1754"/>
                          <a:pt x="1637" y="1832"/>
                          <a:pt x="1953" y="1832"/>
                        </a:cubicBezTo>
                        <a:cubicBezTo>
                          <a:pt x="2154" y="1832"/>
                          <a:pt x="2294" y="1801"/>
                          <a:pt x="2294" y="1801"/>
                        </a:cubicBezTo>
                        <a:lnTo>
                          <a:pt x="2316" y="1774"/>
                        </a:lnTo>
                        <a:cubicBezTo>
                          <a:pt x="2316" y="1774"/>
                          <a:pt x="2124" y="936"/>
                          <a:pt x="1911" y="712"/>
                        </a:cubicBezTo>
                        <a:cubicBezTo>
                          <a:pt x="1703" y="493"/>
                          <a:pt x="1500" y="334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5412" name="Google Shape;5412;p18"/>
                <p:cNvSpPr/>
                <p:nvPr/>
              </p:nvSpPr>
              <p:spPr>
                <a:xfrm rot="386461">
                  <a:off x="1253474" y="-722456"/>
                  <a:ext cx="245764" cy="388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782" extrusionOk="0">
                      <a:moveTo>
                        <a:pt x="23" y="1"/>
                      </a:moveTo>
                      <a:lnTo>
                        <a:pt x="23" y="1"/>
                      </a:lnTo>
                      <a:cubicBezTo>
                        <a:pt x="1" y="1385"/>
                        <a:pt x="1758" y="2781"/>
                        <a:pt x="1758" y="2781"/>
                      </a:cubicBezTo>
                      <a:cubicBezTo>
                        <a:pt x="1758" y="2781"/>
                        <a:pt x="1418" y="1670"/>
                        <a:pt x="1134" y="1030"/>
                      </a:cubicBezTo>
                      <a:cubicBezTo>
                        <a:pt x="849" y="384"/>
                        <a:pt x="23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13" name="Google Shape;5413;p18"/>
              <p:cNvSpPr/>
              <p:nvPr/>
            </p:nvSpPr>
            <p:spPr>
              <a:xfrm rot="-386426" flipH="1">
                <a:off x="8267894" y="118298"/>
                <a:ext cx="184312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4" name="Google Shape;5414;p18"/>
              <p:cNvSpPr/>
              <p:nvPr/>
            </p:nvSpPr>
            <p:spPr>
              <a:xfrm rot="-386426" flipH="1">
                <a:off x="8387447" y="102458"/>
                <a:ext cx="183668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15" name="Google Shape;5415;p18"/>
              <p:cNvGrpSpPr/>
              <p:nvPr/>
            </p:nvGrpSpPr>
            <p:grpSpPr>
              <a:xfrm flipH="1">
                <a:off x="8868105" y="199668"/>
                <a:ext cx="1205597" cy="1051927"/>
                <a:chOff x="-1033342" y="-651870"/>
                <a:chExt cx="1568154" cy="1368271"/>
              </a:xfrm>
            </p:grpSpPr>
            <p:sp>
              <p:nvSpPr>
                <p:cNvPr id="5416" name="Google Shape;5416;p18"/>
                <p:cNvSpPr/>
                <p:nvPr/>
              </p:nvSpPr>
              <p:spPr>
                <a:xfrm rot="386461">
                  <a:off x="-969781" y="-574875"/>
                  <a:ext cx="1441032" cy="1214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8686" extrusionOk="0">
                      <a:moveTo>
                        <a:pt x="5166" y="815"/>
                      </a:moveTo>
                      <a:cubicBezTo>
                        <a:pt x="5342" y="815"/>
                        <a:pt x="5532" y="858"/>
                        <a:pt x="5699" y="966"/>
                      </a:cubicBezTo>
                      <a:cubicBezTo>
                        <a:pt x="6367" y="1399"/>
                        <a:pt x="6695" y="1875"/>
                        <a:pt x="6711" y="2220"/>
                      </a:cubicBezTo>
                      <a:cubicBezTo>
                        <a:pt x="6722" y="2445"/>
                        <a:pt x="6621" y="2532"/>
                        <a:pt x="6525" y="2532"/>
                      </a:cubicBezTo>
                      <a:cubicBezTo>
                        <a:pt x="6474" y="2532"/>
                        <a:pt x="6424" y="2508"/>
                        <a:pt x="6394" y="2466"/>
                      </a:cubicBezTo>
                      <a:cubicBezTo>
                        <a:pt x="6027" y="1968"/>
                        <a:pt x="5513" y="1601"/>
                        <a:pt x="4927" y="1415"/>
                      </a:cubicBezTo>
                      <a:lnTo>
                        <a:pt x="4927" y="1421"/>
                      </a:lnTo>
                      <a:cubicBezTo>
                        <a:pt x="4229" y="1207"/>
                        <a:pt x="4637" y="815"/>
                        <a:pt x="5166" y="815"/>
                      </a:cubicBezTo>
                      <a:close/>
                      <a:moveTo>
                        <a:pt x="3158" y="2572"/>
                      </a:moveTo>
                      <a:cubicBezTo>
                        <a:pt x="3881" y="2572"/>
                        <a:pt x="5249" y="3034"/>
                        <a:pt x="5157" y="3358"/>
                      </a:cubicBezTo>
                      <a:cubicBezTo>
                        <a:pt x="5094" y="3593"/>
                        <a:pt x="4962" y="3706"/>
                        <a:pt x="4680" y="3706"/>
                      </a:cubicBezTo>
                      <a:cubicBezTo>
                        <a:pt x="4521" y="3706"/>
                        <a:pt x="4314" y="3670"/>
                        <a:pt x="4046" y="3599"/>
                      </a:cubicBezTo>
                      <a:cubicBezTo>
                        <a:pt x="3668" y="3502"/>
                        <a:pt x="3267" y="3478"/>
                        <a:pt x="2963" y="3478"/>
                      </a:cubicBezTo>
                      <a:cubicBezTo>
                        <a:pt x="2667" y="3478"/>
                        <a:pt x="2464" y="3500"/>
                        <a:pt x="2464" y="3500"/>
                      </a:cubicBezTo>
                      <a:cubicBezTo>
                        <a:pt x="2464" y="3500"/>
                        <a:pt x="2323" y="3565"/>
                        <a:pt x="2204" y="3565"/>
                      </a:cubicBezTo>
                      <a:cubicBezTo>
                        <a:pt x="2114" y="3565"/>
                        <a:pt x="2038" y="3529"/>
                        <a:pt x="2042" y="3402"/>
                      </a:cubicBezTo>
                      <a:cubicBezTo>
                        <a:pt x="2053" y="3106"/>
                        <a:pt x="2322" y="2740"/>
                        <a:pt x="2907" y="2592"/>
                      </a:cubicBezTo>
                      <a:lnTo>
                        <a:pt x="2913" y="2597"/>
                      </a:lnTo>
                      <a:cubicBezTo>
                        <a:pt x="2980" y="2580"/>
                        <a:pt x="3064" y="2572"/>
                        <a:pt x="3158" y="2572"/>
                      </a:cubicBezTo>
                      <a:close/>
                      <a:moveTo>
                        <a:pt x="6383" y="4206"/>
                      </a:moveTo>
                      <a:cubicBezTo>
                        <a:pt x="6433" y="4206"/>
                        <a:pt x="6494" y="4229"/>
                        <a:pt x="6569" y="4283"/>
                      </a:cubicBezTo>
                      <a:lnTo>
                        <a:pt x="6569" y="4289"/>
                      </a:lnTo>
                      <a:cubicBezTo>
                        <a:pt x="6569" y="4289"/>
                        <a:pt x="7390" y="4803"/>
                        <a:pt x="7242" y="5203"/>
                      </a:cubicBezTo>
                      <a:cubicBezTo>
                        <a:pt x="7181" y="5373"/>
                        <a:pt x="7081" y="5445"/>
                        <a:pt x="6971" y="5445"/>
                      </a:cubicBezTo>
                      <a:cubicBezTo>
                        <a:pt x="6826" y="5445"/>
                        <a:pt x="6663" y="5321"/>
                        <a:pt x="6542" y="5132"/>
                      </a:cubicBezTo>
                      <a:cubicBezTo>
                        <a:pt x="6328" y="4803"/>
                        <a:pt x="6120" y="4573"/>
                        <a:pt x="6191" y="4398"/>
                      </a:cubicBezTo>
                      <a:cubicBezTo>
                        <a:pt x="6234" y="4285"/>
                        <a:pt x="6290" y="4206"/>
                        <a:pt x="6383" y="4206"/>
                      </a:cubicBezTo>
                      <a:close/>
                      <a:moveTo>
                        <a:pt x="2900" y="5192"/>
                      </a:moveTo>
                      <a:cubicBezTo>
                        <a:pt x="3122" y="5192"/>
                        <a:pt x="3314" y="5235"/>
                        <a:pt x="3427" y="5312"/>
                      </a:cubicBezTo>
                      <a:cubicBezTo>
                        <a:pt x="3756" y="5541"/>
                        <a:pt x="3446" y="5757"/>
                        <a:pt x="2950" y="5757"/>
                      </a:cubicBezTo>
                      <a:cubicBezTo>
                        <a:pt x="2901" y="5757"/>
                        <a:pt x="2850" y="5755"/>
                        <a:pt x="2798" y="5750"/>
                      </a:cubicBezTo>
                      <a:lnTo>
                        <a:pt x="2798" y="5756"/>
                      </a:lnTo>
                      <a:cubicBezTo>
                        <a:pt x="2746" y="5751"/>
                        <a:pt x="2692" y="5749"/>
                        <a:pt x="2639" y="5749"/>
                      </a:cubicBezTo>
                      <a:cubicBezTo>
                        <a:pt x="2135" y="5749"/>
                        <a:pt x="1581" y="5924"/>
                        <a:pt x="1512" y="5924"/>
                      </a:cubicBezTo>
                      <a:cubicBezTo>
                        <a:pt x="1507" y="5924"/>
                        <a:pt x="1504" y="5923"/>
                        <a:pt x="1506" y="5920"/>
                      </a:cubicBezTo>
                      <a:cubicBezTo>
                        <a:pt x="1777" y="5401"/>
                        <a:pt x="2412" y="5192"/>
                        <a:pt x="2900" y="5192"/>
                      </a:cubicBezTo>
                      <a:close/>
                      <a:moveTo>
                        <a:pt x="4934" y="1"/>
                      </a:moveTo>
                      <a:cubicBezTo>
                        <a:pt x="4905" y="1"/>
                        <a:pt x="4875" y="1"/>
                        <a:pt x="4845" y="3"/>
                      </a:cubicBezTo>
                      <a:cubicBezTo>
                        <a:pt x="3252" y="79"/>
                        <a:pt x="2749" y="807"/>
                        <a:pt x="2655" y="1749"/>
                      </a:cubicBezTo>
                      <a:cubicBezTo>
                        <a:pt x="2798" y="1703"/>
                        <a:pt x="2972" y="1683"/>
                        <a:pt x="3159" y="1683"/>
                      </a:cubicBezTo>
                      <a:cubicBezTo>
                        <a:pt x="3836" y="1683"/>
                        <a:pt x="4692" y="1940"/>
                        <a:pt x="4911" y="2138"/>
                      </a:cubicBezTo>
                      <a:cubicBezTo>
                        <a:pt x="5134" y="2339"/>
                        <a:pt x="4990" y="2512"/>
                        <a:pt x="4716" y="2512"/>
                      </a:cubicBezTo>
                      <a:cubicBezTo>
                        <a:pt x="4647" y="2512"/>
                        <a:pt x="4570" y="2501"/>
                        <a:pt x="4489" y="2477"/>
                      </a:cubicBezTo>
                      <a:cubicBezTo>
                        <a:pt x="4193" y="2389"/>
                        <a:pt x="3159" y="1903"/>
                        <a:pt x="2402" y="1903"/>
                      </a:cubicBezTo>
                      <a:cubicBezTo>
                        <a:pt x="2124" y="1903"/>
                        <a:pt x="1883" y="1968"/>
                        <a:pt x="1730" y="2143"/>
                      </a:cubicBezTo>
                      <a:cubicBezTo>
                        <a:pt x="964" y="3013"/>
                        <a:pt x="844" y="4748"/>
                        <a:pt x="844" y="4748"/>
                      </a:cubicBezTo>
                      <a:cubicBezTo>
                        <a:pt x="1238" y="4579"/>
                        <a:pt x="1648" y="4442"/>
                        <a:pt x="2064" y="4343"/>
                      </a:cubicBezTo>
                      <a:cubicBezTo>
                        <a:pt x="2324" y="4286"/>
                        <a:pt x="2693" y="4260"/>
                        <a:pt x="3045" y="4260"/>
                      </a:cubicBezTo>
                      <a:cubicBezTo>
                        <a:pt x="3472" y="4260"/>
                        <a:pt x="3873" y="4299"/>
                        <a:pt x="4029" y="4371"/>
                      </a:cubicBezTo>
                      <a:cubicBezTo>
                        <a:pt x="4270" y="4477"/>
                        <a:pt x="4155" y="4764"/>
                        <a:pt x="3581" y="4764"/>
                      </a:cubicBezTo>
                      <a:cubicBezTo>
                        <a:pt x="3476" y="4764"/>
                        <a:pt x="3355" y="4754"/>
                        <a:pt x="3219" y="4732"/>
                      </a:cubicBezTo>
                      <a:cubicBezTo>
                        <a:pt x="2949" y="4690"/>
                        <a:pt x="2623" y="4668"/>
                        <a:pt x="2297" y="4668"/>
                      </a:cubicBezTo>
                      <a:cubicBezTo>
                        <a:pt x="1564" y="4668"/>
                        <a:pt x="834" y="4779"/>
                        <a:pt x="751" y="5022"/>
                      </a:cubicBezTo>
                      <a:cubicBezTo>
                        <a:pt x="630" y="5378"/>
                        <a:pt x="488" y="6363"/>
                        <a:pt x="663" y="7173"/>
                      </a:cubicBezTo>
                      <a:cubicBezTo>
                        <a:pt x="663" y="7173"/>
                        <a:pt x="1774" y="6467"/>
                        <a:pt x="2028" y="6467"/>
                      </a:cubicBezTo>
                      <a:cubicBezTo>
                        <a:pt x="2087" y="6467"/>
                        <a:pt x="2100" y="6505"/>
                        <a:pt x="2042" y="6599"/>
                      </a:cubicBezTo>
                      <a:cubicBezTo>
                        <a:pt x="1" y="7693"/>
                        <a:pt x="1150" y="8651"/>
                        <a:pt x="1150" y="8651"/>
                      </a:cubicBezTo>
                      <a:cubicBezTo>
                        <a:pt x="1150" y="8651"/>
                        <a:pt x="1271" y="8671"/>
                        <a:pt x="1444" y="8671"/>
                      </a:cubicBezTo>
                      <a:cubicBezTo>
                        <a:pt x="1747" y="8671"/>
                        <a:pt x="2210" y="8609"/>
                        <a:pt x="2464" y="8268"/>
                      </a:cubicBezTo>
                      <a:cubicBezTo>
                        <a:pt x="2862" y="7746"/>
                        <a:pt x="3297" y="6521"/>
                        <a:pt x="3431" y="6521"/>
                      </a:cubicBezTo>
                      <a:cubicBezTo>
                        <a:pt x="3434" y="6521"/>
                        <a:pt x="3436" y="6521"/>
                        <a:pt x="3438" y="6522"/>
                      </a:cubicBezTo>
                      <a:cubicBezTo>
                        <a:pt x="3559" y="6566"/>
                        <a:pt x="3608" y="7660"/>
                        <a:pt x="2617" y="8684"/>
                      </a:cubicBezTo>
                      <a:cubicBezTo>
                        <a:pt x="2621" y="8685"/>
                        <a:pt x="2628" y="8685"/>
                        <a:pt x="2639" y="8685"/>
                      </a:cubicBezTo>
                      <a:cubicBezTo>
                        <a:pt x="2867" y="8685"/>
                        <a:pt x="4648" y="8476"/>
                        <a:pt x="4648" y="8476"/>
                      </a:cubicBezTo>
                      <a:cubicBezTo>
                        <a:pt x="4648" y="8476"/>
                        <a:pt x="5168" y="7452"/>
                        <a:pt x="5097" y="6741"/>
                      </a:cubicBezTo>
                      <a:cubicBezTo>
                        <a:pt x="5031" y="6029"/>
                        <a:pt x="4648" y="5383"/>
                        <a:pt x="5097" y="5318"/>
                      </a:cubicBezTo>
                      <a:cubicBezTo>
                        <a:pt x="5113" y="5315"/>
                        <a:pt x="5130" y="5314"/>
                        <a:pt x="5145" y="5314"/>
                      </a:cubicBezTo>
                      <a:cubicBezTo>
                        <a:pt x="5549" y="5314"/>
                        <a:pt x="5518" y="6184"/>
                        <a:pt x="5524" y="6801"/>
                      </a:cubicBezTo>
                      <a:cubicBezTo>
                        <a:pt x="5529" y="7436"/>
                        <a:pt x="4954" y="8476"/>
                        <a:pt x="4954" y="8476"/>
                      </a:cubicBezTo>
                      <a:cubicBezTo>
                        <a:pt x="5070" y="8493"/>
                        <a:pt x="5186" y="8501"/>
                        <a:pt x="5303" y="8501"/>
                      </a:cubicBezTo>
                      <a:cubicBezTo>
                        <a:pt x="5602" y="8501"/>
                        <a:pt x="5903" y="8447"/>
                        <a:pt x="6186" y="8345"/>
                      </a:cubicBezTo>
                      <a:cubicBezTo>
                        <a:pt x="6755" y="8137"/>
                        <a:pt x="6690" y="7365"/>
                        <a:pt x="6602" y="6807"/>
                      </a:cubicBezTo>
                      <a:cubicBezTo>
                        <a:pt x="6525" y="6279"/>
                        <a:pt x="6496" y="5698"/>
                        <a:pt x="6708" y="5698"/>
                      </a:cubicBezTo>
                      <a:cubicBezTo>
                        <a:pt x="6723" y="5698"/>
                        <a:pt x="6738" y="5701"/>
                        <a:pt x="6755" y="5706"/>
                      </a:cubicBezTo>
                      <a:cubicBezTo>
                        <a:pt x="7018" y="5794"/>
                        <a:pt x="7073" y="6380"/>
                        <a:pt x="6657" y="8164"/>
                      </a:cubicBezTo>
                      <a:cubicBezTo>
                        <a:pt x="6657" y="8164"/>
                        <a:pt x="8091" y="7535"/>
                        <a:pt x="8321" y="6856"/>
                      </a:cubicBezTo>
                      <a:cubicBezTo>
                        <a:pt x="8551" y="6177"/>
                        <a:pt x="8167" y="5690"/>
                        <a:pt x="7719" y="5143"/>
                      </a:cubicBezTo>
                      <a:cubicBezTo>
                        <a:pt x="7313" y="4648"/>
                        <a:pt x="6872" y="3639"/>
                        <a:pt x="7174" y="3639"/>
                      </a:cubicBezTo>
                      <a:cubicBezTo>
                        <a:pt x="7206" y="3639"/>
                        <a:pt x="7247" y="3651"/>
                        <a:pt x="7297" y="3676"/>
                      </a:cubicBezTo>
                      <a:cubicBezTo>
                        <a:pt x="8633" y="4332"/>
                        <a:pt x="8633" y="6341"/>
                        <a:pt x="8633" y="6341"/>
                      </a:cubicBezTo>
                      <a:cubicBezTo>
                        <a:pt x="8633" y="6341"/>
                        <a:pt x="8939" y="5947"/>
                        <a:pt x="9103" y="5006"/>
                      </a:cubicBezTo>
                      <a:cubicBezTo>
                        <a:pt x="8917" y="4447"/>
                        <a:pt x="8857" y="4081"/>
                        <a:pt x="8200" y="3687"/>
                      </a:cubicBezTo>
                      <a:cubicBezTo>
                        <a:pt x="7598" y="3326"/>
                        <a:pt x="7433" y="2859"/>
                        <a:pt x="7877" y="2859"/>
                      </a:cubicBezTo>
                      <a:cubicBezTo>
                        <a:pt x="7917" y="2859"/>
                        <a:pt x="7963" y="2863"/>
                        <a:pt x="8014" y="2871"/>
                      </a:cubicBezTo>
                      <a:cubicBezTo>
                        <a:pt x="8622" y="2975"/>
                        <a:pt x="9268" y="4081"/>
                        <a:pt x="9421" y="5044"/>
                      </a:cubicBezTo>
                      <a:cubicBezTo>
                        <a:pt x="9705" y="4480"/>
                        <a:pt x="10308" y="3079"/>
                        <a:pt x="9158" y="2280"/>
                      </a:cubicBezTo>
                      <a:cubicBezTo>
                        <a:pt x="8610" y="1895"/>
                        <a:pt x="8202" y="1794"/>
                        <a:pt x="7925" y="1794"/>
                      </a:cubicBezTo>
                      <a:cubicBezTo>
                        <a:pt x="7623" y="1794"/>
                        <a:pt x="7478" y="1913"/>
                        <a:pt x="7478" y="1913"/>
                      </a:cubicBezTo>
                      <a:cubicBezTo>
                        <a:pt x="7478" y="1913"/>
                        <a:pt x="6471" y="1"/>
                        <a:pt x="49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18"/>
                <p:cNvSpPr/>
                <p:nvPr/>
              </p:nvSpPr>
              <p:spPr>
                <a:xfrm rot="386461">
                  <a:off x="-937364" y="-596011"/>
                  <a:ext cx="1014789" cy="120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9" h="8613" extrusionOk="0">
                      <a:moveTo>
                        <a:pt x="4946" y="814"/>
                      </a:moveTo>
                      <a:cubicBezTo>
                        <a:pt x="5123" y="814"/>
                        <a:pt x="5313" y="858"/>
                        <a:pt x="5480" y="966"/>
                      </a:cubicBezTo>
                      <a:cubicBezTo>
                        <a:pt x="6148" y="1404"/>
                        <a:pt x="6476" y="1880"/>
                        <a:pt x="6492" y="2225"/>
                      </a:cubicBezTo>
                      <a:cubicBezTo>
                        <a:pt x="6503" y="2450"/>
                        <a:pt x="6402" y="2537"/>
                        <a:pt x="6306" y="2537"/>
                      </a:cubicBezTo>
                      <a:cubicBezTo>
                        <a:pt x="6255" y="2537"/>
                        <a:pt x="6205" y="2513"/>
                        <a:pt x="6175" y="2471"/>
                      </a:cubicBezTo>
                      <a:cubicBezTo>
                        <a:pt x="5808" y="1973"/>
                        <a:pt x="5294" y="1606"/>
                        <a:pt x="4708" y="1420"/>
                      </a:cubicBezTo>
                      <a:cubicBezTo>
                        <a:pt x="4006" y="1206"/>
                        <a:pt x="4416" y="814"/>
                        <a:pt x="4946" y="814"/>
                      </a:cubicBezTo>
                      <a:close/>
                      <a:moveTo>
                        <a:pt x="2925" y="2574"/>
                      </a:moveTo>
                      <a:cubicBezTo>
                        <a:pt x="3646" y="2574"/>
                        <a:pt x="5030" y="3037"/>
                        <a:pt x="4938" y="3363"/>
                      </a:cubicBezTo>
                      <a:cubicBezTo>
                        <a:pt x="4871" y="3597"/>
                        <a:pt x="4740" y="3709"/>
                        <a:pt x="4460" y="3709"/>
                      </a:cubicBezTo>
                      <a:cubicBezTo>
                        <a:pt x="4302" y="3709"/>
                        <a:pt x="4096" y="3673"/>
                        <a:pt x="3827" y="3604"/>
                      </a:cubicBezTo>
                      <a:cubicBezTo>
                        <a:pt x="3444" y="3503"/>
                        <a:pt x="3036" y="3478"/>
                        <a:pt x="2731" y="3478"/>
                      </a:cubicBezTo>
                      <a:cubicBezTo>
                        <a:pt x="2442" y="3478"/>
                        <a:pt x="2245" y="3500"/>
                        <a:pt x="2245" y="3500"/>
                      </a:cubicBezTo>
                      <a:cubicBezTo>
                        <a:pt x="2245" y="3500"/>
                        <a:pt x="2104" y="3564"/>
                        <a:pt x="1984" y="3564"/>
                      </a:cubicBezTo>
                      <a:cubicBezTo>
                        <a:pt x="1894" y="3564"/>
                        <a:pt x="1816" y="3528"/>
                        <a:pt x="1818" y="3401"/>
                      </a:cubicBezTo>
                      <a:cubicBezTo>
                        <a:pt x="1829" y="3106"/>
                        <a:pt x="2103" y="2745"/>
                        <a:pt x="2688" y="2597"/>
                      </a:cubicBezTo>
                      <a:cubicBezTo>
                        <a:pt x="2754" y="2581"/>
                        <a:pt x="2834" y="2574"/>
                        <a:pt x="2925" y="2574"/>
                      </a:cubicBezTo>
                      <a:close/>
                      <a:moveTo>
                        <a:pt x="2676" y="5193"/>
                      </a:moveTo>
                      <a:cubicBezTo>
                        <a:pt x="2901" y="5193"/>
                        <a:pt x="3094" y="5238"/>
                        <a:pt x="3208" y="5317"/>
                      </a:cubicBezTo>
                      <a:cubicBezTo>
                        <a:pt x="3537" y="5542"/>
                        <a:pt x="3226" y="5762"/>
                        <a:pt x="2729" y="5762"/>
                      </a:cubicBezTo>
                      <a:cubicBezTo>
                        <a:pt x="2680" y="5762"/>
                        <a:pt x="2630" y="5759"/>
                        <a:pt x="2579" y="5755"/>
                      </a:cubicBezTo>
                      <a:cubicBezTo>
                        <a:pt x="2527" y="5751"/>
                        <a:pt x="2474" y="5749"/>
                        <a:pt x="2420" y="5749"/>
                      </a:cubicBezTo>
                      <a:cubicBezTo>
                        <a:pt x="1910" y="5749"/>
                        <a:pt x="1349" y="5928"/>
                        <a:pt x="1291" y="5928"/>
                      </a:cubicBezTo>
                      <a:cubicBezTo>
                        <a:pt x="1287" y="5928"/>
                        <a:pt x="1286" y="5927"/>
                        <a:pt x="1287" y="5925"/>
                      </a:cubicBezTo>
                      <a:cubicBezTo>
                        <a:pt x="1557" y="5404"/>
                        <a:pt x="2189" y="5193"/>
                        <a:pt x="2676" y="5193"/>
                      </a:cubicBezTo>
                      <a:close/>
                      <a:moveTo>
                        <a:pt x="4710" y="0"/>
                      </a:moveTo>
                      <a:cubicBezTo>
                        <a:pt x="4681" y="0"/>
                        <a:pt x="4651" y="1"/>
                        <a:pt x="4620" y="2"/>
                      </a:cubicBezTo>
                      <a:cubicBezTo>
                        <a:pt x="3033" y="79"/>
                        <a:pt x="2530" y="802"/>
                        <a:pt x="2431" y="1748"/>
                      </a:cubicBezTo>
                      <a:cubicBezTo>
                        <a:pt x="2575" y="1702"/>
                        <a:pt x="2749" y="1682"/>
                        <a:pt x="2938" y="1682"/>
                      </a:cubicBezTo>
                      <a:cubicBezTo>
                        <a:pt x="3617" y="1682"/>
                        <a:pt x="4473" y="1940"/>
                        <a:pt x="4692" y="2137"/>
                      </a:cubicBezTo>
                      <a:cubicBezTo>
                        <a:pt x="4916" y="2339"/>
                        <a:pt x="4766" y="2516"/>
                        <a:pt x="4489" y="2516"/>
                      </a:cubicBezTo>
                      <a:cubicBezTo>
                        <a:pt x="4421" y="2516"/>
                        <a:pt x="4345" y="2506"/>
                        <a:pt x="4265" y="2482"/>
                      </a:cubicBezTo>
                      <a:cubicBezTo>
                        <a:pt x="3968" y="2394"/>
                        <a:pt x="2934" y="1908"/>
                        <a:pt x="2179" y="1908"/>
                      </a:cubicBezTo>
                      <a:cubicBezTo>
                        <a:pt x="1902" y="1908"/>
                        <a:pt x="1663" y="1973"/>
                        <a:pt x="1511" y="2148"/>
                      </a:cubicBezTo>
                      <a:cubicBezTo>
                        <a:pt x="745" y="3018"/>
                        <a:pt x="625" y="4748"/>
                        <a:pt x="625" y="4748"/>
                      </a:cubicBezTo>
                      <a:cubicBezTo>
                        <a:pt x="1019" y="4578"/>
                        <a:pt x="1429" y="4441"/>
                        <a:pt x="1845" y="4343"/>
                      </a:cubicBezTo>
                      <a:cubicBezTo>
                        <a:pt x="2105" y="4286"/>
                        <a:pt x="2474" y="4259"/>
                        <a:pt x="2826" y="4259"/>
                      </a:cubicBezTo>
                      <a:cubicBezTo>
                        <a:pt x="3253" y="4259"/>
                        <a:pt x="3654" y="4298"/>
                        <a:pt x="3810" y="4370"/>
                      </a:cubicBezTo>
                      <a:cubicBezTo>
                        <a:pt x="4051" y="4477"/>
                        <a:pt x="3936" y="4763"/>
                        <a:pt x="3362" y="4763"/>
                      </a:cubicBezTo>
                      <a:cubicBezTo>
                        <a:pt x="3257" y="4763"/>
                        <a:pt x="3136" y="4754"/>
                        <a:pt x="3000" y="4732"/>
                      </a:cubicBezTo>
                      <a:cubicBezTo>
                        <a:pt x="2730" y="4690"/>
                        <a:pt x="2404" y="4668"/>
                        <a:pt x="2078" y="4668"/>
                      </a:cubicBezTo>
                      <a:cubicBezTo>
                        <a:pt x="1345" y="4668"/>
                        <a:pt x="615" y="4779"/>
                        <a:pt x="532" y="5022"/>
                      </a:cubicBezTo>
                      <a:cubicBezTo>
                        <a:pt x="411" y="5377"/>
                        <a:pt x="269" y="6363"/>
                        <a:pt x="444" y="7173"/>
                      </a:cubicBezTo>
                      <a:cubicBezTo>
                        <a:pt x="444" y="7173"/>
                        <a:pt x="1559" y="6463"/>
                        <a:pt x="1811" y="6463"/>
                      </a:cubicBezTo>
                      <a:cubicBezTo>
                        <a:pt x="1868" y="6463"/>
                        <a:pt x="1881" y="6501"/>
                        <a:pt x="1823" y="6593"/>
                      </a:cubicBezTo>
                      <a:cubicBezTo>
                        <a:pt x="1" y="7572"/>
                        <a:pt x="718" y="8437"/>
                        <a:pt x="898" y="8612"/>
                      </a:cubicBezTo>
                      <a:cubicBezTo>
                        <a:pt x="1183" y="8098"/>
                        <a:pt x="1856" y="7118"/>
                        <a:pt x="3203" y="6105"/>
                      </a:cubicBezTo>
                      <a:cubicBezTo>
                        <a:pt x="5119" y="4666"/>
                        <a:pt x="6821" y="3002"/>
                        <a:pt x="7259" y="1913"/>
                      </a:cubicBezTo>
                      <a:lnTo>
                        <a:pt x="7253" y="1913"/>
                      </a:lnTo>
                      <a:cubicBezTo>
                        <a:pt x="7253" y="1913"/>
                        <a:pt x="6252" y="0"/>
                        <a:pt x="471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18"/>
                <p:cNvSpPr/>
                <p:nvPr/>
              </p:nvSpPr>
              <p:spPr>
                <a:xfrm rot="386461">
                  <a:off x="-758954" y="-394902"/>
                  <a:ext cx="877089" cy="9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74" h="6586" extrusionOk="0">
                      <a:moveTo>
                        <a:pt x="6126" y="1"/>
                      </a:moveTo>
                      <a:cubicBezTo>
                        <a:pt x="5989" y="275"/>
                        <a:pt x="5847" y="543"/>
                        <a:pt x="5699" y="805"/>
                      </a:cubicBezTo>
                      <a:lnTo>
                        <a:pt x="5611" y="953"/>
                      </a:lnTo>
                      <a:lnTo>
                        <a:pt x="5568" y="1024"/>
                      </a:lnTo>
                      <a:lnTo>
                        <a:pt x="5524" y="1096"/>
                      </a:lnTo>
                      <a:cubicBezTo>
                        <a:pt x="5464" y="1189"/>
                        <a:pt x="5409" y="1287"/>
                        <a:pt x="5338" y="1380"/>
                      </a:cubicBezTo>
                      <a:lnTo>
                        <a:pt x="5245" y="1517"/>
                      </a:lnTo>
                      <a:cubicBezTo>
                        <a:pt x="5212" y="1566"/>
                        <a:pt x="5173" y="1610"/>
                        <a:pt x="5141" y="1654"/>
                      </a:cubicBezTo>
                      <a:lnTo>
                        <a:pt x="5037" y="1791"/>
                      </a:lnTo>
                      <a:lnTo>
                        <a:pt x="4927" y="1922"/>
                      </a:lnTo>
                      <a:cubicBezTo>
                        <a:pt x="4637" y="2272"/>
                        <a:pt x="4336" y="2612"/>
                        <a:pt x="4024" y="2940"/>
                      </a:cubicBezTo>
                      <a:cubicBezTo>
                        <a:pt x="3706" y="3263"/>
                        <a:pt x="3373" y="3575"/>
                        <a:pt x="3028" y="3865"/>
                      </a:cubicBezTo>
                      <a:cubicBezTo>
                        <a:pt x="2853" y="4013"/>
                        <a:pt x="2672" y="4150"/>
                        <a:pt x="2491" y="4287"/>
                      </a:cubicBezTo>
                      <a:cubicBezTo>
                        <a:pt x="2305" y="4418"/>
                        <a:pt x="2119" y="4549"/>
                        <a:pt x="1933" y="4681"/>
                      </a:cubicBezTo>
                      <a:cubicBezTo>
                        <a:pt x="1747" y="4818"/>
                        <a:pt x="1566" y="4954"/>
                        <a:pt x="1386" y="5091"/>
                      </a:cubicBezTo>
                      <a:cubicBezTo>
                        <a:pt x="1298" y="5162"/>
                        <a:pt x="1205" y="5234"/>
                        <a:pt x="1117" y="5310"/>
                      </a:cubicBezTo>
                      <a:cubicBezTo>
                        <a:pt x="1035" y="5381"/>
                        <a:pt x="948" y="5458"/>
                        <a:pt x="866" y="5535"/>
                      </a:cubicBezTo>
                      <a:cubicBezTo>
                        <a:pt x="521" y="5841"/>
                        <a:pt x="231" y="6192"/>
                        <a:pt x="1" y="6586"/>
                      </a:cubicBezTo>
                      <a:cubicBezTo>
                        <a:pt x="236" y="6197"/>
                        <a:pt x="537" y="5847"/>
                        <a:pt x="882" y="5551"/>
                      </a:cubicBezTo>
                      <a:cubicBezTo>
                        <a:pt x="964" y="5474"/>
                        <a:pt x="1052" y="5403"/>
                        <a:pt x="1139" y="5332"/>
                      </a:cubicBezTo>
                      <a:cubicBezTo>
                        <a:pt x="1227" y="5256"/>
                        <a:pt x="1315" y="5190"/>
                        <a:pt x="1408" y="5119"/>
                      </a:cubicBezTo>
                      <a:cubicBezTo>
                        <a:pt x="1588" y="4982"/>
                        <a:pt x="1774" y="4850"/>
                        <a:pt x="1960" y="4719"/>
                      </a:cubicBezTo>
                      <a:cubicBezTo>
                        <a:pt x="2152" y="4593"/>
                        <a:pt x="2338" y="4462"/>
                        <a:pt x="2524" y="4330"/>
                      </a:cubicBezTo>
                      <a:cubicBezTo>
                        <a:pt x="2710" y="4205"/>
                        <a:pt x="2896" y="4068"/>
                        <a:pt x="3072" y="3920"/>
                      </a:cubicBezTo>
                      <a:cubicBezTo>
                        <a:pt x="3427" y="3635"/>
                        <a:pt x="3767" y="3329"/>
                        <a:pt x="4095" y="3006"/>
                      </a:cubicBezTo>
                      <a:cubicBezTo>
                        <a:pt x="4418" y="2683"/>
                        <a:pt x="4725" y="2344"/>
                        <a:pt x="5026" y="1999"/>
                      </a:cubicBezTo>
                      <a:lnTo>
                        <a:pt x="5135" y="1867"/>
                      </a:lnTo>
                      <a:lnTo>
                        <a:pt x="5245" y="1731"/>
                      </a:lnTo>
                      <a:cubicBezTo>
                        <a:pt x="5283" y="1687"/>
                        <a:pt x="5316" y="1643"/>
                        <a:pt x="5349" y="1594"/>
                      </a:cubicBezTo>
                      <a:lnTo>
                        <a:pt x="5447" y="1457"/>
                      </a:lnTo>
                      <a:cubicBezTo>
                        <a:pt x="5518" y="1364"/>
                        <a:pt x="5578" y="1271"/>
                        <a:pt x="5644" y="1172"/>
                      </a:cubicBezTo>
                      <a:lnTo>
                        <a:pt x="5688" y="1101"/>
                      </a:lnTo>
                      <a:lnTo>
                        <a:pt x="5737" y="1030"/>
                      </a:lnTo>
                      <a:lnTo>
                        <a:pt x="5825" y="882"/>
                      </a:lnTo>
                      <a:cubicBezTo>
                        <a:pt x="5984" y="608"/>
                        <a:pt x="6131" y="335"/>
                        <a:pt x="6274" y="61"/>
                      </a:cubicBezTo>
                      <a:lnTo>
                        <a:pt x="61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419" name="Google Shape;5419;p18"/>
              <p:cNvGrpSpPr/>
              <p:nvPr/>
            </p:nvGrpSpPr>
            <p:grpSpPr>
              <a:xfrm flipH="1">
                <a:off x="8344470" y="454764"/>
                <a:ext cx="647092" cy="941478"/>
                <a:chOff x="374228" y="-320060"/>
                <a:chExt cx="841691" cy="1224608"/>
              </a:xfrm>
            </p:grpSpPr>
            <p:sp>
              <p:nvSpPr>
                <p:cNvPr id="5420" name="Google Shape;5420;p18"/>
                <p:cNvSpPr/>
                <p:nvPr/>
              </p:nvSpPr>
              <p:spPr>
                <a:xfrm rot="386461">
                  <a:off x="493489" y="-294553"/>
                  <a:ext cx="511379" cy="1006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7200" extrusionOk="0">
                      <a:moveTo>
                        <a:pt x="50" y="0"/>
                      </a:moveTo>
                      <a:cubicBezTo>
                        <a:pt x="34" y="0"/>
                        <a:pt x="23" y="6"/>
                        <a:pt x="12" y="17"/>
                      </a:cubicBezTo>
                      <a:cubicBezTo>
                        <a:pt x="6" y="27"/>
                        <a:pt x="1" y="44"/>
                        <a:pt x="1" y="60"/>
                      </a:cubicBezTo>
                      <a:cubicBezTo>
                        <a:pt x="1" y="93"/>
                        <a:pt x="171" y="3624"/>
                        <a:pt x="3559" y="7187"/>
                      </a:cubicBezTo>
                      <a:cubicBezTo>
                        <a:pt x="3570" y="7195"/>
                        <a:pt x="3585" y="7199"/>
                        <a:pt x="3600" y="7199"/>
                      </a:cubicBezTo>
                      <a:cubicBezTo>
                        <a:pt x="3615" y="7199"/>
                        <a:pt x="3630" y="7195"/>
                        <a:pt x="3641" y="7187"/>
                      </a:cubicBezTo>
                      <a:cubicBezTo>
                        <a:pt x="3657" y="7165"/>
                        <a:pt x="3657" y="7127"/>
                        <a:pt x="3641" y="7105"/>
                      </a:cubicBezTo>
                      <a:cubicBezTo>
                        <a:pt x="280" y="3580"/>
                        <a:pt x="105" y="88"/>
                        <a:pt x="105" y="55"/>
                      </a:cubicBezTo>
                      <a:cubicBezTo>
                        <a:pt x="105" y="22"/>
                        <a:pt x="83" y="0"/>
                        <a:pt x="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18"/>
                <p:cNvSpPr/>
                <p:nvPr/>
              </p:nvSpPr>
              <p:spPr>
                <a:xfrm rot="386461">
                  <a:off x="711251" y="404507"/>
                  <a:ext cx="411703" cy="178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1278" extrusionOk="0">
                      <a:moveTo>
                        <a:pt x="59" y="0"/>
                      </a:moveTo>
                      <a:cubicBezTo>
                        <a:pt x="45" y="0"/>
                        <a:pt x="31" y="6"/>
                        <a:pt x="23" y="19"/>
                      </a:cubicBezTo>
                      <a:cubicBezTo>
                        <a:pt x="17" y="24"/>
                        <a:pt x="12" y="35"/>
                        <a:pt x="6" y="46"/>
                      </a:cubicBezTo>
                      <a:cubicBezTo>
                        <a:pt x="1" y="73"/>
                        <a:pt x="23" y="106"/>
                        <a:pt x="50" y="112"/>
                      </a:cubicBezTo>
                      <a:cubicBezTo>
                        <a:pt x="1369" y="380"/>
                        <a:pt x="2820" y="1261"/>
                        <a:pt x="2836" y="1267"/>
                      </a:cubicBezTo>
                      <a:cubicBezTo>
                        <a:pt x="2847" y="1274"/>
                        <a:pt x="2857" y="1278"/>
                        <a:pt x="2867" y="1278"/>
                      </a:cubicBezTo>
                      <a:cubicBezTo>
                        <a:pt x="2914" y="1278"/>
                        <a:pt x="2945" y="1205"/>
                        <a:pt x="2891" y="1174"/>
                      </a:cubicBezTo>
                      <a:cubicBezTo>
                        <a:pt x="2880" y="1168"/>
                        <a:pt x="1413" y="276"/>
                        <a:pt x="72" y="2"/>
                      </a:cubicBezTo>
                      <a:cubicBezTo>
                        <a:pt x="68" y="1"/>
                        <a:pt x="63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18"/>
                <p:cNvSpPr/>
                <p:nvPr/>
              </p:nvSpPr>
              <p:spPr>
                <a:xfrm rot="386461">
                  <a:off x="765701" y="545057"/>
                  <a:ext cx="62909" cy="23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1693" extrusionOk="0">
                      <a:moveTo>
                        <a:pt x="303" y="1"/>
                      </a:moveTo>
                      <a:cubicBezTo>
                        <a:pt x="288" y="1"/>
                        <a:pt x="276" y="7"/>
                        <a:pt x="263" y="19"/>
                      </a:cubicBezTo>
                      <a:cubicBezTo>
                        <a:pt x="258" y="25"/>
                        <a:pt x="252" y="30"/>
                        <a:pt x="252" y="41"/>
                      </a:cubicBezTo>
                      <a:cubicBezTo>
                        <a:pt x="242" y="74"/>
                        <a:pt x="1" y="912"/>
                        <a:pt x="335" y="1661"/>
                      </a:cubicBezTo>
                      <a:cubicBezTo>
                        <a:pt x="343" y="1682"/>
                        <a:pt x="363" y="1693"/>
                        <a:pt x="384" y="1693"/>
                      </a:cubicBezTo>
                      <a:cubicBezTo>
                        <a:pt x="391" y="1693"/>
                        <a:pt x="399" y="1692"/>
                        <a:pt x="406" y="1689"/>
                      </a:cubicBezTo>
                      <a:cubicBezTo>
                        <a:pt x="433" y="1678"/>
                        <a:pt x="450" y="1645"/>
                        <a:pt x="433" y="1618"/>
                      </a:cubicBezTo>
                      <a:cubicBezTo>
                        <a:pt x="121" y="901"/>
                        <a:pt x="356" y="80"/>
                        <a:pt x="356" y="74"/>
                      </a:cubicBezTo>
                      <a:cubicBezTo>
                        <a:pt x="362" y="41"/>
                        <a:pt x="346" y="14"/>
                        <a:pt x="318" y="3"/>
                      </a:cubicBezTo>
                      <a:cubicBezTo>
                        <a:pt x="313" y="2"/>
                        <a:pt x="308" y="1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18"/>
                <p:cNvSpPr/>
                <p:nvPr/>
              </p:nvSpPr>
              <p:spPr>
                <a:xfrm rot="386461">
                  <a:off x="604995" y="134716"/>
                  <a:ext cx="443997" cy="160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6" h="1145" extrusionOk="0">
                      <a:moveTo>
                        <a:pt x="57" y="1"/>
                      </a:moveTo>
                      <a:cubicBezTo>
                        <a:pt x="42" y="1"/>
                        <a:pt x="31" y="7"/>
                        <a:pt x="23" y="19"/>
                      </a:cubicBezTo>
                      <a:cubicBezTo>
                        <a:pt x="12" y="24"/>
                        <a:pt x="6" y="35"/>
                        <a:pt x="6" y="46"/>
                      </a:cubicBezTo>
                      <a:cubicBezTo>
                        <a:pt x="1" y="79"/>
                        <a:pt x="23" y="107"/>
                        <a:pt x="50" y="112"/>
                      </a:cubicBezTo>
                      <a:cubicBezTo>
                        <a:pt x="1118" y="276"/>
                        <a:pt x="2141" y="627"/>
                        <a:pt x="3088" y="1136"/>
                      </a:cubicBezTo>
                      <a:cubicBezTo>
                        <a:pt x="3098" y="1142"/>
                        <a:pt x="3109" y="1145"/>
                        <a:pt x="3120" y="1145"/>
                      </a:cubicBezTo>
                      <a:cubicBezTo>
                        <a:pt x="3138" y="1145"/>
                        <a:pt x="3154" y="1136"/>
                        <a:pt x="3165" y="1119"/>
                      </a:cubicBezTo>
                      <a:cubicBezTo>
                        <a:pt x="3176" y="1092"/>
                        <a:pt x="3170" y="1059"/>
                        <a:pt x="3143" y="1043"/>
                      </a:cubicBezTo>
                      <a:cubicBezTo>
                        <a:pt x="2185" y="523"/>
                        <a:pt x="1145" y="172"/>
                        <a:pt x="72" y="3"/>
                      </a:cubicBezTo>
                      <a:cubicBezTo>
                        <a:pt x="67" y="1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18"/>
                <p:cNvSpPr/>
                <p:nvPr/>
              </p:nvSpPr>
              <p:spPr>
                <a:xfrm rot="386461">
                  <a:off x="585540" y="249183"/>
                  <a:ext cx="78986" cy="32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2325" extrusionOk="0">
                      <a:moveTo>
                        <a:pt x="502" y="0"/>
                      </a:moveTo>
                      <a:cubicBezTo>
                        <a:pt x="487" y="0"/>
                        <a:pt x="473" y="6"/>
                        <a:pt x="460" y="16"/>
                      </a:cubicBezTo>
                      <a:cubicBezTo>
                        <a:pt x="460" y="21"/>
                        <a:pt x="455" y="21"/>
                        <a:pt x="455" y="27"/>
                      </a:cubicBezTo>
                      <a:cubicBezTo>
                        <a:pt x="438" y="54"/>
                        <a:pt x="0" y="738"/>
                        <a:pt x="444" y="2287"/>
                      </a:cubicBezTo>
                      <a:cubicBezTo>
                        <a:pt x="452" y="2313"/>
                        <a:pt x="474" y="2325"/>
                        <a:pt x="495" y="2325"/>
                      </a:cubicBezTo>
                      <a:cubicBezTo>
                        <a:pt x="528" y="2325"/>
                        <a:pt x="561" y="2298"/>
                        <a:pt x="548" y="2255"/>
                      </a:cubicBezTo>
                      <a:cubicBezTo>
                        <a:pt x="121" y="766"/>
                        <a:pt x="542" y="92"/>
                        <a:pt x="548" y="87"/>
                      </a:cubicBezTo>
                      <a:cubicBezTo>
                        <a:pt x="564" y="60"/>
                        <a:pt x="559" y="27"/>
                        <a:pt x="531" y="10"/>
                      </a:cubicBezTo>
                      <a:cubicBezTo>
                        <a:pt x="522" y="3"/>
                        <a:pt x="512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18"/>
                <p:cNvSpPr/>
                <p:nvPr/>
              </p:nvSpPr>
              <p:spPr>
                <a:xfrm rot="386461">
                  <a:off x="399145" y="16593"/>
                  <a:ext cx="187049" cy="45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" h="3253" extrusionOk="0">
                      <a:moveTo>
                        <a:pt x="1261" y="0"/>
                      </a:moveTo>
                      <a:cubicBezTo>
                        <a:pt x="1248" y="0"/>
                        <a:pt x="1234" y="5"/>
                        <a:pt x="1222" y="17"/>
                      </a:cubicBezTo>
                      <a:cubicBezTo>
                        <a:pt x="1211" y="33"/>
                        <a:pt x="1" y="1369"/>
                        <a:pt x="565" y="3219"/>
                      </a:cubicBezTo>
                      <a:cubicBezTo>
                        <a:pt x="575" y="3242"/>
                        <a:pt x="596" y="3252"/>
                        <a:pt x="616" y="3252"/>
                      </a:cubicBezTo>
                      <a:cubicBezTo>
                        <a:pt x="648" y="3252"/>
                        <a:pt x="681" y="3226"/>
                        <a:pt x="674" y="3186"/>
                      </a:cubicBezTo>
                      <a:cubicBezTo>
                        <a:pt x="121" y="1402"/>
                        <a:pt x="1293" y="104"/>
                        <a:pt x="1304" y="93"/>
                      </a:cubicBezTo>
                      <a:cubicBezTo>
                        <a:pt x="1337" y="52"/>
                        <a:pt x="1303" y="0"/>
                        <a:pt x="12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18"/>
                <p:cNvSpPr/>
                <p:nvPr/>
              </p:nvSpPr>
              <p:spPr>
                <a:xfrm rot="386461">
                  <a:off x="861780" y="691808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5" y="1"/>
                      </a:cubicBezTo>
                      <a:cubicBezTo>
                        <a:pt x="225" y="12"/>
                        <a:pt x="1" y="570"/>
                        <a:pt x="329" y="888"/>
                      </a:cubicBezTo>
                      <a:cubicBezTo>
                        <a:pt x="429" y="988"/>
                        <a:pt x="559" y="1037"/>
                        <a:pt x="690" y="1037"/>
                      </a:cubicBezTo>
                      <a:cubicBezTo>
                        <a:pt x="825" y="1037"/>
                        <a:pt x="960" y="985"/>
                        <a:pt x="1062" y="882"/>
                      </a:cubicBezTo>
                      <a:cubicBezTo>
                        <a:pt x="1378" y="555"/>
                        <a:pt x="1147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18"/>
                <p:cNvSpPr/>
                <p:nvPr/>
              </p:nvSpPr>
              <p:spPr>
                <a:xfrm rot="386461">
                  <a:off x="712805" y="749036"/>
                  <a:ext cx="193619" cy="145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5" h="1038" extrusionOk="0">
                      <a:moveTo>
                        <a:pt x="692" y="0"/>
                      </a:moveTo>
                      <a:cubicBezTo>
                        <a:pt x="690" y="0"/>
                        <a:pt x="687" y="0"/>
                        <a:pt x="685" y="0"/>
                      </a:cubicBezTo>
                      <a:cubicBezTo>
                        <a:pt x="225" y="6"/>
                        <a:pt x="1" y="570"/>
                        <a:pt x="335" y="893"/>
                      </a:cubicBezTo>
                      <a:cubicBezTo>
                        <a:pt x="434" y="989"/>
                        <a:pt x="563" y="1037"/>
                        <a:pt x="693" y="1037"/>
                      </a:cubicBezTo>
                      <a:cubicBezTo>
                        <a:pt x="827" y="1037"/>
                        <a:pt x="962" y="985"/>
                        <a:pt x="1063" y="882"/>
                      </a:cubicBezTo>
                      <a:cubicBezTo>
                        <a:pt x="1384" y="555"/>
                        <a:pt x="1153" y="0"/>
                        <a:pt x="6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18"/>
                <p:cNvSpPr/>
                <p:nvPr/>
              </p:nvSpPr>
              <p:spPr>
                <a:xfrm rot="386461">
                  <a:off x="542352" y="548022"/>
                  <a:ext cx="193480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4" y="1"/>
                      </a:cubicBezTo>
                      <a:cubicBezTo>
                        <a:pt x="224" y="6"/>
                        <a:pt x="0" y="570"/>
                        <a:pt x="334" y="887"/>
                      </a:cubicBezTo>
                      <a:cubicBezTo>
                        <a:pt x="434" y="987"/>
                        <a:pt x="564" y="1037"/>
                        <a:pt x="695" y="1037"/>
                      </a:cubicBezTo>
                      <a:cubicBezTo>
                        <a:pt x="828" y="1037"/>
                        <a:pt x="962" y="985"/>
                        <a:pt x="1062" y="882"/>
                      </a:cubicBezTo>
                      <a:cubicBezTo>
                        <a:pt x="1383" y="550"/>
                        <a:pt x="1152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18"/>
                <p:cNvSpPr/>
                <p:nvPr/>
              </p:nvSpPr>
              <p:spPr>
                <a:xfrm rot="386461">
                  <a:off x="1015615" y="542890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2" y="1"/>
                      </a:moveTo>
                      <a:cubicBezTo>
                        <a:pt x="690" y="1"/>
                        <a:pt x="687" y="1"/>
                        <a:pt x="685" y="1"/>
                      </a:cubicBezTo>
                      <a:cubicBezTo>
                        <a:pt x="225" y="6"/>
                        <a:pt x="1" y="570"/>
                        <a:pt x="329" y="887"/>
                      </a:cubicBezTo>
                      <a:cubicBezTo>
                        <a:pt x="429" y="987"/>
                        <a:pt x="560" y="1037"/>
                        <a:pt x="691" y="1037"/>
                      </a:cubicBezTo>
                      <a:cubicBezTo>
                        <a:pt x="825" y="1037"/>
                        <a:pt x="960" y="985"/>
                        <a:pt x="1063" y="882"/>
                      </a:cubicBezTo>
                      <a:cubicBezTo>
                        <a:pt x="1379" y="550"/>
                        <a:pt x="1147" y="1"/>
                        <a:pt x="6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30" name="Google Shape;5430;p18"/>
              <p:cNvSpPr/>
              <p:nvPr/>
            </p:nvSpPr>
            <p:spPr>
              <a:xfrm rot="-386426" flipH="1">
                <a:off x="8420836" y="882885"/>
                <a:ext cx="148095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1" name="Google Shape;5431;p18"/>
              <p:cNvSpPr/>
              <p:nvPr/>
            </p:nvSpPr>
            <p:spPr>
              <a:xfrm rot="-386426" flipH="1">
                <a:off x="8849813" y="986618"/>
                <a:ext cx="148202" cy="1115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32" name="Google Shape;5432;p18"/>
              <p:cNvGrpSpPr/>
              <p:nvPr/>
            </p:nvGrpSpPr>
            <p:grpSpPr>
              <a:xfrm flipH="1">
                <a:off x="8002882" y="-24494"/>
                <a:ext cx="1010595" cy="1108463"/>
                <a:chOff x="345723" y="-943444"/>
                <a:chExt cx="1314510" cy="1441809"/>
              </a:xfrm>
            </p:grpSpPr>
            <p:sp>
              <p:nvSpPr>
                <p:cNvPr id="5433" name="Google Shape;5433;p18"/>
                <p:cNvSpPr/>
                <p:nvPr/>
              </p:nvSpPr>
              <p:spPr>
                <a:xfrm rot="386461">
                  <a:off x="415968" y="-881755"/>
                  <a:ext cx="1174019" cy="1318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98" h="94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2" y="3232"/>
                        <a:pt x="1700" y="5116"/>
                        <a:pt x="2088" y="5116"/>
                      </a:cubicBezTo>
                      <a:cubicBezTo>
                        <a:pt x="2117" y="5116"/>
                        <a:pt x="2139" y="5106"/>
                        <a:pt x="2152" y="5085"/>
                      </a:cubicBezTo>
                      <a:cubicBezTo>
                        <a:pt x="2289" y="4874"/>
                        <a:pt x="2345" y="4370"/>
                        <a:pt x="2487" y="4370"/>
                      </a:cubicBezTo>
                      <a:cubicBezTo>
                        <a:pt x="2544" y="4370"/>
                        <a:pt x="2615" y="4451"/>
                        <a:pt x="2710" y="4664"/>
                      </a:cubicBezTo>
                      <a:cubicBezTo>
                        <a:pt x="3017" y="5770"/>
                        <a:pt x="3592" y="7413"/>
                        <a:pt x="4015" y="7413"/>
                      </a:cubicBezTo>
                      <a:cubicBezTo>
                        <a:pt x="4052" y="7413"/>
                        <a:pt x="4088" y="7400"/>
                        <a:pt x="4123" y="7373"/>
                      </a:cubicBezTo>
                      <a:cubicBezTo>
                        <a:pt x="4485" y="7091"/>
                        <a:pt x="4568" y="6063"/>
                        <a:pt x="4748" y="6063"/>
                      </a:cubicBezTo>
                      <a:cubicBezTo>
                        <a:pt x="4777" y="6063"/>
                        <a:pt x="4809" y="6090"/>
                        <a:pt x="4845" y="6152"/>
                      </a:cubicBezTo>
                      <a:cubicBezTo>
                        <a:pt x="5102" y="6601"/>
                        <a:pt x="5206" y="8813"/>
                        <a:pt x="5819" y="8813"/>
                      </a:cubicBezTo>
                      <a:cubicBezTo>
                        <a:pt x="6406" y="8813"/>
                        <a:pt x="6236" y="7794"/>
                        <a:pt x="6345" y="7794"/>
                      </a:cubicBezTo>
                      <a:cubicBezTo>
                        <a:pt x="6350" y="7794"/>
                        <a:pt x="6355" y="7796"/>
                        <a:pt x="6361" y="7800"/>
                      </a:cubicBezTo>
                      <a:cubicBezTo>
                        <a:pt x="6504" y="7899"/>
                        <a:pt x="6673" y="8922"/>
                        <a:pt x="7199" y="9272"/>
                      </a:cubicBezTo>
                      <a:cubicBezTo>
                        <a:pt x="7357" y="9377"/>
                        <a:pt x="7527" y="9431"/>
                        <a:pt x="7687" y="9431"/>
                      </a:cubicBezTo>
                      <a:cubicBezTo>
                        <a:pt x="8056" y="9431"/>
                        <a:pt x="8375" y="9148"/>
                        <a:pt x="8387" y="8550"/>
                      </a:cubicBezTo>
                      <a:cubicBezTo>
                        <a:pt x="8397" y="7691"/>
                        <a:pt x="7423" y="7067"/>
                        <a:pt x="7642" y="6897"/>
                      </a:cubicBezTo>
                      <a:cubicBezTo>
                        <a:pt x="7861" y="6727"/>
                        <a:pt x="8359" y="6700"/>
                        <a:pt x="7971" y="6114"/>
                      </a:cubicBezTo>
                      <a:cubicBezTo>
                        <a:pt x="7587" y="5528"/>
                        <a:pt x="6339" y="5030"/>
                        <a:pt x="6312" y="4877"/>
                      </a:cubicBezTo>
                      <a:cubicBezTo>
                        <a:pt x="6279" y="4724"/>
                        <a:pt x="6504" y="4697"/>
                        <a:pt x="6947" y="4642"/>
                      </a:cubicBezTo>
                      <a:cubicBezTo>
                        <a:pt x="7719" y="4538"/>
                        <a:pt x="7237" y="3618"/>
                        <a:pt x="6640" y="3328"/>
                      </a:cubicBezTo>
                      <a:cubicBezTo>
                        <a:pt x="6049" y="3043"/>
                        <a:pt x="4752" y="2770"/>
                        <a:pt x="5048" y="2513"/>
                      </a:cubicBezTo>
                      <a:cubicBezTo>
                        <a:pt x="5338" y="2261"/>
                        <a:pt x="6405" y="2080"/>
                        <a:pt x="5387" y="1429"/>
                      </a:cubicBezTo>
                      <a:cubicBezTo>
                        <a:pt x="4374" y="783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18"/>
                <p:cNvSpPr/>
                <p:nvPr/>
              </p:nvSpPr>
              <p:spPr>
                <a:xfrm rot="386461">
                  <a:off x="500623" y="-710203"/>
                  <a:ext cx="955795" cy="966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7" h="6911" extrusionOk="0">
                      <a:moveTo>
                        <a:pt x="66" y="0"/>
                      </a:moveTo>
                      <a:cubicBezTo>
                        <a:pt x="65" y="0"/>
                        <a:pt x="65" y="1"/>
                        <a:pt x="66" y="1"/>
                      </a:cubicBezTo>
                      <a:cubicBezTo>
                        <a:pt x="69" y="3"/>
                        <a:pt x="95" y="19"/>
                        <a:pt x="141" y="50"/>
                      </a:cubicBezTo>
                      <a:lnTo>
                        <a:pt x="141" y="5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cubicBezTo>
                        <a:pt x="0" y="29"/>
                        <a:pt x="6" y="56"/>
                        <a:pt x="27" y="67"/>
                      </a:cubicBezTo>
                      <a:cubicBezTo>
                        <a:pt x="71" y="94"/>
                        <a:pt x="5101" y="3307"/>
                        <a:pt x="6760" y="6887"/>
                      </a:cubicBezTo>
                      <a:cubicBezTo>
                        <a:pt x="6764" y="6904"/>
                        <a:pt x="6778" y="6911"/>
                        <a:pt x="6794" y="6911"/>
                      </a:cubicBezTo>
                      <a:cubicBezTo>
                        <a:pt x="6799" y="6911"/>
                        <a:pt x="6804" y="6910"/>
                        <a:pt x="6809" y="6909"/>
                      </a:cubicBezTo>
                      <a:cubicBezTo>
                        <a:pt x="6831" y="6898"/>
                        <a:pt x="6837" y="6876"/>
                        <a:pt x="6831" y="6860"/>
                      </a:cubicBezTo>
                      <a:cubicBezTo>
                        <a:pt x="5275" y="3501"/>
                        <a:pt x="777" y="467"/>
                        <a:pt x="141" y="50"/>
                      </a:cubicBezTo>
                      <a:lnTo>
                        <a:pt x="141" y="50"/>
                      </a:lnTo>
                      <a:lnTo>
                        <a:pt x="378" y="122"/>
                      </a:lnTo>
                      <a:cubicBezTo>
                        <a:pt x="388" y="106"/>
                        <a:pt x="79" y="0"/>
                        <a:pt x="6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18"/>
                <p:cNvSpPr/>
                <p:nvPr/>
              </p:nvSpPr>
              <p:spPr>
                <a:xfrm rot="386461">
                  <a:off x="1175969" y="-73038"/>
                  <a:ext cx="286305" cy="33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2400" extrusionOk="0">
                      <a:moveTo>
                        <a:pt x="0" y="1"/>
                      </a:moveTo>
                      <a:lnTo>
                        <a:pt x="22" y="66"/>
                      </a:lnTo>
                      <a:cubicBezTo>
                        <a:pt x="274" y="871"/>
                        <a:pt x="99" y="2343"/>
                        <a:pt x="99" y="2360"/>
                      </a:cubicBezTo>
                      <a:cubicBezTo>
                        <a:pt x="96" y="2386"/>
                        <a:pt x="116" y="2399"/>
                        <a:pt x="136" y="2399"/>
                      </a:cubicBezTo>
                      <a:cubicBezTo>
                        <a:pt x="154" y="2399"/>
                        <a:pt x="173" y="2388"/>
                        <a:pt x="175" y="2365"/>
                      </a:cubicBezTo>
                      <a:cubicBezTo>
                        <a:pt x="181" y="2305"/>
                        <a:pt x="345" y="942"/>
                        <a:pt x="115" y="115"/>
                      </a:cubicBezTo>
                      <a:lnTo>
                        <a:pt x="115" y="115"/>
                      </a:lnTo>
                      <a:cubicBezTo>
                        <a:pt x="761" y="313"/>
                        <a:pt x="1390" y="575"/>
                        <a:pt x="1987" y="893"/>
                      </a:cubicBezTo>
                      <a:cubicBezTo>
                        <a:pt x="1992" y="896"/>
                        <a:pt x="1997" y="897"/>
                        <a:pt x="2002" y="897"/>
                      </a:cubicBezTo>
                      <a:cubicBezTo>
                        <a:pt x="2015" y="897"/>
                        <a:pt x="2028" y="888"/>
                        <a:pt x="2036" y="876"/>
                      </a:cubicBezTo>
                      <a:cubicBezTo>
                        <a:pt x="2047" y="860"/>
                        <a:pt x="2042" y="833"/>
                        <a:pt x="2020" y="822"/>
                      </a:cubicBezTo>
                      <a:cubicBezTo>
                        <a:pt x="2014" y="816"/>
                        <a:pt x="1046" y="291"/>
                        <a:pt x="71" y="2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18"/>
                <p:cNvSpPr/>
                <p:nvPr/>
              </p:nvSpPr>
              <p:spPr>
                <a:xfrm rot="386461">
                  <a:off x="946784" y="-354675"/>
                  <a:ext cx="417715" cy="435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3115" extrusionOk="0">
                      <a:moveTo>
                        <a:pt x="136" y="1"/>
                      </a:moveTo>
                      <a:cubicBezTo>
                        <a:pt x="107" y="1"/>
                        <a:pt x="79" y="1"/>
                        <a:pt x="50" y="2"/>
                      </a:cubicBezTo>
                      <a:lnTo>
                        <a:pt x="1" y="2"/>
                      </a:lnTo>
                      <a:lnTo>
                        <a:pt x="12" y="51"/>
                      </a:lnTo>
                      <a:cubicBezTo>
                        <a:pt x="411" y="1375"/>
                        <a:pt x="83" y="3056"/>
                        <a:pt x="77" y="3072"/>
                      </a:cubicBezTo>
                      <a:cubicBezTo>
                        <a:pt x="74" y="3098"/>
                        <a:pt x="96" y="3114"/>
                        <a:pt x="117" y="3114"/>
                      </a:cubicBezTo>
                      <a:cubicBezTo>
                        <a:pt x="132" y="3114"/>
                        <a:pt x="147" y="3107"/>
                        <a:pt x="154" y="3089"/>
                      </a:cubicBezTo>
                      <a:cubicBezTo>
                        <a:pt x="154" y="3072"/>
                        <a:pt x="483" y="1414"/>
                        <a:pt x="99" y="78"/>
                      </a:cubicBezTo>
                      <a:cubicBezTo>
                        <a:pt x="114" y="78"/>
                        <a:pt x="128" y="78"/>
                        <a:pt x="143" y="78"/>
                      </a:cubicBezTo>
                      <a:cubicBezTo>
                        <a:pt x="1609" y="78"/>
                        <a:pt x="2913" y="620"/>
                        <a:pt x="2929" y="626"/>
                      </a:cubicBezTo>
                      <a:cubicBezTo>
                        <a:pt x="2931" y="626"/>
                        <a:pt x="2933" y="626"/>
                        <a:pt x="2935" y="626"/>
                      </a:cubicBezTo>
                      <a:cubicBezTo>
                        <a:pt x="2970" y="626"/>
                        <a:pt x="2988" y="580"/>
                        <a:pt x="2957" y="554"/>
                      </a:cubicBezTo>
                      <a:cubicBezTo>
                        <a:pt x="2946" y="549"/>
                        <a:pt x="1618" y="1"/>
                        <a:pt x="1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18"/>
                <p:cNvSpPr/>
                <p:nvPr/>
              </p:nvSpPr>
              <p:spPr>
                <a:xfrm rot="386461">
                  <a:off x="687999" y="-649055"/>
                  <a:ext cx="466504" cy="372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2667" extrusionOk="0">
                      <a:moveTo>
                        <a:pt x="1837" y="1"/>
                      </a:moveTo>
                      <a:cubicBezTo>
                        <a:pt x="1249" y="1"/>
                        <a:pt x="581" y="46"/>
                        <a:pt x="39" y="202"/>
                      </a:cubicBezTo>
                      <a:lnTo>
                        <a:pt x="1" y="213"/>
                      </a:lnTo>
                      <a:lnTo>
                        <a:pt x="12" y="252"/>
                      </a:lnTo>
                      <a:cubicBezTo>
                        <a:pt x="346" y="1379"/>
                        <a:pt x="99" y="2605"/>
                        <a:pt x="99" y="2616"/>
                      </a:cubicBezTo>
                      <a:cubicBezTo>
                        <a:pt x="94" y="2638"/>
                        <a:pt x="105" y="2660"/>
                        <a:pt x="127" y="2665"/>
                      </a:cubicBezTo>
                      <a:cubicBezTo>
                        <a:pt x="130" y="2666"/>
                        <a:pt x="133" y="2666"/>
                        <a:pt x="135" y="2666"/>
                      </a:cubicBezTo>
                      <a:cubicBezTo>
                        <a:pt x="154" y="2666"/>
                        <a:pt x="171" y="2652"/>
                        <a:pt x="171" y="2633"/>
                      </a:cubicBezTo>
                      <a:cubicBezTo>
                        <a:pt x="171" y="2622"/>
                        <a:pt x="422" y="1401"/>
                        <a:pt x="99" y="262"/>
                      </a:cubicBezTo>
                      <a:cubicBezTo>
                        <a:pt x="622" y="119"/>
                        <a:pt x="1259" y="77"/>
                        <a:pt x="1824" y="77"/>
                      </a:cubicBezTo>
                      <a:cubicBezTo>
                        <a:pt x="2615" y="77"/>
                        <a:pt x="3267" y="158"/>
                        <a:pt x="3280" y="158"/>
                      </a:cubicBezTo>
                      <a:cubicBezTo>
                        <a:pt x="3283" y="159"/>
                        <a:pt x="3286" y="160"/>
                        <a:pt x="3289" y="160"/>
                      </a:cubicBezTo>
                      <a:cubicBezTo>
                        <a:pt x="3330" y="160"/>
                        <a:pt x="3336" y="92"/>
                        <a:pt x="3285" y="82"/>
                      </a:cubicBezTo>
                      <a:cubicBezTo>
                        <a:pt x="3276" y="82"/>
                        <a:pt x="2628" y="1"/>
                        <a:pt x="183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38" name="Google Shape;5438;p18"/>
              <p:cNvSpPr/>
              <p:nvPr/>
            </p:nvSpPr>
            <p:spPr>
              <a:xfrm rot="-386426" flipH="1">
                <a:off x="8653315" y="587382"/>
                <a:ext cx="219133" cy="228053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9" name="Google Shape;5439;p18"/>
              <p:cNvSpPr/>
              <p:nvPr/>
            </p:nvSpPr>
            <p:spPr>
              <a:xfrm rot="-386426" flipH="1">
                <a:off x="8663166" y="580440"/>
                <a:ext cx="147235" cy="179046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0" name="Google Shape;5440;p18"/>
              <p:cNvSpPr/>
              <p:nvPr/>
            </p:nvSpPr>
            <p:spPr>
              <a:xfrm rot="-386426" flipH="1">
                <a:off x="8439355" y="591188"/>
                <a:ext cx="240305" cy="224291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1" name="Google Shape;5441;p18"/>
              <p:cNvSpPr/>
              <p:nvPr/>
            </p:nvSpPr>
            <p:spPr>
              <a:xfrm rot="-386426" flipH="1">
                <a:off x="8507381" y="581800"/>
                <a:ext cx="161743" cy="163141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2" name="Google Shape;5442;p18"/>
              <p:cNvSpPr/>
              <p:nvPr/>
            </p:nvSpPr>
            <p:spPr>
              <a:xfrm rot="-386426" flipH="1">
                <a:off x="8383168" y="406266"/>
                <a:ext cx="261261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3" name="Google Shape;5443;p18"/>
              <p:cNvSpPr/>
              <p:nvPr/>
            </p:nvSpPr>
            <p:spPr>
              <a:xfrm rot="-386426" flipH="1">
                <a:off x="8463778" y="448106"/>
                <a:ext cx="194844" cy="14863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4" name="Google Shape;5444;p18"/>
              <p:cNvSpPr/>
              <p:nvPr/>
            </p:nvSpPr>
            <p:spPr>
              <a:xfrm rot="-386426" flipH="1">
                <a:off x="8571507" y="318815"/>
                <a:ext cx="219025" cy="23751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5" name="Google Shape;5445;p18"/>
              <p:cNvSpPr/>
              <p:nvPr/>
            </p:nvSpPr>
            <p:spPr>
              <a:xfrm rot="-386426" flipH="1">
                <a:off x="8598960" y="386412"/>
                <a:ext cx="149599" cy="18442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6" name="Google Shape;5446;p18"/>
              <p:cNvSpPr/>
              <p:nvPr/>
            </p:nvSpPr>
            <p:spPr>
              <a:xfrm rot="-386426" flipH="1">
                <a:off x="8662387" y="416514"/>
                <a:ext cx="268892" cy="212362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7" name="Google Shape;5447;p18"/>
              <p:cNvSpPr/>
              <p:nvPr/>
            </p:nvSpPr>
            <p:spPr>
              <a:xfrm rot="-386426" flipH="1">
                <a:off x="8661413" y="464604"/>
                <a:ext cx="200648" cy="144871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18"/>
              <p:cNvSpPr/>
              <p:nvPr/>
            </p:nvSpPr>
            <p:spPr>
              <a:xfrm rot="-386426" flipH="1">
                <a:off x="8605325" y="522905"/>
                <a:ext cx="124881" cy="10983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18"/>
              <p:cNvSpPr/>
              <p:nvPr/>
            </p:nvSpPr>
            <p:spPr>
              <a:xfrm rot="-386426" flipH="1">
                <a:off x="8649886" y="343629"/>
                <a:ext cx="319618" cy="229665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18"/>
              <p:cNvSpPr/>
              <p:nvPr/>
            </p:nvSpPr>
            <p:spPr>
              <a:xfrm rot="-386426" flipH="1">
                <a:off x="9224398" y="-85714"/>
                <a:ext cx="254276" cy="289634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18"/>
              <p:cNvSpPr/>
              <p:nvPr/>
            </p:nvSpPr>
            <p:spPr>
              <a:xfrm rot="-386426" flipH="1">
                <a:off x="9079535" y="316869"/>
                <a:ext cx="314244" cy="23890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18"/>
              <p:cNvSpPr/>
              <p:nvPr/>
            </p:nvSpPr>
            <p:spPr>
              <a:xfrm rot="-386426" flipH="1">
                <a:off x="8537372" y="-68228"/>
                <a:ext cx="264271" cy="279854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18"/>
              <p:cNvSpPr/>
              <p:nvPr/>
            </p:nvSpPr>
            <p:spPr>
              <a:xfrm rot="-386426" flipH="1">
                <a:off x="8838283" y="-227180"/>
                <a:ext cx="303605" cy="209246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18"/>
              <p:cNvSpPr/>
              <p:nvPr/>
            </p:nvSpPr>
            <p:spPr>
              <a:xfrm rot="-386426" flipH="1">
                <a:off x="8549735" y="-182091"/>
                <a:ext cx="937252" cy="804204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18"/>
              <p:cNvSpPr/>
              <p:nvPr/>
            </p:nvSpPr>
            <p:spPr>
              <a:xfrm rot="-386426" flipH="1">
                <a:off x="8828431" y="442299"/>
                <a:ext cx="354224" cy="12026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18"/>
              <p:cNvSpPr/>
              <p:nvPr/>
            </p:nvSpPr>
            <p:spPr>
              <a:xfrm rot="-386426" flipH="1">
                <a:off x="9149613" y="121373"/>
                <a:ext cx="246001" cy="26964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18"/>
              <p:cNvSpPr/>
              <p:nvPr/>
            </p:nvSpPr>
            <p:spPr>
              <a:xfrm rot="-386426" flipH="1">
                <a:off x="9014665" y="-138631"/>
                <a:ext cx="305969" cy="179369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18"/>
              <p:cNvSpPr/>
              <p:nvPr/>
            </p:nvSpPr>
            <p:spPr>
              <a:xfrm rot="-386426" flipH="1">
                <a:off x="8659834" y="-120402"/>
                <a:ext cx="309408" cy="177327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18"/>
              <p:cNvSpPr/>
              <p:nvPr/>
            </p:nvSpPr>
            <p:spPr>
              <a:xfrm rot="-386426" flipH="1">
                <a:off x="8570474" y="113677"/>
                <a:ext cx="191298" cy="328323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18"/>
              <p:cNvSpPr/>
              <p:nvPr/>
            </p:nvSpPr>
            <p:spPr>
              <a:xfrm rot="-386426" flipH="1">
                <a:off x="8717258" y="252888"/>
                <a:ext cx="278564" cy="225581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18"/>
              <p:cNvSpPr/>
              <p:nvPr/>
            </p:nvSpPr>
            <p:spPr>
              <a:xfrm rot="-386426" flipH="1">
                <a:off x="8890947" y="297566"/>
                <a:ext cx="330043" cy="133371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18"/>
              <p:cNvSpPr/>
              <p:nvPr/>
            </p:nvSpPr>
            <p:spPr>
              <a:xfrm rot="-386426" flipH="1">
                <a:off x="9177990" y="-47174"/>
                <a:ext cx="159487" cy="338318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18"/>
              <p:cNvSpPr/>
              <p:nvPr/>
            </p:nvSpPr>
            <p:spPr>
              <a:xfrm rot="-386426" flipH="1">
                <a:off x="8815072" y="-79125"/>
                <a:ext cx="341327" cy="88019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18"/>
              <p:cNvSpPr/>
              <p:nvPr/>
            </p:nvSpPr>
            <p:spPr>
              <a:xfrm rot="-386426" flipH="1">
                <a:off x="8664751" y="7431"/>
                <a:ext cx="131222" cy="283078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18"/>
              <p:cNvSpPr/>
              <p:nvPr/>
            </p:nvSpPr>
            <p:spPr>
              <a:xfrm rot="-386426" flipH="1">
                <a:off x="8732656" y="9938"/>
                <a:ext cx="236866" cy="222142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18"/>
              <p:cNvSpPr/>
              <p:nvPr/>
            </p:nvSpPr>
            <p:spPr>
              <a:xfrm rot="-386426" flipH="1">
                <a:off x="9026925" y="-22768"/>
                <a:ext cx="195382" cy="192050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18"/>
              <p:cNvSpPr/>
              <p:nvPr/>
            </p:nvSpPr>
            <p:spPr>
              <a:xfrm rot="-386426" flipH="1">
                <a:off x="9050218" y="128960"/>
                <a:ext cx="192480" cy="217091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18"/>
              <p:cNvSpPr/>
              <p:nvPr/>
            </p:nvSpPr>
            <p:spPr>
              <a:xfrm rot="-386426" flipH="1">
                <a:off x="8873533" y="188283"/>
                <a:ext cx="204624" cy="16346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18"/>
              <p:cNvSpPr/>
              <p:nvPr/>
            </p:nvSpPr>
            <p:spPr>
              <a:xfrm rot="-386426" flipH="1">
                <a:off x="8835591" y="41119"/>
                <a:ext cx="211502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18"/>
              <p:cNvSpPr/>
              <p:nvPr/>
            </p:nvSpPr>
            <p:spPr>
              <a:xfrm rot="-386426" flipH="1">
                <a:off x="9004643" y="56845"/>
                <a:ext cx="155618" cy="195919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1" name="Google Shape;5471;p18"/>
              <p:cNvSpPr/>
              <p:nvPr/>
            </p:nvSpPr>
            <p:spPr>
              <a:xfrm rot="-386426" flipH="1">
                <a:off x="8778134" y="196828"/>
                <a:ext cx="152501" cy="204624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2" name="Google Shape;5472;p18"/>
              <p:cNvSpPr/>
              <p:nvPr/>
            </p:nvSpPr>
            <p:spPr>
              <a:xfrm rot="-386426" flipH="1">
                <a:off x="8969614" y="227433"/>
                <a:ext cx="33638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3" name="Google Shape;5473;p18"/>
              <p:cNvSpPr/>
              <p:nvPr/>
            </p:nvSpPr>
            <p:spPr>
              <a:xfrm rot="-386426" flipH="1">
                <a:off x="8926034" y="238987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4" name="Google Shape;5474;p18"/>
              <p:cNvSpPr/>
              <p:nvPr/>
            </p:nvSpPr>
            <p:spPr>
              <a:xfrm rot="-386426" flipH="1">
                <a:off x="8911113" y="159451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5" name="Google Shape;5475;p18"/>
              <p:cNvSpPr/>
              <p:nvPr/>
            </p:nvSpPr>
            <p:spPr>
              <a:xfrm rot="-386426" flipH="1">
                <a:off x="9053024" y="200042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6" name="Google Shape;5476;p18"/>
              <p:cNvSpPr/>
              <p:nvPr/>
            </p:nvSpPr>
            <p:spPr>
              <a:xfrm rot="-386426" flipH="1">
                <a:off x="9038633" y="241085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7" name="Google Shape;5477;p18"/>
              <p:cNvSpPr/>
              <p:nvPr/>
            </p:nvSpPr>
            <p:spPr>
              <a:xfrm rot="-386426" flipH="1">
                <a:off x="8942457" y="190946"/>
                <a:ext cx="33101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8" name="Google Shape;5478;p18"/>
              <p:cNvSpPr/>
              <p:nvPr/>
            </p:nvSpPr>
            <p:spPr>
              <a:xfrm rot="-386426" flipH="1">
                <a:off x="8958471" y="144009"/>
                <a:ext cx="33638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9" name="Google Shape;5479;p18"/>
              <p:cNvSpPr/>
              <p:nvPr/>
            </p:nvSpPr>
            <p:spPr>
              <a:xfrm rot="-386426" flipH="1">
                <a:off x="8939622" y="102748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0" name="Google Shape;5480;p18"/>
              <p:cNvSpPr/>
              <p:nvPr/>
            </p:nvSpPr>
            <p:spPr>
              <a:xfrm rot="-386426" flipH="1">
                <a:off x="8999550" y="13529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1" name="Google Shape;5481;p18"/>
              <p:cNvSpPr/>
              <p:nvPr/>
            </p:nvSpPr>
            <p:spPr>
              <a:xfrm rot="-386426" flipH="1">
                <a:off x="9050528" y="130993"/>
                <a:ext cx="28372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2" name="Google Shape;5482;p18"/>
              <p:cNvSpPr/>
              <p:nvPr/>
            </p:nvSpPr>
            <p:spPr>
              <a:xfrm rot="-386426" flipH="1">
                <a:off x="8990167" y="94287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3" name="Google Shape;5483;p18"/>
              <p:cNvSpPr/>
              <p:nvPr/>
            </p:nvSpPr>
            <p:spPr>
              <a:xfrm rot="-386426" flipH="1">
                <a:off x="9023465" y="174740"/>
                <a:ext cx="33638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4" name="Google Shape;5484;p18"/>
              <p:cNvSpPr/>
              <p:nvPr/>
            </p:nvSpPr>
            <p:spPr>
              <a:xfrm rot="-386426" flipH="1">
                <a:off x="9011321" y="218328"/>
                <a:ext cx="32994" cy="2869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5" name="Google Shape;5485;p18"/>
              <p:cNvSpPr/>
              <p:nvPr/>
            </p:nvSpPr>
            <p:spPr>
              <a:xfrm rot="-386426" flipH="1">
                <a:off x="8999650" y="262682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6" name="Google Shape;5486;p18"/>
              <p:cNvSpPr/>
              <p:nvPr/>
            </p:nvSpPr>
            <p:spPr>
              <a:xfrm rot="-386426" flipH="1">
                <a:off x="8986082" y="18364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7" name="Google Shape;5487;p18"/>
              <p:cNvSpPr/>
              <p:nvPr/>
            </p:nvSpPr>
            <p:spPr>
              <a:xfrm rot="-386426" flipH="1">
                <a:off x="9257348" y="977228"/>
                <a:ext cx="275662" cy="286624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8" name="Google Shape;5488;p18"/>
              <p:cNvSpPr/>
              <p:nvPr/>
            </p:nvSpPr>
            <p:spPr>
              <a:xfrm rot="-386426" flipH="1">
                <a:off x="9269189" y="969003"/>
                <a:ext cx="185387" cy="224721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9" name="Google Shape;5489;p18"/>
              <p:cNvSpPr/>
              <p:nvPr/>
            </p:nvSpPr>
            <p:spPr>
              <a:xfrm rot="-386426" flipH="1">
                <a:off x="8989424" y="981807"/>
                <a:ext cx="300918" cy="281143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0" name="Google Shape;5490;p18"/>
              <p:cNvSpPr/>
              <p:nvPr/>
            </p:nvSpPr>
            <p:spPr>
              <a:xfrm rot="-386426" flipH="1">
                <a:off x="9074130" y="970133"/>
                <a:ext cx="203765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18"/>
              <p:cNvSpPr/>
              <p:nvPr/>
            </p:nvSpPr>
            <p:spPr>
              <a:xfrm rot="-386426" flipH="1">
                <a:off x="8917625" y="749925"/>
                <a:ext cx="328323" cy="256963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18"/>
              <p:cNvSpPr/>
              <p:nvPr/>
            </p:nvSpPr>
            <p:spPr>
              <a:xfrm rot="-386426" flipH="1">
                <a:off x="9019918" y="802997"/>
                <a:ext cx="244818" cy="185817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18"/>
              <p:cNvSpPr/>
              <p:nvPr/>
            </p:nvSpPr>
            <p:spPr>
              <a:xfrm rot="-386426" flipH="1">
                <a:off x="9154210" y="640268"/>
                <a:ext cx="275018" cy="29833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18"/>
              <p:cNvSpPr/>
              <p:nvPr/>
            </p:nvSpPr>
            <p:spPr>
              <a:xfrm rot="-386426" flipH="1">
                <a:off x="9189424" y="725617"/>
                <a:ext cx="187107" cy="231385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18"/>
              <p:cNvSpPr/>
              <p:nvPr/>
            </p:nvSpPr>
            <p:spPr>
              <a:xfrm rot="-386426" flipH="1">
                <a:off x="9268379" y="763685"/>
                <a:ext cx="337673" cy="265775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18"/>
              <p:cNvSpPr/>
              <p:nvPr/>
            </p:nvSpPr>
            <p:spPr>
              <a:xfrm rot="-386426" flipH="1">
                <a:off x="9267062" y="823134"/>
                <a:ext cx="251911" cy="181948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18"/>
              <p:cNvSpPr/>
              <p:nvPr/>
            </p:nvSpPr>
            <p:spPr>
              <a:xfrm rot="-386426" flipH="1">
                <a:off x="9206869" y="896695"/>
                <a:ext cx="137670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18"/>
              <p:cNvSpPr/>
              <p:nvPr/>
            </p:nvSpPr>
            <p:spPr>
              <a:xfrm rot="-386426" flipH="1">
                <a:off x="8062452" y="418965"/>
                <a:ext cx="267817" cy="172491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18"/>
              <p:cNvSpPr/>
              <p:nvPr/>
            </p:nvSpPr>
            <p:spPr>
              <a:xfrm rot="-386426" flipH="1">
                <a:off x="8067444" y="431316"/>
                <a:ext cx="172383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18"/>
              <p:cNvSpPr/>
              <p:nvPr/>
            </p:nvSpPr>
            <p:spPr>
              <a:xfrm rot="-386426" flipH="1">
                <a:off x="8071852" y="432183"/>
                <a:ext cx="160131" cy="98228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18"/>
              <p:cNvSpPr/>
              <p:nvPr/>
            </p:nvSpPr>
            <p:spPr>
              <a:xfrm rot="-386426" flipH="1">
                <a:off x="8077680" y="431957"/>
                <a:ext cx="143044" cy="66847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18"/>
              <p:cNvSpPr/>
              <p:nvPr/>
            </p:nvSpPr>
            <p:spPr>
              <a:xfrm rot="-386426" flipH="1">
                <a:off x="8081826" y="430030"/>
                <a:ext cx="127138" cy="39657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18"/>
              <p:cNvSpPr/>
              <p:nvPr/>
            </p:nvSpPr>
            <p:spPr>
              <a:xfrm rot="-386426" flipH="1">
                <a:off x="8053428" y="339932"/>
                <a:ext cx="149492" cy="7189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18"/>
              <p:cNvSpPr/>
              <p:nvPr/>
            </p:nvSpPr>
            <p:spPr>
              <a:xfrm rot="-386426" flipH="1">
                <a:off x="8046648" y="287220"/>
                <a:ext cx="176037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18"/>
              <p:cNvSpPr/>
              <p:nvPr/>
            </p:nvSpPr>
            <p:spPr>
              <a:xfrm rot="-386426" flipH="1">
                <a:off x="8049303" y="285949"/>
                <a:ext cx="147127" cy="116498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848228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4" name="Google Shape;6254;p22"/>
          <p:cNvSpPr/>
          <p:nvPr/>
        </p:nvSpPr>
        <p:spPr>
          <a:xfrm>
            <a:off x="0" y="1861232"/>
            <a:ext cx="12252597" cy="5268213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55" name="Google Shape;6255;p22"/>
          <p:cNvSpPr txBox="1">
            <a:spLocks noGrp="1"/>
          </p:cNvSpPr>
          <p:nvPr>
            <p:ph type="title"/>
          </p:nvPr>
        </p:nvSpPr>
        <p:spPr>
          <a:xfrm>
            <a:off x="6800816" y="3113933"/>
            <a:ext cx="3777600" cy="8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256" name="Google Shape;6256;p22"/>
          <p:cNvSpPr txBox="1">
            <a:spLocks noGrp="1"/>
          </p:cNvSpPr>
          <p:nvPr>
            <p:ph type="title" idx="2" hasCustomPrompt="1"/>
          </p:nvPr>
        </p:nvSpPr>
        <p:spPr>
          <a:xfrm>
            <a:off x="7665817" y="1500633"/>
            <a:ext cx="2047600" cy="130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9333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9pPr>
          </a:lstStyle>
          <a:p>
            <a:r>
              <a:t>xx%</a:t>
            </a:r>
          </a:p>
        </p:txBody>
      </p:sp>
      <p:sp>
        <p:nvSpPr>
          <p:cNvPr id="6257" name="Google Shape;6257;p22"/>
          <p:cNvSpPr txBox="1">
            <a:spLocks noGrp="1"/>
          </p:cNvSpPr>
          <p:nvPr>
            <p:ph type="subTitle" idx="1"/>
          </p:nvPr>
        </p:nvSpPr>
        <p:spPr>
          <a:xfrm>
            <a:off x="6800816" y="3858965"/>
            <a:ext cx="3777600" cy="8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6258" name="Google Shape;6258;p22"/>
          <p:cNvGrpSpPr/>
          <p:nvPr/>
        </p:nvGrpSpPr>
        <p:grpSpPr>
          <a:xfrm rot="-10116312">
            <a:off x="-2838310" y="-812321"/>
            <a:ext cx="4208167" cy="4959821"/>
            <a:chOff x="-681551" y="1515677"/>
            <a:chExt cx="3783680" cy="4459513"/>
          </a:xfrm>
        </p:grpSpPr>
        <p:sp>
          <p:nvSpPr>
            <p:cNvPr id="6259" name="Google Shape;6259;p2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2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2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2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2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2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2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2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2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2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2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2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2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2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273" name="Google Shape;6273;p22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6274" name="Google Shape;6274;p22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5" name="Google Shape;6275;p22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6" name="Google Shape;6276;p22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7" name="Google Shape;6277;p2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8" name="Google Shape;6278;p2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9" name="Google Shape;6279;p2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0" name="Google Shape;6280;p2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1" name="Google Shape;6281;p2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2" name="Google Shape;6282;p2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3" name="Google Shape;6283;p2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4" name="Google Shape;6284;p2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5" name="Google Shape;6285;p2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6" name="Google Shape;6286;p2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7" name="Google Shape;6287;p2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8" name="Google Shape;6288;p2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9" name="Google Shape;6289;p2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0" name="Google Shape;6290;p2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1" name="Google Shape;6291;p2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2" name="Google Shape;6292;p2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3" name="Google Shape;6293;p2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4" name="Google Shape;6294;p2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5" name="Google Shape;6295;p2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6" name="Google Shape;6296;p2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7" name="Google Shape;6297;p2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8" name="Google Shape;6298;p2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9" name="Google Shape;6299;p2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0" name="Google Shape;6300;p2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1" name="Google Shape;6301;p2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2" name="Google Shape;6302;p2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3" name="Google Shape;6303;p2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4" name="Google Shape;6304;p2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5" name="Google Shape;6305;p2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6" name="Google Shape;6306;p2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7" name="Google Shape;6307;p2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8" name="Google Shape;6308;p2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9" name="Google Shape;6309;p2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0" name="Google Shape;6310;p2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1" name="Google Shape;6311;p2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2" name="Google Shape;6312;p2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3" name="Google Shape;6313;p2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4" name="Google Shape;6314;p2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5" name="Google Shape;6315;p2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6" name="Google Shape;6316;p2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7" name="Google Shape;6317;p2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8" name="Google Shape;6318;p2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9" name="Google Shape;6319;p2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0" name="Google Shape;6320;p2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1" name="Google Shape;6321;p2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2" name="Google Shape;6322;p2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3" name="Google Shape;6323;p2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4" name="Google Shape;6324;p2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5" name="Google Shape;6325;p2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6" name="Google Shape;6326;p2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7" name="Google Shape;6327;p2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8" name="Google Shape;6328;p2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9" name="Google Shape;6329;p2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0" name="Google Shape;6330;p2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1" name="Google Shape;6331;p2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2" name="Google Shape;6332;p2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3" name="Google Shape;6333;p2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4" name="Google Shape;6334;p2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5" name="Google Shape;6335;p2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6" name="Google Shape;6336;p2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7" name="Google Shape;6337;p2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8" name="Google Shape;6338;p2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9" name="Google Shape;6339;p2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0" name="Google Shape;6340;p2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1" name="Google Shape;6341;p2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2" name="Google Shape;6342;p2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3" name="Google Shape;6343;p2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4" name="Google Shape;6344;p2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5" name="Google Shape;6345;p2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6" name="Google Shape;6346;p2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7" name="Google Shape;6347;p2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8" name="Google Shape;6348;p2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9" name="Google Shape;6349;p2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0" name="Google Shape;6350;p2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1" name="Google Shape;6351;p2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2" name="Google Shape;6352;p2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3" name="Google Shape;6353;p2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4" name="Google Shape;6354;p2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5" name="Google Shape;6355;p2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6" name="Google Shape;6356;p2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7" name="Google Shape;6357;p2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8" name="Google Shape;6358;p2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9" name="Google Shape;6359;p2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0" name="Google Shape;6360;p2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1" name="Google Shape;6361;p2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2" name="Google Shape;6362;p2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3" name="Google Shape;6363;p2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4" name="Google Shape;6364;p2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5" name="Google Shape;6365;p2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6" name="Google Shape;6366;p2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7" name="Google Shape;6367;p2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8" name="Google Shape;6368;p2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9" name="Google Shape;6369;p2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0" name="Google Shape;6370;p2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1" name="Google Shape;6371;p2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2" name="Google Shape;6372;p2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3" name="Google Shape;6373;p2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4" name="Google Shape;6374;p2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5" name="Google Shape;6375;p2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6" name="Google Shape;6376;p2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7" name="Google Shape;6377;p2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8" name="Google Shape;6378;p2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9" name="Google Shape;6379;p2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0" name="Google Shape;6380;p2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1" name="Google Shape;6381;p2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2" name="Google Shape;6382;p2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3" name="Google Shape;6383;p2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4" name="Google Shape;6384;p2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5" name="Google Shape;6385;p2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6" name="Google Shape;6386;p2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7" name="Google Shape;6387;p2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8" name="Google Shape;6388;p2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9" name="Google Shape;6389;p2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0" name="Google Shape;6390;p2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1" name="Google Shape;6391;p2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2" name="Google Shape;6392;p2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3" name="Google Shape;6393;p2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4" name="Google Shape;6394;p2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5" name="Google Shape;6395;p2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6" name="Google Shape;6396;p2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7" name="Google Shape;6397;p2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8" name="Google Shape;6398;p2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9" name="Google Shape;6399;p2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0" name="Google Shape;6400;p2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1" name="Google Shape;6401;p2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2" name="Google Shape;6402;p2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3" name="Google Shape;6403;p2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4" name="Google Shape;6404;p2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5" name="Google Shape;6405;p2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6" name="Google Shape;6406;p2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7" name="Google Shape;6407;p2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8" name="Google Shape;6408;p2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9" name="Google Shape;6409;p2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0" name="Google Shape;6410;p2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1" name="Google Shape;6411;p2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2" name="Google Shape;6412;p2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3" name="Google Shape;6413;p2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4" name="Google Shape;6414;p2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5" name="Google Shape;6415;p2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6" name="Google Shape;6416;p2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7" name="Google Shape;6417;p2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8" name="Google Shape;6418;p2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9" name="Google Shape;6419;p2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0" name="Google Shape;6420;p2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1" name="Google Shape;6421;p2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2" name="Google Shape;6422;p2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3" name="Google Shape;6423;p2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4" name="Google Shape;6424;p2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5" name="Google Shape;6425;p2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6" name="Google Shape;6426;p2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7" name="Google Shape;6427;p2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8" name="Google Shape;6428;p2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9" name="Google Shape;6429;p2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0" name="Google Shape;6430;p2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1" name="Google Shape;6431;p2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2" name="Google Shape;6432;p2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3" name="Google Shape;6433;p2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4" name="Google Shape;6434;p2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5" name="Google Shape;6435;p2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6" name="Google Shape;6436;p2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7" name="Google Shape;6437;p2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8" name="Google Shape;6438;p2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9" name="Google Shape;6439;p2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0" name="Google Shape;6440;p2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1" name="Google Shape;6441;p2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2" name="Google Shape;6442;p2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3" name="Google Shape;6443;p2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4" name="Google Shape;6444;p2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5" name="Google Shape;6445;p2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6" name="Google Shape;6446;p2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7" name="Google Shape;6447;p2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8" name="Google Shape;6448;p2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9" name="Google Shape;6449;p2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0" name="Google Shape;6450;p2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1" name="Google Shape;6451;p2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2" name="Google Shape;6452;p2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3" name="Google Shape;6453;p2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4" name="Google Shape;6454;p2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5" name="Google Shape;6455;p2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6" name="Google Shape;6456;p2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7" name="Google Shape;6457;p2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8" name="Google Shape;6458;p2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9" name="Google Shape;6459;p2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0" name="Google Shape;6460;p2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1" name="Google Shape;6461;p2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2" name="Google Shape;6462;p2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3" name="Google Shape;6463;p2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4" name="Google Shape;6464;p2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5" name="Google Shape;6465;p2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6" name="Google Shape;6466;p2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7" name="Google Shape;6467;p2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8" name="Google Shape;6468;p2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9" name="Google Shape;6469;p2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0" name="Google Shape;6470;p2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1" name="Google Shape;6471;p2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2" name="Google Shape;6472;p2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3" name="Google Shape;6473;p2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474" name="Google Shape;6474;p22"/>
          <p:cNvGrpSpPr/>
          <p:nvPr/>
        </p:nvGrpSpPr>
        <p:grpSpPr>
          <a:xfrm rot="10279855">
            <a:off x="-76632" y="-754171"/>
            <a:ext cx="4067923" cy="2566608"/>
            <a:chOff x="238125" y="2514275"/>
            <a:chExt cx="854125" cy="538900"/>
          </a:xfrm>
        </p:grpSpPr>
        <p:sp>
          <p:nvSpPr>
            <p:cNvPr id="6475" name="Google Shape;6475;p2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2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2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2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2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2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2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2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2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69" name="Google Shape;6769;p22"/>
          <p:cNvGrpSpPr/>
          <p:nvPr/>
        </p:nvGrpSpPr>
        <p:grpSpPr>
          <a:xfrm>
            <a:off x="11412281" y="-283109"/>
            <a:ext cx="1607463" cy="1402569"/>
            <a:chOff x="-1033342" y="-651870"/>
            <a:chExt cx="1568154" cy="1368271"/>
          </a:xfrm>
        </p:grpSpPr>
        <p:sp>
          <p:nvSpPr>
            <p:cNvPr id="6770" name="Google Shape;6770;p22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2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2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73" name="Google Shape;6773;p22"/>
          <p:cNvGrpSpPr/>
          <p:nvPr/>
        </p:nvGrpSpPr>
        <p:grpSpPr>
          <a:xfrm rot="-10389824" flipH="1">
            <a:off x="12091389" y="-222292"/>
            <a:ext cx="2062085" cy="2348461"/>
            <a:chOff x="13841809" y="-1721004"/>
            <a:chExt cx="1300999" cy="1481677"/>
          </a:xfrm>
        </p:grpSpPr>
        <p:sp>
          <p:nvSpPr>
            <p:cNvPr id="6774" name="Google Shape;6774;p22"/>
            <p:cNvSpPr/>
            <p:nvPr/>
          </p:nvSpPr>
          <p:spPr>
            <a:xfrm>
              <a:off x="14048226" y="-1069723"/>
              <a:ext cx="398319" cy="830396"/>
            </a:xfrm>
            <a:custGeom>
              <a:avLst/>
              <a:gdLst/>
              <a:ahLst/>
              <a:cxnLst/>
              <a:rect l="l" t="t" r="r" b="b"/>
              <a:pathLst>
                <a:path w="2524" h="5262" extrusionOk="0">
                  <a:moveTo>
                    <a:pt x="1681" y="1"/>
                  </a:moveTo>
                  <a:cubicBezTo>
                    <a:pt x="1653" y="56"/>
                    <a:pt x="1626" y="110"/>
                    <a:pt x="1593" y="165"/>
                  </a:cubicBezTo>
                  <a:lnTo>
                    <a:pt x="1960" y="368"/>
                  </a:lnTo>
                  <a:cubicBezTo>
                    <a:pt x="1155" y="1857"/>
                    <a:pt x="619" y="3482"/>
                    <a:pt x="383" y="5163"/>
                  </a:cubicBezTo>
                  <a:lnTo>
                    <a:pt x="0" y="5113"/>
                  </a:lnTo>
                  <a:lnTo>
                    <a:pt x="0" y="5124"/>
                  </a:lnTo>
                  <a:lnTo>
                    <a:pt x="942" y="5261"/>
                  </a:lnTo>
                  <a:cubicBezTo>
                    <a:pt x="1177" y="3575"/>
                    <a:pt x="1714" y="1950"/>
                    <a:pt x="2524" y="461"/>
                  </a:cubicBezTo>
                  <a:lnTo>
                    <a:pt x="16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2"/>
            <p:cNvSpPr/>
            <p:nvPr/>
          </p:nvSpPr>
          <p:spPr>
            <a:xfrm>
              <a:off x="14048226" y="-1043684"/>
              <a:ext cx="309313" cy="788734"/>
            </a:xfrm>
            <a:custGeom>
              <a:avLst/>
              <a:gdLst/>
              <a:ahLst/>
              <a:cxnLst/>
              <a:rect l="l" t="t" r="r" b="b"/>
              <a:pathLst>
                <a:path w="1960" h="4998" extrusionOk="0">
                  <a:moveTo>
                    <a:pt x="1593" y="0"/>
                  </a:moveTo>
                  <a:cubicBezTo>
                    <a:pt x="783" y="1544"/>
                    <a:pt x="241" y="3219"/>
                    <a:pt x="0" y="4948"/>
                  </a:cubicBezTo>
                  <a:lnTo>
                    <a:pt x="383" y="4998"/>
                  </a:lnTo>
                  <a:cubicBezTo>
                    <a:pt x="619" y="3317"/>
                    <a:pt x="1155" y="1692"/>
                    <a:pt x="1960" y="203"/>
                  </a:cubicBezTo>
                  <a:lnTo>
                    <a:pt x="15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2"/>
            <p:cNvSpPr/>
            <p:nvPr/>
          </p:nvSpPr>
          <p:spPr>
            <a:xfrm>
              <a:off x="14051698" y="-1023011"/>
              <a:ext cx="413942" cy="316725"/>
            </a:xfrm>
            <a:custGeom>
              <a:avLst/>
              <a:gdLst/>
              <a:ahLst/>
              <a:cxnLst/>
              <a:rect l="l" t="t" r="r" b="b"/>
              <a:pathLst>
                <a:path w="2623" h="2007" extrusionOk="0">
                  <a:moveTo>
                    <a:pt x="928" y="0"/>
                  </a:moveTo>
                  <a:cubicBezTo>
                    <a:pt x="845" y="0"/>
                    <a:pt x="761" y="11"/>
                    <a:pt x="679" y="33"/>
                  </a:cubicBezTo>
                  <a:cubicBezTo>
                    <a:pt x="460" y="94"/>
                    <a:pt x="247" y="219"/>
                    <a:pt x="175" y="433"/>
                  </a:cubicBezTo>
                  <a:cubicBezTo>
                    <a:pt x="0" y="969"/>
                    <a:pt x="849" y="1418"/>
                    <a:pt x="723" y="1966"/>
                  </a:cubicBezTo>
                  <a:cubicBezTo>
                    <a:pt x="879" y="1993"/>
                    <a:pt x="1037" y="2007"/>
                    <a:pt x="1196" y="2007"/>
                  </a:cubicBezTo>
                  <a:cubicBezTo>
                    <a:pt x="1355" y="2007"/>
                    <a:pt x="1514" y="1993"/>
                    <a:pt x="1670" y="1966"/>
                  </a:cubicBezTo>
                  <a:cubicBezTo>
                    <a:pt x="2036" y="1900"/>
                    <a:pt x="2425" y="1714"/>
                    <a:pt x="2529" y="1358"/>
                  </a:cubicBezTo>
                  <a:cubicBezTo>
                    <a:pt x="2622" y="1051"/>
                    <a:pt x="2458" y="712"/>
                    <a:pt x="2212" y="510"/>
                  </a:cubicBezTo>
                  <a:cubicBezTo>
                    <a:pt x="1965" y="302"/>
                    <a:pt x="1653" y="198"/>
                    <a:pt x="1352" y="99"/>
                  </a:cubicBezTo>
                  <a:lnTo>
                    <a:pt x="1347" y="99"/>
                  </a:lnTo>
                  <a:cubicBezTo>
                    <a:pt x="1215" y="33"/>
                    <a:pt x="1072" y="0"/>
                    <a:pt x="9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2"/>
            <p:cNvSpPr/>
            <p:nvPr/>
          </p:nvSpPr>
          <p:spPr>
            <a:xfrm>
              <a:off x="13841809" y="-1346205"/>
              <a:ext cx="407788" cy="285952"/>
            </a:xfrm>
            <a:custGeom>
              <a:avLst/>
              <a:gdLst/>
              <a:ahLst/>
              <a:cxnLst/>
              <a:rect l="l" t="t" r="r" b="b"/>
              <a:pathLst>
                <a:path w="2584" h="1812" extrusionOk="0">
                  <a:moveTo>
                    <a:pt x="1129" y="0"/>
                  </a:moveTo>
                  <a:cubicBezTo>
                    <a:pt x="732" y="0"/>
                    <a:pt x="341" y="160"/>
                    <a:pt x="0" y="374"/>
                  </a:cubicBezTo>
                  <a:cubicBezTo>
                    <a:pt x="345" y="598"/>
                    <a:pt x="602" y="921"/>
                    <a:pt x="892" y="1206"/>
                  </a:cubicBezTo>
                  <a:cubicBezTo>
                    <a:pt x="1182" y="1490"/>
                    <a:pt x="1522" y="1753"/>
                    <a:pt x="1927" y="1802"/>
                  </a:cubicBezTo>
                  <a:cubicBezTo>
                    <a:pt x="1962" y="1808"/>
                    <a:pt x="1998" y="1811"/>
                    <a:pt x="2034" y="1811"/>
                  </a:cubicBezTo>
                  <a:cubicBezTo>
                    <a:pt x="2099" y="1811"/>
                    <a:pt x="2163" y="1801"/>
                    <a:pt x="2222" y="1780"/>
                  </a:cubicBezTo>
                  <a:cubicBezTo>
                    <a:pt x="2403" y="1720"/>
                    <a:pt x="2529" y="1561"/>
                    <a:pt x="2556" y="1375"/>
                  </a:cubicBezTo>
                  <a:cubicBezTo>
                    <a:pt x="2584" y="1129"/>
                    <a:pt x="2294" y="768"/>
                    <a:pt x="2162" y="554"/>
                  </a:cubicBezTo>
                  <a:cubicBezTo>
                    <a:pt x="1976" y="253"/>
                    <a:pt x="1664" y="56"/>
                    <a:pt x="1314" y="12"/>
                  </a:cubicBezTo>
                  <a:cubicBezTo>
                    <a:pt x="1252" y="4"/>
                    <a:pt x="1190" y="0"/>
                    <a:pt x="11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2"/>
            <p:cNvSpPr/>
            <p:nvPr/>
          </p:nvSpPr>
          <p:spPr>
            <a:xfrm>
              <a:off x="13935075" y="-1295548"/>
              <a:ext cx="223778" cy="158915"/>
            </a:xfrm>
            <a:custGeom>
              <a:avLst/>
              <a:gdLst/>
              <a:ahLst/>
              <a:cxnLst/>
              <a:rect l="l" t="t" r="r" b="b"/>
              <a:pathLst>
                <a:path w="1418" h="1007" extrusionOk="0">
                  <a:moveTo>
                    <a:pt x="416" y="1"/>
                  </a:moveTo>
                  <a:cubicBezTo>
                    <a:pt x="267" y="1"/>
                    <a:pt x="123" y="24"/>
                    <a:pt x="0" y="85"/>
                  </a:cubicBezTo>
                  <a:cubicBezTo>
                    <a:pt x="274" y="228"/>
                    <a:pt x="531" y="315"/>
                    <a:pt x="712" y="589"/>
                  </a:cubicBezTo>
                  <a:cubicBezTo>
                    <a:pt x="783" y="699"/>
                    <a:pt x="838" y="819"/>
                    <a:pt x="931" y="907"/>
                  </a:cubicBezTo>
                  <a:cubicBezTo>
                    <a:pt x="993" y="965"/>
                    <a:pt x="1082" y="1006"/>
                    <a:pt x="1166" y="1006"/>
                  </a:cubicBezTo>
                  <a:cubicBezTo>
                    <a:pt x="1209" y="1006"/>
                    <a:pt x="1250" y="996"/>
                    <a:pt x="1287" y="972"/>
                  </a:cubicBezTo>
                  <a:cubicBezTo>
                    <a:pt x="1391" y="901"/>
                    <a:pt x="1407" y="759"/>
                    <a:pt x="1407" y="627"/>
                  </a:cubicBezTo>
                  <a:cubicBezTo>
                    <a:pt x="1418" y="518"/>
                    <a:pt x="1396" y="403"/>
                    <a:pt x="1341" y="299"/>
                  </a:cubicBezTo>
                  <a:cubicBezTo>
                    <a:pt x="1270" y="195"/>
                    <a:pt x="1144" y="140"/>
                    <a:pt x="1018" y="102"/>
                  </a:cubicBezTo>
                  <a:cubicBezTo>
                    <a:pt x="842" y="47"/>
                    <a:pt x="625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2"/>
            <p:cNvSpPr/>
            <p:nvPr/>
          </p:nvSpPr>
          <p:spPr>
            <a:xfrm>
              <a:off x="13917716" y="-1118012"/>
              <a:ext cx="242873" cy="215253"/>
            </a:xfrm>
            <a:custGeom>
              <a:avLst/>
              <a:gdLst/>
              <a:ahLst/>
              <a:cxnLst/>
              <a:rect l="l" t="t" r="r" b="b"/>
              <a:pathLst>
                <a:path w="1539" h="1364" extrusionOk="0">
                  <a:moveTo>
                    <a:pt x="504" y="0"/>
                  </a:moveTo>
                  <a:cubicBezTo>
                    <a:pt x="351" y="126"/>
                    <a:pt x="236" y="285"/>
                    <a:pt x="160" y="471"/>
                  </a:cubicBezTo>
                  <a:cubicBezTo>
                    <a:pt x="45" y="750"/>
                    <a:pt x="23" y="1062"/>
                    <a:pt x="1" y="1363"/>
                  </a:cubicBezTo>
                  <a:cubicBezTo>
                    <a:pt x="114" y="1066"/>
                    <a:pt x="403" y="871"/>
                    <a:pt x="721" y="871"/>
                  </a:cubicBezTo>
                  <a:cubicBezTo>
                    <a:pt x="726" y="871"/>
                    <a:pt x="730" y="871"/>
                    <a:pt x="734" y="871"/>
                  </a:cubicBezTo>
                  <a:cubicBezTo>
                    <a:pt x="953" y="882"/>
                    <a:pt x="1156" y="986"/>
                    <a:pt x="1358" y="1079"/>
                  </a:cubicBezTo>
                  <a:cubicBezTo>
                    <a:pt x="1418" y="1106"/>
                    <a:pt x="1479" y="1128"/>
                    <a:pt x="1539" y="1150"/>
                  </a:cubicBezTo>
                  <a:cubicBezTo>
                    <a:pt x="1451" y="1046"/>
                    <a:pt x="1391" y="925"/>
                    <a:pt x="1353" y="794"/>
                  </a:cubicBezTo>
                  <a:cubicBezTo>
                    <a:pt x="1325" y="696"/>
                    <a:pt x="1314" y="592"/>
                    <a:pt x="1287" y="493"/>
                  </a:cubicBezTo>
                  <a:cubicBezTo>
                    <a:pt x="1221" y="291"/>
                    <a:pt x="1057" y="137"/>
                    <a:pt x="855" y="77"/>
                  </a:cubicBezTo>
                  <a:cubicBezTo>
                    <a:pt x="740" y="44"/>
                    <a:pt x="614" y="44"/>
                    <a:pt x="5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2"/>
            <p:cNvSpPr/>
            <p:nvPr/>
          </p:nvSpPr>
          <p:spPr>
            <a:xfrm>
              <a:off x="13997253" y="-1146418"/>
              <a:ext cx="298108" cy="219198"/>
            </a:xfrm>
            <a:custGeom>
              <a:avLst/>
              <a:gdLst/>
              <a:ahLst/>
              <a:cxnLst/>
              <a:rect l="l" t="t" r="r" b="b"/>
              <a:pathLst>
                <a:path w="1889" h="1389" extrusionOk="0">
                  <a:moveTo>
                    <a:pt x="579" y="1"/>
                  </a:moveTo>
                  <a:cubicBezTo>
                    <a:pt x="481" y="1"/>
                    <a:pt x="382" y="15"/>
                    <a:pt x="290" y="38"/>
                  </a:cubicBezTo>
                  <a:cubicBezTo>
                    <a:pt x="186" y="65"/>
                    <a:pt x="88" y="115"/>
                    <a:pt x="0" y="180"/>
                  </a:cubicBezTo>
                  <a:cubicBezTo>
                    <a:pt x="110" y="224"/>
                    <a:pt x="236" y="224"/>
                    <a:pt x="351" y="257"/>
                  </a:cubicBezTo>
                  <a:cubicBezTo>
                    <a:pt x="553" y="317"/>
                    <a:pt x="717" y="471"/>
                    <a:pt x="783" y="673"/>
                  </a:cubicBezTo>
                  <a:cubicBezTo>
                    <a:pt x="816" y="772"/>
                    <a:pt x="821" y="876"/>
                    <a:pt x="849" y="969"/>
                  </a:cubicBezTo>
                  <a:cubicBezTo>
                    <a:pt x="887" y="1100"/>
                    <a:pt x="953" y="1226"/>
                    <a:pt x="1035" y="1330"/>
                  </a:cubicBezTo>
                  <a:cubicBezTo>
                    <a:pt x="1137" y="1369"/>
                    <a:pt x="1247" y="1389"/>
                    <a:pt x="1357" y="1389"/>
                  </a:cubicBezTo>
                  <a:cubicBezTo>
                    <a:pt x="1401" y="1389"/>
                    <a:pt x="1445" y="1385"/>
                    <a:pt x="1489" y="1379"/>
                  </a:cubicBezTo>
                  <a:cubicBezTo>
                    <a:pt x="1697" y="1330"/>
                    <a:pt x="1889" y="1111"/>
                    <a:pt x="1829" y="903"/>
                  </a:cubicBezTo>
                  <a:cubicBezTo>
                    <a:pt x="1796" y="783"/>
                    <a:pt x="1692" y="695"/>
                    <a:pt x="1593" y="618"/>
                  </a:cubicBezTo>
                  <a:lnTo>
                    <a:pt x="1133" y="252"/>
                  </a:lnTo>
                  <a:cubicBezTo>
                    <a:pt x="1016" y="70"/>
                    <a:pt x="799" y="1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2"/>
            <p:cNvSpPr/>
            <p:nvPr/>
          </p:nvSpPr>
          <p:spPr>
            <a:xfrm>
              <a:off x="14379944" y="-889977"/>
              <a:ext cx="291164" cy="362016"/>
            </a:xfrm>
            <a:custGeom>
              <a:avLst/>
              <a:gdLst/>
              <a:ahLst/>
              <a:cxnLst/>
              <a:rect l="l" t="t" r="r" b="b"/>
              <a:pathLst>
                <a:path w="1845" h="2294" extrusionOk="0">
                  <a:moveTo>
                    <a:pt x="0" y="0"/>
                  </a:moveTo>
                  <a:cubicBezTo>
                    <a:pt x="38" y="192"/>
                    <a:pt x="115" y="373"/>
                    <a:pt x="230" y="531"/>
                  </a:cubicBezTo>
                  <a:cubicBezTo>
                    <a:pt x="427" y="778"/>
                    <a:pt x="695" y="958"/>
                    <a:pt x="898" y="1199"/>
                  </a:cubicBezTo>
                  <a:cubicBezTo>
                    <a:pt x="1150" y="1506"/>
                    <a:pt x="1276" y="1900"/>
                    <a:pt x="1254" y="2294"/>
                  </a:cubicBezTo>
                  <a:cubicBezTo>
                    <a:pt x="1352" y="2048"/>
                    <a:pt x="1527" y="1845"/>
                    <a:pt x="1653" y="1610"/>
                  </a:cubicBezTo>
                  <a:cubicBezTo>
                    <a:pt x="1774" y="1374"/>
                    <a:pt x="1839" y="1112"/>
                    <a:pt x="1845" y="843"/>
                  </a:cubicBezTo>
                  <a:lnTo>
                    <a:pt x="1845" y="756"/>
                  </a:lnTo>
                  <a:cubicBezTo>
                    <a:pt x="1745" y="707"/>
                    <a:pt x="1637" y="684"/>
                    <a:pt x="1529" y="684"/>
                  </a:cubicBezTo>
                  <a:cubicBezTo>
                    <a:pt x="1455" y="684"/>
                    <a:pt x="1380" y="695"/>
                    <a:pt x="1308" y="718"/>
                  </a:cubicBezTo>
                  <a:cubicBezTo>
                    <a:pt x="1221" y="400"/>
                    <a:pt x="942" y="176"/>
                    <a:pt x="619" y="148"/>
                  </a:cubicBezTo>
                  <a:cubicBezTo>
                    <a:pt x="389" y="132"/>
                    <a:pt x="164" y="17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2"/>
            <p:cNvSpPr/>
            <p:nvPr/>
          </p:nvSpPr>
          <p:spPr>
            <a:xfrm>
              <a:off x="14375526" y="-960361"/>
              <a:ext cx="295583" cy="188899"/>
            </a:xfrm>
            <a:custGeom>
              <a:avLst/>
              <a:gdLst/>
              <a:ahLst/>
              <a:cxnLst/>
              <a:rect l="l" t="t" r="r" b="b"/>
              <a:pathLst>
                <a:path w="1873" h="1197" extrusionOk="0">
                  <a:moveTo>
                    <a:pt x="311" y="1"/>
                  </a:moveTo>
                  <a:cubicBezTo>
                    <a:pt x="278" y="1"/>
                    <a:pt x="248" y="5"/>
                    <a:pt x="220" y="14"/>
                  </a:cubicBezTo>
                  <a:cubicBezTo>
                    <a:pt x="34" y="74"/>
                    <a:pt x="1" y="255"/>
                    <a:pt x="34" y="446"/>
                  </a:cubicBezTo>
                  <a:cubicBezTo>
                    <a:pt x="192" y="622"/>
                    <a:pt x="417" y="578"/>
                    <a:pt x="647" y="594"/>
                  </a:cubicBezTo>
                  <a:cubicBezTo>
                    <a:pt x="975" y="622"/>
                    <a:pt x="1249" y="846"/>
                    <a:pt x="1336" y="1164"/>
                  </a:cubicBezTo>
                  <a:cubicBezTo>
                    <a:pt x="1412" y="1141"/>
                    <a:pt x="1488" y="1129"/>
                    <a:pt x="1563" y="1129"/>
                  </a:cubicBezTo>
                  <a:cubicBezTo>
                    <a:pt x="1669" y="1129"/>
                    <a:pt x="1774" y="1152"/>
                    <a:pt x="1873" y="1196"/>
                  </a:cubicBezTo>
                  <a:cubicBezTo>
                    <a:pt x="1867" y="1109"/>
                    <a:pt x="1845" y="1021"/>
                    <a:pt x="1807" y="939"/>
                  </a:cubicBezTo>
                  <a:cubicBezTo>
                    <a:pt x="1736" y="835"/>
                    <a:pt x="1643" y="742"/>
                    <a:pt x="1539" y="676"/>
                  </a:cubicBezTo>
                  <a:cubicBezTo>
                    <a:pt x="1303" y="511"/>
                    <a:pt x="672" y="1"/>
                    <a:pt x="3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2"/>
            <p:cNvSpPr/>
            <p:nvPr/>
          </p:nvSpPr>
          <p:spPr>
            <a:xfrm>
              <a:off x="14458534" y="-991607"/>
              <a:ext cx="600477" cy="247762"/>
            </a:xfrm>
            <a:custGeom>
              <a:avLst/>
              <a:gdLst/>
              <a:ahLst/>
              <a:cxnLst/>
              <a:rect l="l" t="t" r="r" b="b"/>
              <a:pathLst>
                <a:path w="3805" h="1570" extrusionOk="0">
                  <a:moveTo>
                    <a:pt x="1588" y="1"/>
                  </a:moveTo>
                  <a:cubicBezTo>
                    <a:pt x="1395" y="1"/>
                    <a:pt x="1207" y="37"/>
                    <a:pt x="1035" y="119"/>
                  </a:cubicBezTo>
                  <a:cubicBezTo>
                    <a:pt x="0" y="617"/>
                    <a:pt x="1522" y="1356"/>
                    <a:pt x="1998" y="1471"/>
                  </a:cubicBezTo>
                  <a:cubicBezTo>
                    <a:pt x="2301" y="1541"/>
                    <a:pt x="2611" y="1570"/>
                    <a:pt x="2922" y="1570"/>
                  </a:cubicBezTo>
                  <a:cubicBezTo>
                    <a:pt x="3218" y="1570"/>
                    <a:pt x="3514" y="1544"/>
                    <a:pt x="3804" y="1504"/>
                  </a:cubicBezTo>
                  <a:cubicBezTo>
                    <a:pt x="3465" y="1389"/>
                    <a:pt x="3301" y="1017"/>
                    <a:pt x="3082" y="732"/>
                  </a:cubicBezTo>
                  <a:cubicBezTo>
                    <a:pt x="2763" y="319"/>
                    <a:pt x="2157" y="1"/>
                    <a:pt x="15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2"/>
            <p:cNvSpPr/>
            <p:nvPr/>
          </p:nvSpPr>
          <p:spPr>
            <a:xfrm>
              <a:off x="14588886" y="-1047945"/>
              <a:ext cx="553922" cy="165700"/>
            </a:xfrm>
            <a:custGeom>
              <a:avLst/>
              <a:gdLst/>
              <a:ahLst/>
              <a:cxnLst/>
              <a:rect l="l" t="t" r="r" b="b"/>
              <a:pathLst>
                <a:path w="3510" h="1050" extrusionOk="0">
                  <a:moveTo>
                    <a:pt x="1397" y="0"/>
                  </a:moveTo>
                  <a:cubicBezTo>
                    <a:pt x="1316" y="0"/>
                    <a:pt x="1236" y="4"/>
                    <a:pt x="1156" y="11"/>
                  </a:cubicBezTo>
                  <a:cubicBezTo>
                    <a:pt x="953" y="27"/>
                    <a:pt x="307" y="60"/>
                    <a:pt x="198" y="268"/>
                  </a:cubicBezTo>
                  <a:cubicBezTo>
                    <a:pt x="1" y="624"/>
                    <a:pt x="1473" y="996"/>
                    <a:pt x="1741" y="1029"/>
                  </a:cubicBezTo>
                  <a:cubicBezTo>
                    <a:pt x="1851" y="1042"/>
                    <a:pt x="1961" y="1049"/>
                    <a:pt x="2072" y="1049"/>
                  </a:cubicBezTo>
                  <a:cubicBezTo>
                    <a:pt x="2588" y="1049"/>
                    <a:pt x="3108" y="900"/>
                    <a:pt x="3509" y="580"/>
                  </a:cubicBezTo>
                  <a:lnTo>
                    <a:pt x="2677" y="279"/>
                  </a:lnTo>
                  <a:cubicBezTo>
                    <a:pt x="2491" y="202"/>
                    <a:pt x="2294" y="142"/>
                    <a:pt x="2103" y="87"/>
                  </a:cubicBezTo>
                  <a:cubicBezTo>
                    <a:pt x="1870" y="30"/>
                    <a:pt x="1634" y="0"/>
                    <a:pt x="1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" name="Google Shape;6785;p22"/>
            <p:cNvSpPr/>
            <p:nvPr/>
          </p:nvSpPr>
          <p:spPr>
            <a:xfrm>
              <a:off x="14666687" y="-1173562"/>
              <a:ext cx="468388" cy="131771"/>
            </a:xfrm>
            <a:custGeom>
              <a:avLst/>
              <a:gdLst/>
              <a:ahLst/>
              <a:cxnLst/>
              <a:rect l="l" t="t" r="r" b="b"/>
              <a:pathLst>
                <a:path w="2968" h="835" extrusionOk="0">
                  <a:moveTo>
                    <a:pt x="1688" y="1"/>
                  </a:moveTo>
                  <a:cubicBezTo>
                    <a:pt x="1587" y="1"/>
                    <a:pt x="1486" y="5"/>
                    <a:pt x="1385" y="13"/>
                  </a:cubicBezTo>
                  <a:cubicBezTo>
                    <a:pt x="1123" y="30"/>
                    <a:pt x="269" y="128"/>
                    <a:pt x="143" y="424"/>
                  </a:cubicBezTo>
                  <a:cubicBezTo>
                    <a:pt x="0" y="757"/>
                    <a:pt x="685" y="818"/>
                    <a:pt x="980" y="834"/>
                  </a:cubicBezTo>
                  <a:cubicBezTo>
                    <a:pt x="996" y="835"/>
                    <a:pt x="1011" y="835"/>
                    <a:pt x="1027" y="835"/>
                  </a:cubicBezTo>
                  <a:cubicBezTo>
                    <a:pt x="1225" y="835"/>
                    <a:pt x="1422" y="803"/>
                    <a:pt x="1615" y="752"/>
                  </a:cubicBezTo>
                  <a:cubicBezTo>
                    <a:pt x="2097" y="626"/>
                    <a:pt x="2557" y="418"/>
                    <a:pt x="2967" y="139"/>
                  </a:cubicBezTo>
                  <a:cubicBezTo>
                    <a:pt x="2542" y="68"/>
                    <a:pt x="2114" y="1"/>
                    <a:pt x="1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" name="Google Shape;6786;p22"/>
            <p:cNvSpPr/>
            <p:nvPr/>
          </p:nvSpPr>
          <p:spPr>
            <a:xfrm>
              <a:off x="14468476" y="-1721004"/>
              <a:ext cx="190638" cy="500573"/>
            </a:xfrm>
            <a:custGeom>
              <a:avLst/>
              <a:gdLst/>
              <a:ahLst/>
              <a:cxnLst/>
              <a:rect l="l" t="t" r="r" b="b"/>
              <a:pathLst>
                <a:path w="1208" h="3172" extrusionOk="0">
                  <a:moveTo>
                    <a:pt x="545" y="1"/>
                  </a:moveTo>
                  <a:lnTo>
                    <a:pt x="430" y="45"/>
                  </a:lnTo>
                  <a:cubicBezTo>
                    <a:pt x="233" y="663"/>
                    <a:pt x="112" y="1304"/>
                    <a:pt x="74" y="1955"/>
                  </a:cubicBezTo>
                  <a:cubicBezTo>
                    <a:pt x="65" y="2130"/>
                    <a:pt x="1" y="3172"/>
                    <a:pt x="227" y="3172"/>
                  </a:cubicBezTo>
                  <a:cubicBezTo>
                    <a:pt x="276" y="3172"/>
                    <a:pt x="339" y="3123"/>
                    <a:pt x="419" y="3006"/>
                  </a:cubicBezTo>
                  <a:cubicBezTo>
                    <a:pt x="660" y="2650"/>
                    <a:pt x="906" y="2294"/>
                    <a:pt x="1059" y="1900"/>
                  </a:cubicBezTo>
                  <a:cubicBezTo>
                    <a:pt x="1169" y="1648"/>
                    <a:pt x="1207" y="1375"/>
                    <a:pt x="1180" y="1101"/>
                  </a:cubicBezTo>
                  <a:cubicBezTo>
                    <a:pt x="1120" y="674"/>
                    <a:pt x="829" y="329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2"/>
            <p:cNvSpPr/>
            <p:nvPr/>
          </p:nvSpPr>
          <p:spPr>
            <a:xfrm>
              <a:off x="14501617" y="-1616849"/>
              <a:ext cx="102105" cy="327614"/>
            </a:xfrm>
            <a:custGeom>
              <a:avLst/>
              <a:gdLst/>
              <a:ahLst/>
              <a:cxnLst/>
              <a:rect l="l" t="t" r="r" b="b"/>
              <a:pathLst>
                <a:path w="647" h="2076" extrusionOk="0">
                  <a:moveTo>
                    <a:pt x="275" y="0"/>
                  </a:moveTo>
                  <a:cubicBezTo>
                    <a:pt x="268" y="0"/>
                    <a:pt x="260" y="3"/>
                    <a:pt x="253" y="9"/>
                  </a:cubicBezTo>
                  <a:cubicBezTo>
                    <a:pt x="242" y="20"/>
                    <a:pt x="231" y="36"/>
                    <a:pt x="236" y="58"/>
                  </a:cubicBezTo>
                  <a:cubicBezTo>
                    <a:pt x="198" y="364"/>
                    <a:pt x="165" y="676"/>
                    <a:pt x="143" y="983"/>
                  </a:cubicBezTo>
                  <a:cubicBezTo>
                    <a:pt x="116" y="1240"/>
                    <a:pt x="1" y="1667"/>
                    <a:pt x="72" y="1908"/>
                  </a:cubicBezTo>
                  <a:cubicBezTo>
                    <a:pt x="110" y="2026"/>
                    <a:pt x="155" y="2075"/>
                    <a:pt x="202" y="2075"/>
                  </a:cubicBezTo>
                  <a:cubicBezTo>
                    <a:pt x="396" y="2075"/>
                    <a:pt x="637" y="1263"/>
                    <a:pt x="641" y="1065"/>
                  </a:cubicBezTo>
                  <a:cubicBezTo>
                    <a:pt x="647" y="715"/>
                    <a:pt x="494" y="381"/>
                    <a:pt x="346" y="63"/>
                  </a:cubicBezTo>
                  <a:cubicBezTo>
                    <a:pt x="333" y="33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2"/>
            <p:cNvSpPr/>
            <p:nvPr/>
          </p:nvSpPr>
          <p:spPr>
            <a:xfrm>
              <a:off x="14274527" y="-1701120"/>
              <a:ext cx="174698" cy="383320"/>
            </a:xfrm>
            <a:custGeom>
              <a:avLst/>
              <a:gdLst/>
              <a:ahLst/>
              <a:cxnLst/>
              <a:rect l="l" t="t" r="r" b="b"/>
              <a:pathLst>
                <a:path w="1107" h="2429" extrusionOk="0">
                  <a:moveTo>
                    <a:pt x="515" y="1"/>
                  </a:moveTo>
                  <a:cubicBezTo>
                    <a:pt x="542" y="187"/>
                    <a:pt x="531" y="373"/>
                    <a:pt x="471" y="554"/>
                  </a:cubicBezTo>
                  <a:cubicBezTo>
                    <a:pt x="340" y="942"/>
                    <a:pt x="0" y="1271"/>
                    <a:pt x="17" y="1681"/>
                  </a:cubicBezTo>
                  <a:cubicBezTo>
                    <a:pt x="22" y="1796"/>
                    <a:pt x="50" y="1911"/>
                    <a:pt x="99" y="2021"/>
                  </a:cubicBezTo>
                  <a:cubicBezTo>
                    <a:pt x="154" y="2146"/>
                    <a:pt x="252" y="2371"/>
                    <a:pt x="405" y="2420"/>
                  </a:cubicBezTo>
                  <a:cubicBezTo>
                    <a:pt x="425" y="2426"/>
                    <a:pt x="444" y="2428"/>
                    <a:pt x="463" y="2428"/>
                  </a:cubicBezTo>
                  <a:cubicBezTo>
                    <a:pt x="624" y="2428"/>
                    <a:pt x="736" y="2231"/>
                    <a:pt x="805" y="2108"/>
                  </a:cubicBezTo>
                  <a:cubicBezTo>
                    <a:pt x="936" y="1873"/>
                    <a:pt x="1068" y="1632"/>
                    <a:pt x="1095" y="1364"/>
                  </a:cubicBezTo>
                  <a:cubicBezTo>
                    <a:pt x="1106" y="1199"/>
                    <a:pt x="1090" y="1041"/>
                    <a:pt x="1051" y="882"/>
                  </a:cubicBezTo>
                  <a:cubicBezTo>
                    <a:pt x="1024" y="707"/>
                    <a:pt x="969" y="532"/>
                    <a:pt x="893" y="373"/>
                  </a:cubicBezTo>
                  <a:cubicBezTo>
                    <a:pt x="810" y="209"/>
                    <a:pt x="679" y="77"/>
                    <a:pt x="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2"/>
            <p:cNvSpPr/>
            <p:nvPr/>
          </p:nvSpPr>
          <p:spPr>
            <a:xfrm>
              <a:off x="14309087" y="-1625055"/>
              <a:ext cx="96897" cy="293842"/>
            </a:xfrm>
            <a:custGeom>
              <a:avLst/>
              <a:gdLst/>
              <a:ahLst/>
              <a:cxnLst/>
              <a:rect l="l" t="t" r="r" b="b"/>
              <a:pathLst>
                <a:path w="614" h="1862" extrusionOk="0">
                  <a:moveTo>
                    <a:pt x="553" y="0"/>
                  </a:moveTo>
                  <a:cubicBezTo>
                    <a:pt x="559" y="351"/>
                    <a:pt x="252" y="613"/>
                    <a:pt x="121" y="942"/>
                  </a:cubicBezTo>
                  <a:cubicBezTo>
                    <a:pt x="0" y="1227"/>
                    <a:pt x="11" y="1604"/>
                    <a:pt x="197" y="1861"/>
                  </a:cubicBezTo>
                  <a:cubicBezTo>
                    <a:pt x="312" y="1626"/>
                    <a:pt x="318" y="1248"/>
                    <a:pt x="400" y="975"/>
                  </a:cubicBezTo>
                  <a:cubicBezTo>
                    <a:pt x="498" y="657"/>
                    <a:pt x="613" y="334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2"/>
            <p:cNvSpPr/>
            <p:nvPr/>
          </p:nvSpPr>
          <p:spPr>
            <a:xfrm>
              <a:off x="14641595" y="-1433159"/>
              <a:ext cx="302527" cy="322721"/>
            </a:xfrm>
            <a:custGeom>
              <a:avLst/>
              <a:gdLst/>
              <a:ahLst/>
              <a:cxnLst/>
              <a:rect l="l" t="t" r="r" b="b"/>
              <a:pathLst>
                <a:path w="1917" h="2045" extrusionOk="0">
                  <a:moveTo>
                    <a:pt x="1869" y="1"/>
                  </a:moveTo>
                  <a:cubicBezTo>
                    <a:pt x="1785" y="1"/>
                    <a:pt x="1147" y="325"/>
                    <a:pt x="1101" y="361"/>
                  </a:cubicBezTo>
                  <a:cubicBezTo>
                    <a:pt x="745" y="618"/>
                    <a:pt x="44" y="1330"/>
                    <a:pt x="12" y="1789"/>
                  </a:cubicBezTo>
                  <a:cubicBezTo>
                    <a:pt x="0" y="1974"/>
                    <a:pt x="63" y="2044"/>
                    <a:pt x="166" y="2044"/>
                  </a:cubicBezTo>
                  <a:cubicBezTo>
                    <a:pt x="464" y="2044"/>
                    <a:pt x="1094" y="1458"/>
                    <a:pt x="1232" y="1341"/>
                  </a:cubicBezTo>
                  <a:cubicBezTo>
                    <a:pt x="1418" y="1193"/>
                    <a:pt x="1583" y="1012"/>
                    <a:pt x="1714" y="810"/>
                  </a:cubicBezTo>
                  <a:cubicBezTo>
                    <a:pt x="1856" y="569"/>
                    <a:pt x="1916" y="284"/>
                    <a:pt x="1878" y="5"/>
                  </a:cubicBezTo>
                  <a:cubicBezTo>
                    <a:pt x="1878" y="2"/>
                    <a:pt x="1875" y="1"/>
                    <a:pt x="18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2"/>
            <p:cNvSpPr/>
            <p:nvPr/>
          </p:nvSpPr>
          <p:spPr>
            <a:xfrm>
              <a:off x="14566477" y="-1536997"/>
              <a:ext cx="299055" cy="361543"/>
            </a:xfrm>
            <a:custGeom>
              <a:avLst/>
              <a:gdLst/>
              <a:ahLst/>
              <a:cxnLst/>
              <a:rect l="l" t="t" r="r" b="b"/>
              <a:pathLst>
                <a:path w="1895" h="2291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1670" y="285"/>
                    <a:pt x="1314" y="428"/>
                    <a:pt x="1019" y="636"/>
                  </a:cubicBezTo>
                  <a:cubicBezTo>
                    <a:pt x="674" y="871"/>
                    <a:pt x="395" y="1194"/>
                    <a:pt x="219" y="1566"/>
                  </a:cubicBezTo>
                  <a:cubicBezTo>
                    <a:pt x="148" y="1714"/>
                    <a:pt x="0" y="1988"/>
                    <a:pt x="44" y="2152"/>
                  </a:cubicBezTo>
                  <a:cubicBezTo>
                    <a:pt x="75" y="2252"/>
                    <a:pt x="140" y="2291"/>
                    <a:pt x="212" y="2291"/>
                  </a:cubicBezTo>
                  <a:cubicBezTo>
                    <a:pt x="309" y="2291"/>
                    <a:pt x="420" y="2220"/>
                    <a:pt x="477" y="2135"/>
                  </a:cubicBezTo>
                  <a:cubicBezTo>
                    <a:pt x="603" y="1949"/>
                    <a:pt x="652" y="1730"/>
                    <a:pt x="794" y="1555"/>
                  </a:cubicBezTo>
                  <a:cubicBezTo>
                    <a:pt x="936" y="1375"/>
                    <a:pt x="1155" y="1271"/>
                    <a:pt x="1336" y="1128"/>
                  </a:cubicBezTo>
                  <a:cubicBezTo>
                    <a:pt x="1681" y="855"/>
                    <a:pt x="1883" y="439"/>
                    <a:pt x="1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2"/>
            <p:cNvSpPr/>
            <p:nvPr/>
          </p:nvSpPr>
          <p:spPr>
            <a:xfrm>
              <a:off x="14067163" y="-1354727"/>
              <a:ext cx="687747" cy="447391"/>
            </a:xfrm>
            <a:custGeom>
              <a:avLst/>
              <a:gdLst/>
              <a:ahLst/>
              <a:cxnLst/>
              <a:rect l="l" t="t" r="r" b="b"/>
              <a:pathLst>
                <a:path w="4358" h="2835" extrusionOk="0">
                  <a:moveTo>
                    <a:pt x="1148" y="1"/>
                  </a:moveTo>
                  <a:cubicBezTo>
                    <a:pt x="1066" y="1"/>
                    <a:pt x="985" y="8"/>
                    <a:pt x="904" y="23"/>
                  </a:cubicBezTo>
                  <a:cubicBezTo>
                    <a:pt x="510" y="88"/>
                    <a:pt x="110" y="422"/>
                    <a:pt x="55" y="838"/>
                  </a:cubicBezTo>
                  <a:cubicBezTo>
                    <a:pt x="1" y="1260"/>
                    <a:pt x="346" y="1495"/>
                    <a:pt x="663" y="1736"/>
                  </a:cubicBezTo>
                  <a:cubicBezTo>
                    <a:pt x="1375" y="2278"/>
                    <a:pt x="2234" y="2612"/>
                    <a:pt x="3104" y="2781"/>
                  </a:cubicBezTo>
                  <a:cubicBezTo>
                    <a:pt x="3252" y="2809"/>
                    <a:pt x="3405" y="2834"/>
                    <a:pt x="3556" y="2834"/>
                  </a:cubicBezTo>
                  <a:cubicBezTo>
                    <a:pt x="3645" y="2834"/>
                    <a:pt x="3734" y="2825"/>
                    <a:pt x="3821" y="2803"/>
                  </a:cubicBezTo>
                  <a:cubicBezTo>
                    <a:pt x="4051" y="2743"/>
                    <a:pt x="4270" y="2568"/>
                    <a:pt x="4314" y="2332"/>
                  </a:cubicBezTo>
                  <a:cubicBezTo>
                    <a:pt x="4358" y="2108"/>
                    <a:pt x="4243" y="1889"/>
                    <a:pt x="4106" y="1708"/>
                  </a:cubicBezTo>
                  <a:cubicBezTo>
                    <a:pt x="3657" y="1090"/>
                    <a:pt x="2989" y="674"/>
                    <a:pt x="2305" y="340"/>
                  </a:cubicBezTo>
                  <a:cubicBezTo>
                    <a:pt x="1942" y="163"/>
                    <a:pt x="1544" y="1"/>
                    <a:pt x="1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2"/>
            <p:cNvSpPr/>
            <p:nvPr/>
          </p:nvSpPr>
          <p:spPr>
            <a:xfrm>
              <a:off x="14096516" y="-1706327"/>
              <a:ext cx="143609" cy="408412"/>
            </a:xfrm>
            <a:custGeom>
              <a:avLst/>
              <a:gdLst/>
              <a:ahLst/>
              <a:cxnLst/>
              <a:rect l="l" t="t" r="r" b="b"/>
              <a:pathLst>
                <a:path w="910" h="2588" extrusionOk="0">
                  <a:moveTo>
                    <a:pt x="203" y="1"/>
                  </a:moveTo>
                  <a:cubicBezTo>
                    <a:pt x="28" y="45"/>
                    <a:pt x="1" y="280"/>
                    <a:pt x="12" y="466"/>
                  </a:cubicBezTo>
                  <a:cubicBezTo>
                    <a:pt x="39" y="871"/>
                    <a:pt x="67" y="1276"/>
                    <a:pt x="94" y="1681"/>
                  </a:cubicBezTo>
                  <a:cubicBezTo>
                    <a:pt x="105" y="1873"/>
                    <a:pt x="110" y="2497"/>
                    <a:pt x="340" y="2574"/>
                  </a:cubicBezTo>
                  <a:cubicBezTo>
                    <a:pt x="367" y="2583"/>
                    <a:pt x="393" y="2587"/>
                    <a:pt x="419" y="2587"/>
                  </a:cubicBezTo>
                  <a:cubicBezTo>
                    <a:pt x="647" y="2587"/>
                    <a:pt x="811" y="2241"/>
                    <a:pt x="860" y="2059"/>
                  </a:cubicBezTo>
                  <a:cubicBezTo>
                    <a:pt x="909" y="1824"/>
                    <a:pt x="904" y="1583"/>
                    <a:pt x="849" y="1347"/>
                  </a:cubicBezTo>
                  <a:cubicBezTo>
                    <a:pt x="751" y="849"/>
                    <a:pt x="532" y="390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2"/>
            <p:cNvSpPr/>
            <p:nvPr/>
          </p:nvSpPr>
          <p:spPr>
            <a:xfrm>
              <a:off x="14048226" y="-1500701"/>
              <a:ext cx="203894" cy="411411"/>
            </a:xfrm>
            <a:custGeom>
              <a:avLst/>
              <a:gdLst/>
              <a:ahLst/>
              <a:cxnLst/>
              <a:rect l="l" t="t" r="r" b="b"/>
              <a:pathLst>
                <a:path w="1292" h="2607" extrusionOk="0">
                  <a:moveTo>
                    <a:pt x="17" y="1"/>
                  </a:moveTo>
                  <a:lnTo>
                    <a:pt x="17" y="1"/>
                  </a:lnTo>
                  <a:cubicBezTo>
                    <a:pt x="203" y="428"/>
                    <a:pt x="88" y="909"/>
                    <a:pt x="44" y="1369"/>
                  </a:cubicBezTo>
                  <a:cubicBezTo>
                    <a:pt x="0" y="1829"/>
                    <a:pt x="61" y="2529"/>
                    <a:pt x="641" y="2601"/>
                  </a:cubicBezTo>
                  <a:cubicBezTo>
                    <a:pt x="673" y="2604"/>
                    <a:pt x="703" y="2606"/>
                    <a:pt x="731" y="2606"/>
                  </a:cubicBezTo>
                  <a:cubicBezTo>
                    <a:pt x="1292" y="2606"/>
                    <a:pt x="1076" y="1902"/>
                    <a:pt x="1029" y="1506"/>
                  </a:cubicBezTo>
                  <a:cubicBezTo>
                    <a:pt x="986" y="1150"/>
                    <a:pt x="931" y="772"/>
                    <a:pt x="712" y="488"/>
                  </a:cubicBezTo>
                  <a:cubicBezTo>
                    <a:pt x="531" y="263"/>
                    <a:pt x="269" y="132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2"/>
            <p:cNvSpPr/>
            <p:nvPr/>
          </p:nvSpPr>
          <p:spPr>
            <a:xfrm>
              <a:off x="14143660" y="-1377928"/>
              <a:ext cx="244925" cy="402258"/>
            </a:xfrm>
            <a:custGeom>
              <a:avLst/>
              <a:gdLst/>
              <a:ahLst/>
              <a:cxnLst/>
              <a:rect l="l" t="t" r="r" b="b"/>
              <a:pathLst>
                <a:path w="1552" h="2549" extrusionOk="0">
                  <a:moveTo>
                    <a:pt x="633" y="1"/>
                  </a:moveTo>
                  <a:cubicBezTo>
                    <a:pt x="463" y="1"/>
                    <a:pt x="1" y="1245"/>
                    <a:pt x="6" y="1430"/>
                  </a:cubicBezTo>
                  <a:cubicBezTo>
                    <a:pt x="28" y="1791"/>
                    <a:pt x="252" y="2240"/>
                    <a:pt x="570" y="2443"/>
                  </a:cubicBezTo>
                  <a:cubicBezTo>
                    <a:pt x="687" y="2516"/>
                    <a:pt x="791" y="2549"/>
                    <a:pt x="882" y="2549"/>
                  </a:cubicBezTo>
                  <a:cubicBezTo>
                    <a:pt x="1551" y="2549"/>
                    <a:pt x="1535" y="783"/>
                    <a:pt x="1188" y="374"/>
                  </a:cubicBezTo>
                  <a:lnTo>
                    <a:pt x="1188" y="374"/>
                  </a:lnTo>
                  <a:cubicBezTo>
                    <a:pt x="1040" y="494"/>
                    <a:pt x="931" y="658"/>
                    <a:pt x="882" y="844"/>
                  </a:cubicBezTo>
                  <a:cubicBezTo>
                    <a:pt x="914" y="549"/>
                    <a:pt x="832" y="259"/>
                    <a:pt x="663" y="18"/>
                  </a:cubicBezTo>
                  <a:cubicBezTo>
                    <a:pt x="654" y="6"/>
                    <a:pt x="644" y="1"/>
                    <a:pt x="6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2"/>
            <p:cNvSpPr/>
            <p:nvPr/>
          </p:nvSpPr>
          <p:spPr>
            <a:xfrm>
              <a:off x="14398882" y="-1234318"/>
              <a:ext cx="313731" cy="248393"/>
            </a:xfrm>
            <a:custGeom>
              <a:avLst/>
              <a:gdLst/>
              <a:ahLst/>
              <a:cxnLst/>
              <a:rect l="l" t="t" r="r" b="b"/>
              <a:pathLst>
                <a:path w="1988" h="1574" extrusionOk="0">
                  <a:moveTo>
                    <a:pt x="449" y="1"/>
                  </a:moveTo>
                  <a:cubicBezTo>
                    <a:pt x="402" y="1"/>
                    <a:pt x="356" y="7"/>
                    <a:pt x="313" y="20"/>
                  </a:cubicBezTo>
                  <a:cubicBezTo>
                    <a:pt x="1" y="124"/>
                    <a:pt x="263" y="502"/>
                    <a:pt x="417" y="672"/>
                  </a:cubicBezTo>
                  <a:cubicBezTo>
                    <a:pt x="619" y="907"/>
                    <a:pt x="827" y="1142"/>
                    <a:pt x="1079" y="1318"/>
                  </a:cubicBezTo>
                  <a:cubicBezTo>
                    <a:pt x="1290" y="1468"/>
                    <a:pt x="1540" y="1573"/>
                    <a:pt x="1787" y="1573"/>
                  </a:cubicBezTo>
                  <a:cubicBezTo>
                    <a:pt x="1828" y="1573"/>
                    <a:pt x="1870" y="1570"/>
                    <a:pt x="1911" y="1564"/>
                  </a:cubicBezTo>
                  <a:cubicBezTo>
                    <a:pt x="1988" y="1378"/>
                    <a:pt x="1862" y="1164"/>
                    <a:pt x="1741" y="1000"/>
                  </a:cubicBezTo>
                  <a:cubicBezTo>
                    <a:pt x="1550" y="726"/>
                    <a:pt x="1347" y="453"/>
                    <a:pt x="1095" y="261"/>
                  </a:cubicBezTo>
                  <a:cubicBezTo>
                    <a:pt x="928" y="135"/>
                    <a:pt x="672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2"/>
            <p:cNvSpPr/>
            <p:nvPr/>
          </p:nvSpPr>
          <p:spPr>
            <a:xfrm>
              <a:off x="14507771" y="-1023642"/>
              <a:ext cx="288639" cy="170119"/>
            </a:xfrm>
            <a:custGeom>
              <a:avLst/>
              <a:gdLst/>
              <a:ahLst/>
              <a:cxnLst/>
              <a:rect l="l" t="t" r="r" b="b"/>
              <a:pathLst>
                <a:path w="1829" h="1078" extrusionOk="0">
                  <a:moveTo>
                    <a:pt x="1539" y="0"/>
                  </a:moveTo>
                  <a:cubicBezTo>
                    <a:pt x="1494" y="0"/>
                    <a:pt x="1448" y="7"/>
                    <a:pt x="1407" y="15"/>
                  </a:cubicBezTo>
                  <a:cubicBezTo>
                    <a:pt x="1079" y="92"/>
                    <a:pt x="0" y="371"/>
                    <a:pt x="121" y="858"/>
                  </a:cubicBezTo>
                  <a:cubicBezTo>
                    <a:pt x="159" y="1017"/>
                    <a:pt x="255" y="1077"/>
                    <a:pt x="381" y="1077"/>
                  </a:cubicBezTo>
                  <a:cubicBezTo>
                    <a:pt x="743" y="1077"/>
                    <a:pt x="1353" y="577"/>
                    <a:pt x="1544" y="459"/>
                  </a:cubicBezTo>
                  <a:cubicBezTo>
                    <a:pt x="1675" y="377"/>
                    <a:pt x="1828" y="240"/>
                    <a:pt x="1757" y="103"/>
                  </a:cubicBezTo>
                  <a:cubicBezTo>
                    <a:pt x="1721" y="26"/>
                    <a:pt x="1632" y="0"/>
                    <a:pt x="15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2"/>
            <p:cNvSpPr/>
            <p:nvPr/>
          </p:nvSpPr>
          <p:spPr>
            <a:xfrm>
              <a:off x="14348224" y="-1221378"/>
              <a:ext cx="252973" cy="313253"/>
            </a:xfrm>
            <a:custGeom>
              <a:avLst/>
              <a:gdLst/>
              <a:ahLst/>
              <a:cxnLst/>
              <a:rect l="l" t="t" r="r" b="b"/>
              <a:pathLst>
                <a:path w="1603" h="1985" extrusionOk="0">
                  <a:moveTo>
                    <a:pt x="1473" y="0"/>
                  </a:moveTo>
                  <a:cubicBezTo>
                    <a:pt x="1078" y="0"/>
                    <a:pt x="0" y="1286"/>
                    <a:pt x="42" y="1663"/>
                  </a:cubicBezTo>
                  <a:cubicBezTo>
                    <a:pt x="69" y="1894"/>
                    <a:pt x="165" y="1984"/>
                    <a:pt x="293" y="1984"/>
                  </a:cubicBezTo>
                  <a:cubicBezTo>
                    <a:pt x="635" y="1984"/>
                    <a:pt x="1206" y="1332"/>
                    <a:pt x="1274" y="1017"/>
                  </a:cubicBezTo>
                  <a:cubicBezTo>
                    <a:pt x="1318" y="798"/>
                    <a:pt x="1307" y="551"/>
                    <a:pt x="1444" y="371"/>
                  </a:cubicBezTo>
                  <a:cubicBezTo>
                    <a:pt x="1498" y="316"/>
                    <a:pt x="1542" y="256"/>
                    <a:pt x="1581" y="190"/>
                  </a:cubicBezTo>
                  <a:cubicBezTo>
                    <a:pt x="1602" y="125"/>
                    <a:pt x="1581" y="21"/>
                    <a:pt x="1509" y="4"/>
                  </a:cubicBezTo>
                  <a:cubicBezTo>
                    <a:pt x="1498" y="1"/>
                    <a:pt x="1486" y="0"/>
                    <a:pt x="1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2"/>
            <p:cNvSpPr/>
            <p:nvPr/>
          </p:nvSpPr>
          <p:spPr>
            <a:xfrm>
              <a:off x="14369529" y="-960676"/>
              <a:ext cx="562444" cy="197105"/>
            </a:xfrm>
            <a:custGeom>
              <a:avLst/>
              <a:gdLst/>
              <a:ahLst/>
              <a:cxnLst/>
              <a:rect l="l" t="t" r="r" b="b"/>
              <a:pathLst>
                <a:path w="3564" h="1249" extrusionOk="0">
                  <a:moveTo>
                    <a:pt x="3564" y="1045"/>
                  </a:moveTo>
                  <a:lnTo>
                    <a:pt x="3563" y="1045"/>
                  </a:lnTo>
                  <a:lnTo>
                    <a:pt x="3563" y="1045"/>
                  </a:lnTo>
                  <a:cubicBezTo>
                    <a:pt x="3563" y="1045"/>
                    <a:pt x="3564" y="1045"/>
                    <a:pt x="3564" y="1045"/>
                  </a:cubicBezTo>
                  <a:close/>
                  <a:moveTo>
                    <a:pt x="1014" y="0"/>
                  </a:moveTo>
                  <a:cubicBezTo>
                    <a:pt x="965" y="0"/>
                    <a:pt x="919" y="5"/>
                    <a:pt x="876" y="16"/>
                  </a:cubicBezTo>
                  <a:cubicBezTo>
                    <a:pt x="0" y="246"/>
                    <a:pt x="1511" y="1231"/>
                    <a:pt x="1933" y="1248"/>
                  </a:cubicBezTo>
                  <a:cubicBezTo>
                    <a:pt x="1956" y="1248"/>
                    <a:pt x="1980" y="1249"/>
                    <a:pt x="2003" y="1249"/>
                  </a:cubicBezTo>
                  <a:cubicBezTo>
                    <a:pt x="2165" y="1249"/>
                    <a:pt x="2322" y="1232"/>
                    <a:pt x="2480" y="1204"/>
                  </a:cubicBezTo>
                  <a:lnTo>
                    <a:pt x="3563" y="1045"/>
                  </a:lnTo>
                  <a:lnTo>
                    <a:pt x="3563" y="1045"/>
                  </a:lnTo>
                  <a:cubicBezTo>
                    <a:pt x="3547" y="1047"/>
                    <a:pt x="3531" y="1049"/>
                    <a:pt x="3514" y="1049"/>
                  </a:cubicBezTo>
                  <a:cubicBezTo>
                    <a:pt x="3167" y="1049"/>
                    <a:pt x="2548" y="600"/>
                    <a:pt x="2267" y="465"/>
                  </a:cubicBezTo>
                  <a:cubicBezTo>
                    <a:pt x="1965" y="324"/>
                    <a:pt x="1407" y="0"/>
                    <a:pt x="10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00" name="Google Shape;6800;p22"/>
          <p:cNvGrpSpPr/>
          <p:nvPr/>
        </p:nvGrpSpPr>
        <p:grpSpPr>
          <a:xfrm rot="9000000">
            <a:off x="12741567" y="-737505"/>
            <a:ext cx="1328943" cy="2311367"/>
            <a:chOff x="272217" y="3453993"/>
            <a:chExt cx="912735" cy="1587279"/>
          </a:xfrm>
        </p:grpSpPr>
        <p:sp>
          <p:nvSpPr>
            <p:cNvPr id="6801" name="Google Shape;6801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2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08" name="Google Shape;6808;p22"/>
          <p:cNvGrpSpPr/>
          <p:nvPr/>
        </p:nvGrpSpPr>
        <p:grpSpPr>
          <a:xfrm rot="-1180766">
            <a:off x="10608296" y="-524944"/>
            <a:ext cx="1443504" cy="1443504"/>
            <a:chOff x="1573274" y="-1786841"/>
            <a:chExt cx="808209" cy="808209"/>
          </a:xfrm>
        </p:grpSpPr>
        <p:sp>
          <p:nvSpPr>
            <p:cNvPr id="6809" name="Google Shape;6809;p22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2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2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2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2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2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2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2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2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2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2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2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21" name="Google Shape;6821;p22"/>
          <p:cNvGrpSpPr/>
          <p:nvPr/>
        </p:nvGrpSpPr>
        <p:grpSpPr>
          <a:xfrm rot="6455040">
            <a:off x="11218169" y="312655"/>
            <a:ext cx="1502544" cy="1278573"/>
            <a:chOff x="1978145" y="-996458"/>
            <a:chExt cx="962247" cy="818814"/>
          </a:xfrm>
        </p:grpSpPr>
        <p:sp>
          <p:nvSpPr>
            <p:cNvPr id="6822" name="Google Shape;6822;p22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2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2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2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2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2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2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2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2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2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2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2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2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2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2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2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2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2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2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2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2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2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2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2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2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7" name="Google Shape;6847;p22"/>
          <p:cNvSpPr/>
          <p:nvPr/>
        </p:nvSpPr>
        <p:spPr>
          <a:xfrm>
            <a:off x="5245701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848" name="Google Shape;6848;p22"/>
          <p:cNvGrpSpPr/>
          <p:nvPr/>
        </p:nvGrpSpPr>
        <p:grpSpPr>
          <a:xfrm>
            <a:off x="4423215" y="4524464"/>
            <a:ext cx="1481917" cy="2577105"/>
            <a:chOff x="272217" y="3453993"/>
            <a:chExt cx="912735" cy="1587279"/>
          </a:xfrm>
        </p:grpSpPr>
        <p:sp>
          <p:nvSpPr>
            <p:cNvPr id="6849" name="Google Shape;6849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56" name="Google Shape;6856;p22"/>
          <p:cNvSpPr/>
          <p:nvPr/>
        </p:nvSpPr>
        <p:spPr>
          <a:xfrm>
            <a:off x="-1373866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03200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9" name="Google Shape;8199;p30"/>
          <p:cNvSpPr/>
          <p:nvPr/>
        </p:nvSpPr>
        <p:spPr>
          <a:xfrm flipH="1">
            <a:off x="-1194608" y="3632191"/>
            <a:ext cx="7349248" cy="3153828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00" name="Google Shape;8200;p30"/>
          <p:cNvSpPr txBox="1">
            <a:spLocks noGrp="1"/>
          </p:cNvSpPr>
          <p:nvPr>
            <p:ph type="body" idx="1"/>
          </p:nvPr>
        </p:nvSpPr>
        <p:spPr>
          <a:xfrm>
            <a:off x="5559967" y="1894200"/>
            <a:ext cx="5800000" cy="30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2133">
                <a:solidFill>
                  <a:schemeClr val="dk1"/>
                </a:solidFill>
              </a:defRPr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201" name="Google Shape;8201;p30"/>
          <p:cNvSpPr txBox="1">
            <a:spLocks noGrp="1"/>
          </p:cNvSpPr>
          <p:nvPr>
            <p:ph type="title"/>
          </p:nvPr>
        </p:nvSpPr>
        <p:spPr>
          <a:xfrm>
            <a:off x="5559967" y="591333"/>
            <a:ext cx="516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202" name="Google Shape;8202;p30"/>
          <p:cNvGrpSpPr/>
          <p:nvPr/>
        </p:nvGrpSpPr>
        <p:grpSpPr>
          <a:xfrm rot="-2700000">
            <a:off x="-1061739" y="-659433"/>
            <a:ext cx="3832941" cy="2422333"/>
            <a:chOff x="713150" y="2225725"/>
            <a:chExt cx="795400" cy="502675"/>
          </a:xfrm>
        </p:grpSpPr>
        <p:sp>
          <p:nvSpPr>
            <p:cNvPr id="8203" name="Google Shape;8203;p30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30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30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30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30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30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30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30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30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30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30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30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30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30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30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30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30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30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30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30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30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30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30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30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30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30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30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30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30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30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30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30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30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30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30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30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30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30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30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30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30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30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30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30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30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30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30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30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30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30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30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30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30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30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30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30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30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30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30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30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30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30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30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30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30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30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30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30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30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30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30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30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30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30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30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30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30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30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30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30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30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30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30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30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30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30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30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30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30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30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30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30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30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30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30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30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30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30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30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30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30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30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30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30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30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30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30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30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30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30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30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30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30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30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30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30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30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320" name="Google Shape;8320;p30"/>
          <p:cNvGrpSpPr/>
          <p:nvPr/>
        </p:nvGrpSpPr>
        <p:grpSpPr>
          <a:xfrm rot="-751017">
            <a:off x="-3917660" y="-1051934"/>
            <a:ext cx="3832983" cy="2422359"/>
            <a:chOff x="713150" y="2225725"/>
            <a:chExt cx="795400" cy="502675"/>
          </a:xfrm>
        </p:grpSpPr>
        <p:sp>
          <p:nvSpPr>
            <p:cNvPr id="8321" name="Google Shape;8321;p30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30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30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30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30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30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30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30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30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30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30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30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30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30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30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30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30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30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30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30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30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30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30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30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30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30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30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30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30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30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30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30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30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30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30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30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30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30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30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30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30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30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30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30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30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30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30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30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30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30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30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30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30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30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30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30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30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30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30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30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30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30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30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30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30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30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30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30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30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30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30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30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30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30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30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30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30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30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30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30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30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30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30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30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30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30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30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30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30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30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30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30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30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30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30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30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30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30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30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30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30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30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30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30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30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30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30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30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30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30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30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30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30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30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30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30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30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438" name="Google Shape;8438;p30"/>
          <p:cNvGrpSpPr/>
          <p:nvPr/>
        </p:nvGrpSpPr>
        <p:grpSpPr>
          <a:xfrm rot="-8100000">
            <a:off x="-3079672" y="-426163"/>
            <a:ext cx="4310119" cy="2566616"/>
            <a:chOff x="238125" y="2514275"/>
            <a:chExt cx="904975" cy="538900"/>
          </a:xfrm>
        </p:grpSpPr>
        <p:sp>
          <p:nvSpPr>
            <p:cNvPr id="8439" name="Google Shape;8439;p30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30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30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30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30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30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30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30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30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30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30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30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30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30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30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30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30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30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30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30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30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30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30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30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30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30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30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30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30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30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30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30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30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30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30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30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30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30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30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30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30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30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30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30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30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30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30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30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30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30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30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30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30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30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30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30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30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30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30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30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30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30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30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30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30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30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30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30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30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30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30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30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30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30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30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30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30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30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0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0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0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0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0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0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0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0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0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0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0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0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0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0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0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0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0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0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0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0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0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0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0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0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0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0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0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0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0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0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0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0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0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0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0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0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0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0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0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0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0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0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0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0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0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0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0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0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0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0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0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0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0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0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0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0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0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0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0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0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0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0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0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0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0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0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0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0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0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0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0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0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0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0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0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0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0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0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0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0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7" name="Google Shape;8597;p30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8" name="Google Shape;8598;p30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9" name="Google Shape;8599;p30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0" name="Google Shape;8600;p30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1" name="Google Shape;8601;p30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2" name="Google Shape;8602;p30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3" name="Google Shape;8603;p30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0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0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0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0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0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0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0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0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0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0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0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0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0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0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0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0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0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0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0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0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0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0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0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0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0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0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0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0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0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0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0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0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0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0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0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0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0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0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0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0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0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0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0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0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0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0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0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0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0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0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0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0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0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0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0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0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0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0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0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0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0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0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0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0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0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0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0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0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0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0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0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0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0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0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0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0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0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0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0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0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0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0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0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0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0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0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0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0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0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0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0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0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0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0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0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0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0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0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0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0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0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0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0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0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0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0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0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0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0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0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0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0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0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0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0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0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0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0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0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0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0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0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0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0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0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0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0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0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0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0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0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0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0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0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0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0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0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0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0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0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0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0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0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0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48" name="Google Shape;8748;p30"/>
          <p:cNvSpPr/>
          <p:nvPr/>
        </p:nvSpPr>
        <p:spPr>
          <a:xfrm>
            <a:off x="10729559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49" name="Google Shape;8749;p30"/>
          <p:cNvGrpSpPr/>
          <p:nvPr/>
        </p:nvGrpSpPr>
        <p:grpSpPr>
          <a:xfrm>
            <a:off x="841695" y="4337875"/>
            <a:ext cx="1502848" cy="2581392"/>
            <a:chOff x="14253922" y="-1754319"/>
            <a:chExt cx="417938" cy="717824"/>
          </a:xfrm>
        </p:grpSpPr>
        <p:sp>
          <p:nvSpPr>
            <p:cNvPr id="8750" name="Google Shape;8750;p30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0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0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0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0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0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0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0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0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0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0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0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0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0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0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0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0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0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68" name="Google Shape;8768;p30"/>
          <p:cNvGrpSpPr/>
          <p:nvPr/>
        </p:nvGrpSpPr>
        <p:grpSpPr>
          <a:xfrm>
            <a:off x="2344538" y="4257184"/>
            <a:ext cx="1502849" cy="2613507"/>
            <a:chOff x="272217" y="3453993"/>
            <a:chExt cx="912735" cy="1587279"/>
          </a:xfrm>
        </p:grpSpPr>
        <p:sp>
          <p:nvSpPr>
            <p:cNvPr id="8769" name="Google Shape;8769;p30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0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0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0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0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0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0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76" name="Google Shape;8776;p30"/>
          <p:cNvSpPr/>
          <p:nvPr/>
        </p:nvSpPr>
        <p:spPr>
          <a:xfrm>
            <a:off x="-3429441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77" name="Google Shape;8777;p30"/>
          <p:cNvSpPr/>
          <p:nvPr/>
        </p:nvSpPr>
        <p:spPr>
          <a:xfrm>
            <a:off x="3193068" y="6016567"/>
            <a:ext cx="7819592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7762325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9" name="Google Shape;8779;p31"/>
          <p:cNvSpPr txBox="1">
            <a:spLocks noGrp="1"/>
          </p:cNvSpPr>
          <p:nvPr>
            <p:ph type="title"/>
          </p:nvPr>
        </p:nvSpPr>
        <p:spPr>
          <a:xfrm>
            <a:off x="1173884" y="2308584"/>
            <a:ext cx="499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780" name="Google Shape;8780;p31"/>
          <p:cNvSpPr txBox="1">
            <a:spLocks noGrp="1"/>
          </p:cNvSpPr>
          <p:nvPr>
            <p:ph type="subTitle" idx="1"/>
          </p:nvPr>
        </p:nvSpPr>
        <p:spPr>
          <a:xfrm>
            <a:off x="1173784" y="3072184"/>
            <a:ext cx="4999600" cy="14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8781" name="Google Shape;8781;p31"/>
          <p:cNvGrpSpPr/>
          <p:nvPr/>
        </p:nvGrpSpPr>
        <p:grpSpPr>
          <a:xfrm rot="1179249">
            <a:off x="-223533" y="234897"/>
            <a:ext cx="1502556" cy="1278584"/>
            <a:chOff x="1978145" y="-996458"/>
            <a:chExt cx="962247" cy="818814"/>
          </a:xfrm>
        </p:grpSpPr>
        <p:sp>
          <p:nvSpPr>
            <p:cNvPr id="8782" name="Google Shape;8782;p31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1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1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1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1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1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1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1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1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1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1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1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1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1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1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1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1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1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1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1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1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1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1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1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1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07" name="Google Shape;8807;p31"/>
          <p:cNvSpPr/>
          <p:nvPr/>
        </p:nvSpPr>
        <p:spPr>
          <a:xfrm rot="2392706" flipH="1">
            <a:off x="-324050" y="-491397"/>
            <a:ext cx="1703609" cy="1628773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08" name="Google Shape;8808;p31"/>
          <p:cNvGrpSpPr/>
          <p:nvPr/>
        </p:nvGrpSpPr>
        <p:grpSpPr>
          <a:xfrm rot="8344615">
            <a:off x="-1914588" y="-1628750"/>
            <a:ext cx="2426840" cy="2117505"/>
            <a:chOff x="-1033342" y="-651870"/>
            <a:chExt cx="1568154" cy="1368271"/>
          </a:xfrm>
        </p:grpSpPr>
        <p:sp>
          <p:nvSpPr>
            <p:cNvPr id="8809" name="Google Shape;8809;p31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1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1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12" name="Google Shape;8812;p31"/>
          <p:cNvSpPr/>
          <p:nvPr/>
        </p:nvSpPr>
        <p:spPr>
          <a:xfrm>
            <a:off x="-3533771" y="3591518"/>
            <a:ext cx="7898571" cy="3436461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3" name="Google Shape;8813;p31"/>
          <p:cNvSpPr/>
          <p:nvPr/>
        </p:nvSpPr>
        <p:spPr>
          <a:xfrm flipH="1">
            <a:off x="-3800161" y="4865239"/>
            <a:ext cx="6921585" cy="1904124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4" name="Google Shape;8814;p31"/>
          <p:cNvSpPr/>
          <p:nvPr/>
        </p:nvSpPr>
        <p:spPr>
          <a:xfrm>
            <a:off x="-9024189" y="6020618"/>
            <a:ext cx="9290692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15" name="Google Shape;8815;p31"/>
          <p:cNvGrpSpPr/>
          <p:nvPr/>
        </p:nvGrpSpPr>
        <p:grpSpPr>
          <a:xfrm rot="-7509194" flipH="1">
            <a:off x="-4296508" y="-498739"/>
            <a:ext cx="5607285" cy="3537873"/>
            <a:chOff x="238125" y="2514275"/>
            <a:chExt cx="854125" cy="538900"/>
          </a:xfrm>
        </p:grpSpPr>
        <p:sp>
          <p:nvSpPr>
            <p:cNvPr id="8816" name="Google Shape;8816;p31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1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1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1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1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1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1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1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1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1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1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1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1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1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1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1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1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1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1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1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1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1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1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1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1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1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1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1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1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1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1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1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1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1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1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1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1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1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1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1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1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1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1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1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1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1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1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1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1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1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1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1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1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1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1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1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1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1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1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1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1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1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1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1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1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1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1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1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1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1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1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1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1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1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1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1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1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1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1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1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1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1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1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1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1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1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1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1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1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1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1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1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1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1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1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1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1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1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1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1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1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1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1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1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1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1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1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1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1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1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1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1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1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1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1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1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1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1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1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1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1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1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1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1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1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1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1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1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1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1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1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1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1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1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1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1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1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1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1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1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1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1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1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1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1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1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1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1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1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1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1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1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1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1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1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1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1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1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1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1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1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1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1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1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1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1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1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1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1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1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1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1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1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1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1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1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1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1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1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1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1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1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1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1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1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1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1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1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1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1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1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1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1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1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1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1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1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1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1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1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1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1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1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1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1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1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1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1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1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1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1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1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1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1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1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1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1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1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1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1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1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1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1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1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1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1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1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1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1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1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1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1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1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1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1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1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1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1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1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1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1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1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1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1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1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1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1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1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1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1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1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1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1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1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1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1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1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1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1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1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1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1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1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1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1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1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1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1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1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1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1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1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1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1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1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1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1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1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1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1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1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1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1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1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1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10" name="Google Shape;9110;p31"/>
          <p:cNvGrpSpPr/>
          <p:nvPr/>
        </p:nvGrpSpPr>
        <p:grpSpPr>
          <a:xfrm rot="10800000">
            <a:off x="-100138" y="-656599"/>
            <a:ext cx="833345" cy="2283920"/>
            <a:chOff x="926123" y="3661100"/>
            <a:chExt cx="625009" cy="1712940"/>
          </a:xfrm>
        </p:grpSpPr>
        <p:sp>
          <p:nvSpPr>
            <p:cNvPr id="9111" name="Google Shape;9111;p31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1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1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1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1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1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1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1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1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1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21" name="Google Shape;9121;p31"/>
          <p:cNvSpPr/>
          <p:nvPr/>
        </p:nvSpPr>
        <p:spPr>
          <a:xfrm>
            <a:off x="11" y="6020618"/>
            <a:ext cx="9290692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22" name="Google Shape;9122;p31"/>
          <p:cNvSpPr/>
          <p:nvPr/>
        </p:nvSpPr>
        <p:spPr>
          <a:xfrm flipH="1">
            <a:off x="8108311" y="6020618"/>
            <a:ext cx="9290692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750810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0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8" name="Google Shape;10398;p35"/>
          <p:cNvSpPr txBox="1">
            <a:spLocks noGrp="1"/>
          </p:cNvSpPr>
          <p:nvPr>
            <p:ph type="title"/>
          </p:nvPr>
        </p:nvSpPr>
        <p:spPr>
          <a:xfrm>
            <a:off x="1831591" y="2308800"/>
            <a:ext cx="33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99" name="Google Shape;10399;p35"/>
          <p:cNvSpPr txBox="1">
            <a:spLocks noGrp="1"/>
          </p:cNvSpPr>
          <p:nvPr>
            <p:ph type="subTitle" idx="1"/>
          </p:nvPr>
        </p:nvSpPr>
        <p:spPr>
          <a:xfrm>
            <a:off x="1666500" y="3072384"/>
            <a:ext cx="3661200" cy="14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400" name="Google Shape;10400;p35"/>
          <p:cNvGrpSpPr/>
          <p:nvPr/>
        </p:nvGrpSpPr>
        <p:grpSpPr>
          <a:xfrm rot="10428974">
            <a:off x="-865074" y="1077219"/>
            <a:ext cx="831969" cy="1395137"/>
            <a:chOff x="352625" y="2514275"/>
            <a:chExt cx="150500" cy="252375"/>
          </a:xfrm>
        </p:grpSpPr>
        <p:sp>
          <p:nvSpPr>
            <p:cNvPr id="10401" name="Google Shape;10401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2" name="Google Shape;10402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3" name="Google Shape;10403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4" name="Google Shape;10404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5" name="Google Shape;10405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6" name="Google Shape;10406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7" name="Google Shape;10407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8" name="Google Shape;10408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9" name="Google Shape;10409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0" name="Google Shape;10410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1" name="Google Shape;10411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2" name="Google Shape;10412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3" name="Google Shape;10413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414" name="Google Shape;10414;p35"/>
          <p:cNvGrpSpPr/>
          <p:nvPr/>
        </p:nvGrpSpPr>
        <p:grpSpPr>
          <a:xfrm rot="-9443905" flipH="1">
            <a:off x="-2384524" y="-326858"/>
            <a:ext cx="831967" cy="1395135"/>
            <a:chOff x="352625" y="2514275"/>
            <a:chExt cx="150500" cy="252375"/>
          </a:xfrm>
        </p:grpSpPr>
        <p:sp>
          <p:nvSpPr>
            <p:cNvPr id="10415" name="Google Shape;10415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6" name="Google Shape;10416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7" name="Google Shape;10417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8" name="Google Shape;10418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9" name="Google Shape;10419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0" name="Google Shape;10420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1" name="Google Shape;10421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2" name="Google Shape;10422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3" name="Google Shape;10423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4" name="Google Shape;10424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5" name="Google Shape;10425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6" name="Google Shape;10426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7" name="Google Shape;10427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428" name="Google Shape;10428;p35"/>
          <p:cNvGrpSpPr/>
          <p:nvPr/>
        </p:nvGrpSpPr>
        <p:grpSpPr>
          <a:xfrm>
            <a:off x="-2364779" y="-926173"/>
            <a:ext cx="3020571" cy="3028589"/>
            <a:chOff x="7756235" y="-630717"/>
            <a:chExt cx="2360312" cy="2366578"/>
          </a:xfrm>
        </p:grpSpPr>
        <p:grpSp>
          <p:nvGrpSpPr>
            <p:cNvPr id="10429" name="Google Shape;10429;p35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0430" name="Google Shape;10430;p35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1" name="Google Shape;10431;p35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2" name="Google Shape;10432;p35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33" name="Google Shape;10433;p35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0434" name="Google Shape;10434;p35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5" name="Google Shape;10435;p35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6" name="Google Shape;10436;p35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7" name="Google Shape;10437;p35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8" name="Google Shape;10438;p35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9" name="Google Shape;10439;p35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0" name="Google Shape;10440;p35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1" name="Google Shape;10441;p35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2" name="Google Shape;10442;p35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3" name="Google Shape;10443;p35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4" name="Google Shape;10444;p35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5" name="Google Shape;10445;p35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6" name="Google Shape;10446;p35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7" name="Google Shape;10447;p35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8" name="Google Shape;10448;p35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9" name="Google Shape;10449;p35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0" name="Google Shape;10450;p35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1" name="Google Shape;10451;p35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2" name="Google Shape;10452;p35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3" name="Google Shape;10453;p35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4" name="Google Shape;10454;p35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5" name="Google Shape;10455;p35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6" name="Google Shape;10456;p35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7" name="Google Shape;10457;p35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8" name="Google Shape;10458;p35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9" name="Google Shape;10459;p35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60" name="Google Shape;10460;p35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0461" name="Google Shape;10461;p35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2" name="Google Shape;10462;p35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3" name="Google Shape;10463;p35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4" name="Google Shape;10464;p35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5" name="Google Shape;10465;p35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6" name="Google Shape;10466;p35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7" name="Google Shape;10467;p35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0468" name="Google Shape;10468;p35"/>
          <p:cNvGrpSpPr/>
          <p:nvPr/>
        </p:nvGrpSpPr>
        <p:grpSpPr>
          <a:xfrm rot="10279855">
            <a:off x="-528650" y="-555737"/>
            <a:ext cx="4067923" cy="2566608"/>
            <a:chOff x="238125" y="2514275"/>
            <a:chExt cx="854125" cy="538900"/>
          </a:xfrm>
        </p:grpSpPr>
        <p:sp>
          <p:nvSpPr>
            <p:cNvPr id="10469" name="Google Shape;10469;p3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0" name="Google Shape;10470;p3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1" name="Google Shape;10471;p3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2" name="Google Shape;10472;p3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3" name="Google Shape;10473;p3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4" name="Google Shape;10474;p3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5" name="Google Shape;10475;p3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6" name="Google Shape;10476;p3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7" name="Google Shape;10477;p3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8" name="Google Shape;10478;p3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9" name="Google Shape;10479;p3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0" name="Google Shape;10480;p3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1" name="Google Shape;10481;p3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2" name="Google Shape;10482;p3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3" name="Google Shape;10483;p3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4" name="Google Shape;10484;p3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5" name="Google Shape;10485;p3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6" name="Google Shape;10486;p3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7" name="Google Shape;10487;p3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8" name="Google Shape;10488;p3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9" name="Google Shape;10489;p3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0" name="Google Shape;10490;p3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1" name="Google Shape;10491;p3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2" name="Google Shape;10492;p3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3" name="Google Shape;10493;p3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4" name="Google Shape;10494;p3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5" name="Google Shape;10495;p3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6" name="Google Shape;10496;p3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7" name="Google Shape;10497;p3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8" name="Google Shape;10498;p3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9" name="Google Shape;10499;p3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0" name="Google Shape;10500;p3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1" name="Google Shape;10501;p3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2" name="Google Shape;10502;p3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3" name="Google Shape;10503;p3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4" name="Google Shape;10504;p3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5" name="Google Shape;10505;p3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6" name="Google Shape;10506;p3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7" name="Google Shape;10507;p3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8" name="Google Shape;10508;p3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9" name="Google Shape;10509;p3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0" name="Google Shape;10510;p3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1" name="Google Shape;10511;p3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2" name="Google Shape;10512;p3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3" name="Google Shape;10513;p3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4" name="Google Shape;10514;p3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5" name="Google Shape;10515;p3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6" name="Google Shape;10516;p3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7" name="Google Shape;10517;p3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8" name="Google Shape;10518;p3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9" name="Google Shape;10519;p3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0" name="Google Shape;10520;p3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1" name="Google Shape;10521;p3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2" name="Google Shape;10522;p3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3" name="Google Shape;10523;p3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4" name="Google Shape;10524;p3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5" name="Google Shape;10525;p3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6" name="Google Shape;10526;p3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7" name="Google Shape;10527;p3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8" name="Google Shape;10528;p3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9" name="Google Shape;10529;p3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0" name="Google Shape;10530;p3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1" name="Google Shape;10531;p3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2" name="Google Shape;10532;p3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3" name="Google Shape;10533;p3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4" name="Google Shape;10534;p3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5" name="Google Shape;10535;p3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6" name="Google Shape;10536;p3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7" name="Google Shape;10537;p3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8" name="Google Shape;10538;p3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9" name="Google Shape;10539;p3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0" name="Google Shape;10540;p3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1" name="Google Shape;10541;p3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2" name="Google Shape;10542;p3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3" name="Google Shape;10543;p3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4" name="Google Shape;10544;p3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5" name="Google Shape;10545;p3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6" name="Google Shape;10546;p3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7" name="Google Shape;10547;p3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8" name="Google Shape;10548;p3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9" name="Google Shape;10549;p3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0" name="Google Shape;10550;p3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1" name="Google Shape;10551;p3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2" name="Google Shape;10552;p3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3" name="Google Shape;10553;p3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4" name="Google Shape;10554;p3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5" name="Google Shape;10555;p3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6" name="Google Shape;10556;p3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7" name="Google Shape;10557;p3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8" name="Google Shape;10558;p3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9" name="Google Shape;10559;p3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0" name="Google Shape;10560;p3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1" name="Google Shape;10561;p3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2" name="Google Shape;10562;p3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3" name="Google Shape;10563;p3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4" name="Google Shape;10564;p3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5" name="Google Shape;10565;p3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6" name="Google Shape;10566;p3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7" name="Google Shape;10567;p3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8" name="Google Shape;10568;p3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9" name="Google Shape;10569;p3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0" name="Google Shape;10570;p3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1" name="Google Shape;10571;p3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2" name="Google Shape;10572;p3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3" name="Google Shape;10573;p3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4" name="Google Shape;10574;p3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5" name="Google Shape;10575;p3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6" name="Google Shape;10576;p3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7" name="Google Shape;10577;p3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8" name="Google Shape;10578;p3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9" name="Google Shape;10579;p3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0" name="Google Shape;10580;p3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1" name="Google Shape;10581;p3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2" name="Google Shape;10582;p3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3" name="Google Shape;10583;p3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4" name="Google Shape;10584;p3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5" name="Google Shape;10585;p3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6" name="Google Shape;10586;p3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7" name="Google Shape;10587;p3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8" name="Google Shape;10588;p3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9" name="Google Shape;10589;p3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0" name="Google Shape;10590;p3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1" name="Google Shape;10591;p3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2" name="Google Shape;10592;p3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3" name="Google Shape;10593;p3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4" name="Google Shape;10594;p3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5" name="Google Shape;10595;p3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6" name="Google Shape;10596;p3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7" name="Google Shape;10597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8" name="Google Shape;10598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9" name="Google Shape;10599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0" name="Google Shape;10600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1" name="Google Shape;10601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2" name="Google Shape;10602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3" name="Google Shape;10603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4" name="Google Shape;10604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5" name="Google Shape;10605;p3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6" name="Google Shape;10606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7" name="Google Shape;10607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8" name="Google Shape;10608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9" name="Google Shape;10609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0" name="Google Shape;10610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1" name="Google Shape;10611;p3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2" name="Google Shape;10612;p3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3" name="Google Shape;10613;p3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4" name="Google Shape;10614;p3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5" name="Google Shape;10615;p3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6" name="Google Shape;10616;p3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7" name="Google Shape;10617;p3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8" name="Google Shape;10618;p3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9" name="Google Shape;10619;p3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0" name="Google Shape;10620;p3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1" name="Google Shape;10621;p3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2" name="Google Shape;10622;p3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3" name="Google Shape;10623;p3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4" name="Google Shape;10624;p3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5" name="Google Shape;10625;p3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6" name="Google Shape;10626;p3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7" name="Google Shape;10627;p3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8" name="Google Shape;10628;p3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9" name="Google Shape;10629;p3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0" name="Google Shape;10630;p3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1" name="Google Shape;10631;p3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2" name="Google Shape;10632;p3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3" name="Google Shape;10633;p3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4" name="Google Shape;10634;p3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5" name="Google Shape;10635;p3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6" name="Google Shape;10636;p3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7" name="Google Shape;10637;p3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8" name="Google Shape;10638;p3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9" name="Google Shape;10639;p3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0" name="Google Shape;10640;p3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1" name="Google Shape;10641;p3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2" name="Google Shape;10642;p3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3" name="Google Shape;10643;p3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4" name="Google Shape;10644;p3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5" name="Google Shape;10645;p3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6" name="Google Shape;10646;p3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7" name="Google Shape;10647;p3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8" name="Google Shape;10648;p3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9" name="Google Shape;10649;p3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0" name="Google Shape;10650;p3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1" name="Google Shape;10651;p3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2" name="Google Shape;10652;p3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3" name="Google Shape;10653;p3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4" name="Google Shape;10654;p3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5" name="Google Shape;10655;p3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6" name="Google Shape;10656;p3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7" name="Google Shape;10657;p3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8" name="Google Shape;10658;p3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9" name="Google Shape;10659;p3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0" name="Google Shape;10660;p3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1" name="Google Shape;10661;p3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2" name="Google Shape;10662;p3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3" name="Google Shape;10663;p3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4" name="Google Shape;10664;p3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5" name="Google Shape;10665;p3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6" name="Google Shape;10666;p3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7" name="Google Shape;10667;p3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8" name="Google Shape;10668;p3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9" name="Google Shape;10669;p3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0" name="Google Shape;10670;p3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1" name="Google Shape;10671;p3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2" name="Google Shape;10672;p3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3" name="Google Shape;10673;p3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4" name="Google Shape;10674;p3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5" name="Google Shape;10675;p3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6" name="Google Shape;10676;p3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7" name="Google Shape;10677;p3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8" name="Google Shape;10678;p3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9" name="Google Shape;10679;p3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0" name="Google Shape;10680;p3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1" name="Google Shape;10681;p3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2" name="Google Shape;10682;p3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3" name="Google Shape;10683;p3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4" name="Google Shape;10684;p3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5" name="Google Shape;10685;p3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6" name="Google Shape;10686;p3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7" name="Google Shape;10687;p3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8" name="Google Shape;10688;p3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9" name="Google Shape;10689;p3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0" name="Google Shape;10690;p3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1" name="Google Shape;10691;p3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2" name="Google Shape;10692;p3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3" name="Google Shape;10693;p3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4" name="Google Shape;10694;p3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5" name="Google Shape;10695;p3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6" name="Google Shape;10696;p3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7" name="Google Shape;10697;p3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8" name="Google Shape;10698;p3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9" name="Google Shape;10699;p3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0" name="Google Shape;10700;p3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1" name="Google Shape;10701;p3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2" name="Google Shape;10702;p3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3" name="Google Shape;10703;p3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4" name="Google Shape;10704;p3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5" name="Google Shape;10705;p3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6" name="Google Shape;10706;p3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7" name="Google Shape;10707;p3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8" name="Google Shape;10708;p3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9" name="Google Shape;10709;p3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0" name="Google Shape;10710;p3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1" name="Google Shape;10711;p3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2" name="Google Shape;10712;p3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3" name="Google Shape;10713;p3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4" name="Google Shape;10714;p3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5" name="Google Shape;10715;p3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6" name="Google Shape;10716;p3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7" name="Google Shape;10717;p3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8" name="Google Shape;10718;p3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9" name="Google Shape;10719;p3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0" name="Google Shape;10720;p3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1" name="Google Shape;10721;p3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2" name="Google Shape;10722;p3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3" name="Google Shape;10723;p3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4" name="Google Shape;10724;p3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5" name="Google Shape;10725;p3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6" name="Google Shape;10726;p3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7" name="Google Shape;10727;p3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8" name="Google Shape;10728;p3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9" name="Google Shape;10729;p3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0" name="Google Shape;10730;p3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1" name="Google Shape;10731;p3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2" name="Google Shape;10732;p3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3" name="Google Shape;10733;p3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4" name="Google Shape;10734;p3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5" name="Google Shape;10735;p3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6" name="Google Shape;10736;p3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7" name="Google Shape;10737;p3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8" name="Google Shape;10738;p3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9" name="Google Shape;10739;p3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0" name="Google Shape;10740;p3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1" name="Google Shape;10741;p3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2" name="Google Shape;10742;p3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3" name="Google Shape;10743;p3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4" name="Google Shape;10744;p3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5" name="Google Shape;10745;p3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6" name="Google Shape;10746;p3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7" name="Google Shape;10747;p3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8" name="Google Shape;10748;p3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9" name="Google Shape;10749;p3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0" name="Google Shape;10750;p3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1" name="Google Shape;10751;p3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2" name="Google Shape;10752;p3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3" name="Google Shape;10753;p3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4" name="Google Shape;10754;p3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5" name="Google Shape;10755;p3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6" name="Google Shape;10756;p3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7" name="Google Shape;10757;p3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8" name="Google Shape;10758;p3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9" name="Google Shape;10759;p3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0" name="Google Shape;10760;p3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1" name="Google Shape;10761;p3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2" name="Google Shape;10762;p3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763" name="Google Shape;10763;p35"/>
          <p:cNvSpPr/>
          <p:nvPr/>
        </p:nvSpPr>
        <p:spPr>
          <a:xfrm>
            <a:off x="3901101" y="3429001"/>
            <a:ext cx="8397292" cy="3153828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764" name="Google Shape;10764;p35"/>
          <p:cNvGrpSpPr/>
          <p:nvPr/>
        </p:nvGrpSpPr>
        <p:grpSpPr>
          <a:xfrm flipH="1">
            <a:off x="9579255" y="3858895"/>
            <a:ext cx="1700973" cy="2958052"/>
            <a:chOff x="272217" y="3453993"/>
            <a:chExt cx="912735" cy="1587279"/>
          </a:xfrm>
        </p:grpSpPr>
        <p:sp>
          <p:nvSpPr>
            <p:cNvPr id="10765" name="Google Shape;10765;p35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6" name="Google Shape;10766;p35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7" name="Google Shape;10767;p35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8" name="Google Shape;10768;p35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9" name="Google Shape;10769;p35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0" name="Google Shape;10770;p35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71" name="Google Shape;10771;p35"/>
          <p:cNvGrpSpPr/>
          <p:nvPr/>
        </p:nvGrpSpPr>
        <p:grpSpPr>
          <a:xfrm rot="-1703012" flipH="1">
            <a:off x="8896101" y="4986214"/>
            <a:ext cx="1227779" cy="2023201"/>
            <a:chOff x="10360252" y="-2712448"/>
            <a:chExt cx="236654" cy="389949"/>
          </a:xfrm>
        </p:grpSpPr>
        <p:sp>
          <p:nvSpPr>
            <p:cNvPr id="10772" name="Google Shape;10772;p35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3" name="Google Shape;10773;p35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4" name="Google Shape;10774;p35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5" name="Google Shape;10775;p35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6" name="Google Shape;10776;p35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7" name="Google Shape;10777;p35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8" name="Google Shape;10778;p35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9" name="Google Shape;10779;p35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0" name="Google Shape;10780;p35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1" name="Google Shape;10781;p35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2" name="Google Shape;10782;p35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3" name="Google Shape;10783;p35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4" name="Google Shape;10784;p35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5" name="Google Shape;10785;p35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6" name="Google Shape;10786;p35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7" name="Google Shape;10787;p35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8" name="Google Shape;10788;p35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9" name="Google Shape;10789;p35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0" name="Google Shape;10790;p35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1" name="Google Shape;10791;p35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2" name="Google Shape;10792;p35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793" name="Google Shape;10793;p35"/>
          <p:cNvSpPr/>
          <p:nvPr/>
        </p:nvSpPr>
        <p:spPr>
          <a:xfrm flipH="1">
            <a:off x="-688773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94" name="Google Shape;10794;p35"/>
          <p:cNvSpPr/>
          <p:nvPr/>
        </p:nvSpPr>
        <p:spPr>
          <a:xfrm flipH="1">
            <a:off x="439999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95" name="Google Shape;10795;p35"/>
          <p:cNvSpPr/>
          <p:nvPr/>
        </p:nvSpPr>
        <p:spPr>
          <a:xfrm flipH="1">
            <a:off x="543946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796" name="Google Shape;10796;p35"/>
          <p:cNvGrpSpPr/>
          <p:nvPr/>
        </p:nvGrpSpPr>
        <p:grpSpPr>
          <a:xfrm rot="5688354">
            <a:off x="11720763" y="-757001"/>
            <a:ext cx="3920053" cy="4620245"/>
            <a:chOff x="-681551" y="1515677"/>
            <a:chExt cx="3783680" cy="4459513"/>
          </a:xfrm>
        </p:grpSpPr>
        <p:sp>
          <p:nvSpPr>
            <p:cNvPr id="10797" name="Google Shape;10797;p35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8" name="Google Shape;10798;p35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9" name="Google Shape;10799;p35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0" name="Google Shape;10800;p35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1" name="Google Shape;10801;p35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2" name="Google Shape;10802;p35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3" name="Google Shape;10803;p35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4" name="Google Shape;10804;p35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5" name="Google Shape;10805;p35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6" name="Google Shape;10806;p35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7" name="Google Shape;10807;p35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8" name="Google Shape;10808;p35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9" name="Google Shape;10809;p35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0" name="Google Shape;10810;p35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811" name="Google Shape;10811;p35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10812" name="Google Shape;10812;p35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3" name="Google Shape;10813;p35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4" name="Google Shape;10814;p35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5" name="Google Shape;10815;p35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6" name="Google Shape;10816;p35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7" name="Google Shape;10817;p35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8" name="Google Shape;10818;p35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9" name="Google Shape;10819;p35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0" name="Google Shape;10820;p35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1" name="Google Shape;10821;p35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2" name="Google Shape;10822;p35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3" name="Google Shape;10823;p35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4" name="Google Shape;10824;p35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5" name="Google Shape;10825;p35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6" name="Google Shape;10826;p35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7" name="Google Shape;10827;p35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8" name="Google Shape;10828;p35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9" name="Google Shape;10829;p35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0" name="Google Shape;10830;p35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1" name="Google Shape;10831;p35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2" name="Google Shape;10832;p35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3" name="Google Shape;10833;p35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4" name="Google Shape;10834;p35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5" name="Google Shape;10835;p35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6" name="Google Shape;10836;p35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7" name="Google Shape;10837;p35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8" name="Google Shape;10838;p35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9" name="Google Shape;10839;p35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0" name="Google Shape;10840;p35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1" name="Google Shape;10841;p35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2" name="Google Shape;10842;p35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3" name="Google Shape;10843;p35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4" name="Google Shape;10844;p35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5" name="Google Shape;10845;p35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6" name="Google Shape;10846;p35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7" name="Google Shape;10847;p35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8" name="Google Shape;10848;p35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9" name="Google Shape;10849;p35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0" name="Google Shape;10850;p35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1" name="Google Shape;10851;p35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2" name="Google Shape;10852;p35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3" name="Google Shape;10853;p35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4" name="Google Shape;10854;p35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5" name="Google Shape;10855;p35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6" name="Google Shape;10856;p35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7" name="Google Shape;10857;p35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8" name="Google Shape;10858;p35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9" name="Google Shape;10859;p35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0" name="Google Shape;10860;p35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1" name="Google Shape;10861;p35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2" name="Google Shape;10862;p35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3" name="Google Shape;10863;p35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4" name="Google Shape;10864;p35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5" name="Google Shape;10865;p35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6" name="Google Shape;10866;p35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7" name="Google Shape;10867;p35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8" name="Google Shape;10868;p35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9" name="Google Shape;10869;p35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0" name="Google Shape;10870;p35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1" name="Google Shape;10871;p35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2" name="Google Shape;10872;p35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3" name="Google Shape;10873;p35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4" name="Google Shape;10874;p35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5" name="Google Shape;10875;p35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6" name="Google Shape;10876;p35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7" name="Google Shape;10877;p35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8" name="Google Shape;10878;p35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9" name="Google Shape;10879;p35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0" name="Google Shape;10880;p35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1" name="Google Shape;10881;p35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2" name="Google Shape;10882;p35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3" name="Google Shape;10883;p35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4" name="Google Shape;10884;p35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5" name="Google Shape;10885;p35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6" name="Google Shape;10886;p35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7" name="Google Shape;10887;p35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8" name="Google Shape;10888;p35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9" name="Google Shape;10889;p35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0" name="Google Shape;10890;p35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1" name="Google Shape;10891;p35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2" name="Google Shape;10892;p35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3" name="Google Shape;10893;p35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4" name="Google Shape;10894;p35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5" name="Google Shape;10895;p35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6" name="Google Shape;10896;p35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7" name="Google Shape;10897;p35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8" name="Google Shape;10898;p35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9" name="Google Shape;10899;p35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0" name="Google Shape;10900;p35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1" name="Google Shape;10901;p35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2" name="Google Shape;10902;p35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3" name="Google Shape;10903;p35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4" name="Google Shape;10904;p35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5" name="Google Shape;10905;p35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6" name="Google Shape;10906;p35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7" name="Google Shape;10907;p35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8" name="Google Shape;10908;p35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9" name="Google Shape;10909;p35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0" name="Google Shape;10910;p35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1" name="Google Shape;10911;p35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2" name="Google Shape;10912;p35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3" name="Google Shape;10913;p35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4" name="Google Shape;10914;p35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5" name="Google Shape;10915;p35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6" name="Google Shape;10916;p35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7" name="Google Shape;10917;p35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8" name="Google Shape;10918;p35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9" name="Google Shape;10919;p35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0" name="Google Shape;10920;p35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1" name="Google Shape;10921;p35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2" name="Google Shape;10922;p35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3" name="Google Shape;10923;p35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4" name="Google Shape;10924;p35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5" name="Google Shape;10925;p35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6" name="Google Shape;10926;p35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7" name="Google Shape;10927;p35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8" name="Google Shape;10928;p35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9" name="Google Shape;10929;p35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0" name="Google Shape;10930;p35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1" name="Google Shape;10931;p35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2" name="Google Shape;10932;p35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3" name="Google Shape;10933;p35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4" name="Google Shape;10934;p35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5" name="Google Shape;10935;p35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6" name="Google Shape;10936;p35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7" name="Google Shape;10937;p35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8" name="Google Shape;10938;p35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9" name="Google Shape;10939;p35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0" name="Google Shape;10940;p35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1" name="Google Shape;10941;p35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2" name="Google Shape;10942;p35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3" name="Google Shape;10943;p35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4" name="Google Shape;10944;p35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5" name="Google Shape;10945;p35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6" name="Google Shape;10946;p35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7" name="Google Shape;10947;p35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8" name="Google Shape;10948;p35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9" name="Google Shape;10949;p35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0" name="Google Shape;10950;p35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1" name="Google Shape;10951;p35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2" name="Google Shape;10952;p35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3" name="Google Shape;10953;p35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4" name="Google Shape;10954;p35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5" name="Google Shape;10955;p35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6" name="Google Shape;10956;p35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7" name="Google Shape;10957;p35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8" name="Google Shape;10958;p35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9" name="Google Shape;10959;p35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0" name="Google Shape;10960;p35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1" name="Google Shape;10961;p35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2" name="Google Shape;10962;p35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3" name="Google Shape;10963;p35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4" name="Google Shape;10964;p35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5" name="Google Shape;10965;p35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6" name="Google Shape;10966;p35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7" name="Google Shape;10967;p35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8" name="Google Shape;10968;p35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9" name="Google Shape;10969;p35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0" name="Google Shape;10970;p35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1" name="Google Shape;10971;p35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2" name="Google Shape;10972;p35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3" name="Google Shape;10973;p35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4" name="Google Shape;10974;p35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5" name="Google Shape;10975;p35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6" name="Google Shape;10976;p35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7" name="Google Shape;10977;p35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8" name="Google Shape;10978;p35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9" name="Google Shape;10979;p35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0" name="Google Shape;10980;p35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1" name="Google Shape;10981;p35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2" name="Google Shape;10982;p35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3" name="Google Shape;10983;p35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4" name="Google Shape;10984;p35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5" name="Google Shape;10985;p35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6" name="Google Shape;10986;p35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7" name="Google Shape;10987;p35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8" name="Google Shape;10988;p35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9" name="Google Shape;10989;p35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0" name="Google Shape;10990;p35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1" name="Google Shape;10991;p35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2" name="Google Shape;10992;p35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3" name="Google Shape;10993;p35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4" name="Google Shape;10994;p35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5" name="Google Shape;10995;p35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6" name="Google Shape;10996;p35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7" name="Google Shape;10997;p35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8" name="Google Shape;10998;p35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9" name="Google Shape;10999;p35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0" name="Google Shape;11000;p35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1" name="Google Shape;11001;p35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2" name="Google Shape;11002;p35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3" name="Google Shape;11003;p35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4" name="Google Shape;11004;p35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5" name="Google Shape;11005;p35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6" name="Google Shape;11006;p35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7" name="Google Shape;11007;p35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8" name="Google Shape;11008;p35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9" name="Google Shape;11009;p35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0" name="Google Shape;11010;p35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1" name="Google Shape;11011;p35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1012" name="Google Shape;11012;p35"/>
          <p:cNvGrpSpPr/>
          <p:nvPr/>
        </p:nvGrpSpPr>
        <p:grpSpPr>
          <a:xfrm rot="-9443905" flipH="1">
            <a:off x="10751043" y="422875"/>
            <a:ext cx="831967" cy="1395135"/>
            <a:chOff x="352625" y="2514275"/>
            <a:chExt cx="150500" cy="252375"/>
          </a:xfrm>
        </p:grpSpPr>
        <p:sp>
          <p:nvSpPr>
            <p:cNvPr id="11013" name="Google Shape;11013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4" name="Google Shape;11014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5" name="Google Shape;11015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6" name="Google Shape;11016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7" name="Google Shape;11017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8" name="Google Shape;11018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9" name="Google Shape;11019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0" name="Google Shape;11020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1" name="Google Shape;11021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2" name="Google Shape;11022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3" name="Google Shape;11023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4" name="Google Shape;11024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5" name="Google Shape;11025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26" name="Google Shape;11026;p35"/>
          <p:cNvGrpSpPr/>
          <p:nvPr/>
        </p:nvGrpSpPr>
        <p:grpSpPr>
          <a:xfrm rot="-5400000">
            <a:off x="9542086" y="-707215"/>
            <a:ext cx="3066964" cy="2768628"/>
            <a:chOff x="-885266" y="3661100"/>
            <a:chExt cx="3052312" cy="2755402"/>
          </a:xfrm>
        </p:grpSpPr>
        <p:sp>
          <p:nvSpPr>
            <p:cNvPr id="11027" name="Google Shape;11027;p35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8" name="Google Shape;11028;p35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9" name="Google Shape;11029;p35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0" name="Google Shape;11030;p35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1" name="Google Shape;11031;p35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2" name="Google Shape;11032;p35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3" name="Google Shape;11033;p35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4" name="Google Shape;11034;p35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5" name="Google Shape;11035;p35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6" name="Google Shape;11036;p35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7" name="Google Shape;11037;p35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8" name="Google Shape;11038;p35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9" name="Google Shape;11039;p35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0" name="Google Shape;11040;p35"/>
            <p:cNvSpPr/>
            <p:nvPr/>
          </p:nvSpPr>
          <p:spPr>
            <a:xfrm>
              <a:off x="-727845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1" name="Google Shape;11041;p35"/>
            <p:cNvSpPr/>
            <p:nvPr/>
          </p:nvSpPr>
          <p:spPr>
            <a:xfrm>
              <a:off x="-885266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2" name="Google Shape;11042;p35"/>
            <p:cNvSpPr/>
            <p:nvPr/>
          </p:nvSpPr>
          <p:spPr>
            <a:xfrm>
              <a:off x="-648355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3" name="Google Shape;11043;p35"/>
            <p:cNvSpPr/>
            <p:nvPr/>
          </p:nvSpPr>
          <p:spPr>
            <a:xfrm>
              <a:off x="-312211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4" name="Google Shape;11044;p35"/>
            <p:cNvSpPr/>
            <p:nvPr/>
          </p:nvSpPr>
          <p:spPr>
            <a:xfrm>
              <a:off x="-550162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5" name="Google Shape;11045;p35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6" name="Google Shape;11046;p35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7" name="Google Shape;11047;p35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8" name="Google Shape;11048;p35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9" name="Google Shape;11049;p35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0" name="Google Shape;11050;p35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1" name="Google Shape;11051;p35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2" name="Google Shape;11052;p35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3" name="Google Shape;11053;p35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4" name="Google Shape;11054;p35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5" name="Google Shape;11055;p35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6" name="Google Shape;11056;p35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7" name="Google Shape;11057;p35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8" name="Google Shape;11058;p35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9" name="Google Shape;11059;p35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0" name="Google Shape;11060;p35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1" name="Google Shape;11061;p35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2" name="Google Shape;11062;p35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3" name="Google Shape;11063;p35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4" name="Google Shape;11064;p35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5" name="Google Shape;11065;p35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6" name="Google Shape;11066;p35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7" name="Google Shape;11067;p35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8" name="Google Shape;11068;p35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9" name="Google Shape;11069;p35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0" name="Google Shape;11070;p35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1" name="Google Shape;11071;p35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2" name="Google Shape;11072;p35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3" name="Google Shape;11073;p35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4" name="Google Shape;11074;p35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5" name="Google Shape;11075;p35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6" name="Google Shape;11076;p35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7" name="Google Shape;11077;p35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8" name="Google Shape;11078;p35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9" name="Google Shape;11079;p35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0" name="Google Shape;11080;p35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1" name="Google Shape;11081;p35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2" name="Google Shape;11082;p35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3" name="Google Shape;11083;p35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4" name="Google Shape;11084;p35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5" name="Google Shape;11085;p35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6" name="Google Shape;11086;p35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7" name="Google Shape;11087;p35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8" name="Google Shape;11088;p35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9" name="Google Shape;11089;p35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0" name="Google Shape;11090;p35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1" name="Google Shape;11091;p35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2" name="Google Shape;11092;p35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3" name="Google Shape;11093;p35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4" name="Google Shape;11094;p35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5" name="Google Shape;11095;p35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6" name="Google Shape;11096;p35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7" name="Google Shape;11097;p35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8" name="Google Shape;11098;p35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9" name="Google Shape;11099;p35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0" name="Google Shape;11100;p35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1" name="Google Shape;11101;p35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2" name="Google Shape;11102;p35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3" name="Google Shape;11103;p35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4" name="Google Shape;11104;p35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5" name="Google Shape;11105;p35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6" name="Google Shape;11106;p35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7" name="Google Shape;11107;p35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8" name="Google Shape;11108;p35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9" name="Google Shape;11109;p35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0" name="Google Shape;11110;p35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1" name="Google Shape;11111;p35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2" name="Google Shape;11112;p35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3" name="Google Shape;11113;p35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4" name="Google Shape;11114;p35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5" name="Google Shape;11115;p35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6" name="Google Shape;11116;p35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7" name="Google Shape;11117;p35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8" name="Google Shape;11118;p35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9" name="Google Shape;11119;p35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0" name="Google Shape;11120;p35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1" name="Google Shape;11121;p35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2" name="Google Shape;11122;p35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3" name="Google Shape;11123;p35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4" name="Google Shape;11124;p35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5" name="Google Shape;11125;p35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6" name="Google Shape;11126;p35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7" name="Google Shape;11127;p35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8" name="Google Shape;11128;p35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9" name="Google Shape;11129;p35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0" name="Google Shape;11130;p35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1" name="Google Shape;11131;p35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2" name="Google Shape;11132;p35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3" name="Google Shape;11133;p35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4" name="Google Shape;11134;p35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5" name="Google Shape;11135;p35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6" name="Google Shape;11136;p35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7" name="Google Shape;11137;p35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8" name="Google Shape;11138;p35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9" name="Google Shape;11139;p35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0" name="Google Shape;11140;p35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1" name="Google Shape;11141;p35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2" name="Google Shape;11142;p35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3" name="Google Shape;11143;p35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4" name="Google Shape;11144;p35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5" name="Google Shape;11145;p35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6" name="Google Shape;11146;p35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7" name="Google Shape;11147;p35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8" name="Google Shape;11148;p35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9" name="Google Shape;11149;p35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0" name="Google Shape;11150;p35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1" name="Google Shape;11151;p35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2" name="Google Shape;11152;p35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3" name="Google Shape;11153;p35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4" name="Google Shape;11154;p35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5" name="Google Shape;11155;p35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6" name="Google Shape;11156;p35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7" name="Google Shape;11157;p35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491828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2" name="Google Shape;11572;p38"/>
          <p:cNvSpPr/>
          <p:nvPr/>
        </p:nvSpPr>
        <p:spPr>
          <a:xfrm flipH="1">
            <a:off x="8425908" y="3632201"/>
            <a:ext cx="5527192" cy="3153828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573" name="Google Shape;11573;p38"/>
          <p:cNvGrpSpPr/>
          <p:nvPr/>
        </p:nvGrpSpPr>
        <p:grpSpPr>
          <a:xfrm rot="10428974">
            <a:off x="-865074" y="1077219"/>
            <a:ext cx="831969" cy="1395137"/>
            <a:chOff x="352625" y="2514275"/>
            <a:chExt cx="150500" cy="252375"/>
          </a:xfrm>
        </p:grpSpPr>
        <p:sp>
          <p:nvSpPr>
            <p:cNvPr id="11574" name="Google Shape;11574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5" name="Google Shape;11575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6" name="Google Shape;11576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7" name="Google Shape;11577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8" name="Google Shape;11578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9" name="Google Shape;11579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0" name="Google Shape;11580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1" name="Google Shape;11581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2" name="Google Shape;11582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3" name="Google Shape;11583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4" name="Google Shape;11584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5" name="Google Shape;11585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6" name="Google Shape;11586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587" name="Google Shape;11587;p38"/>
          <p:cNvGrpSpPr/>
          <p:nvPr/>
        </p:nvGrpSpPr>
        <p:grpSpPr>
          <a:xfrm rot="-9443905" flipH="1">
            <a:off x="-2384524" y="-326858"/>
            <a:ext cx="831967" cy="1395135"/>
            <a:chOff x="352625" y="2514275"/>
            <a:chExt cx="150500" cy="252375"/>
          </a:xfrm>
        </p:grpSpPr>
        <p:sp>
          <p:nvSpPr>
            <p:cNvPr id="11588" name="Google Shape;11588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9" name="Google Shape;11589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0" name="Google Shape;11590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1" name="Google Shape;11591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2" name="Google Shape;11592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3" name="Google Shape;11593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4" name="Google Shape;11594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5" name="Google Shape;11595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6" name="Google Shape;11596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7" name="Google Shape;11597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8" name="Google Shape;11598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9" name="Google Shape;11599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0" name="Google Shape;11600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601" name="Google Shape;11601;p38"/>
          <p:cNvGrpSpPr/>
          <p:nvPr/>
        </p:nvGrpSpPr>
        <p:grpSpPr>
          <a:xfrm>
            <a:off x="-2364779" y="-926173"/>
            <a:ext cx="3020571" cy="3028589"/>
            <a:chOff x="7756235" y="-630717"/>
            <a:chExt cx="2360312" cy="2366578"/>
          </a:xfrm>
        </p:grpSpPr>
        <p:grpSp>
          <p:nvGrpSpPr>
            <p:cNvPr id="11602" name="Google Shape;11602;p38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1603" name="Google Shape;11603;p38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4" name="Google Shape;11604;p38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5" name="Google Shape;11605;p38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06" name="Google Shape;11606;p38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1607" name="Google Shape;11607;p38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8" name="Google Shape;11608;p38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9" name="Google Shape;11609;p38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0" name="Google Shape;11610;p38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1" name="Google Shape;11611;p38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2" name="Google Shape;11612;p38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3" name="Google Shape;11613;p38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4" name="Google Shape;11614;p38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5" name="Google Shape;11615;p38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6" name="Google Shape;11616;p38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7" name="Google Shape;11617;p38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8" name="Google Shape;11618;p38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9" name="Google Shape;11619;p38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0" name="Google Shape;11620;p38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1" name="Google Shape;11621;p38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2" name="Google Shape;11622;p38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3" name="Google Shape;11623;p38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4" name="Google Shape;11624;p38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5" name="Google Shape;11625;p38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6" name="Google Shape;11626;p38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7" name="Google Shape;11627;p38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8" name="Google Shape;11628;p38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9" name="Google Shape;11629;p38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0" name="Google Shape;11630;p38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1" name="Google Shape;11631;p38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2" name="Google Shape;11632;p38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33" name="Google Shape;11633;p38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1634" name="Google Shape;11634;p38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5" name="Google Shape;11635;p38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6" name="Google Shape;11636;p38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7" name="Google Shape;11637;p38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8" name="Google Shape;11638;p38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9" name="Google Shape;11639;p38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40" name="Google Shape;11640;p38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1641" name="Google Shape;11641;p38"/>
          <p:cNvGrpSpPr/>
          <p:nvPr/>
        </p:nvGrpSpPr>
        <p:grpSpPr>
          <a:xfrm rot="10279855">
            <a:off x="-528650" y="-555737"/>
            <a:ext cx="4067923" cy="2566608"/>
            <a:chOff x="238125" y="2514275"/>
            <a:chExt cx="854125" cy="538900"/>
          </a:xfrm>
        </p:grpSpPr>
        <p:sp>
          <p:nvSpPr>
            <p:cNvPr id="11642" name="Google Shape;11642;p3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3" name="Google Shape;11643;p3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4" name="Google Shape;11644;p3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5" name="Google Shape;11645;p3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6" name="Google Shape;11646;p3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7" name="Google Shape;11647;p3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8" name="Google Shape;11648;p3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9" name="Google Shape;11649;p3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0" name="Google Shape;11650;p3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1" name="Google Shape;11651;p3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2" name="Google Shape;11652;p3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3" name="Google Shape;11653;p3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4" name="Google Shape;11654;p3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5" name="Google Shape;11655;p3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6" name="Google Shape;11656;p3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7" name="Google Shape;11657;p3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8" name="Google Shape;11658;p3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9" name="Google Shape;11659;p3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0" name="Google Shape;11660;p3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1" name="Google Shape;11661;p3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2" name="Google Shape;11662;p3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3" name="Google Shape;11663;p3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4" name="Google Shape;11664;p3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5" name="Google Shape;11665;p3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6" name="Google Shape;11666;p3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7" name="Google Shape;11667;p3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8" name="Google Shape;11668;p3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9" name="Google Shape;11669;p3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0" name="Google Shape;11670;p3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1" name="Google Shape;11671;p3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2" name="Google Shape;11672;p3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3" name="Google Shape;11673;p3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4" name="Google Shape;11674;p3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5" name="Google Shape;11675;p3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6" name="Google Shape;11676;p3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7" name="Google Shape;11677;p3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8" name="Google Shape;11678;p3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9" name="Google Shape;11679;p3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0" name="Google Shape;11680;p3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1" name="Google Shape;11681;p3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2" name="Google Shape;11682;p3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3" name="Google Shape;11683;p3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4" name="Google Shape;11684;p3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5" name="Google Shape;11685;p3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6" name="Google Shape;11686;p3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7" name="Google Shape;11687;p3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8" name="Google Shape;11688;p3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9" name="Google Shape;11689;p3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0" name="Google Shape;11690;p3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1" name="Google Shape;11691;p3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2" name="Google Shape;11692;p3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3" name="Google Shape;11693;p3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4" name="Google Shape;11694;p3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5" name="Google Shape;11695;p3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6" name="Google Shape;11696;p3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7" name="Google Shape;11697;p3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8" name="Google Shape;11698;p3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9" name="Google Shape;11699;p3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0" name="Google Shape;11700;p3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1" name="Google Shape;11701;p3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2" name="Google Shape;11702;p3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3" name="Google Shape;11703;p3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4" name="Google Shape;11704;p3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5" name="Google Shape;11705;p3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6" name="Google Shape;11706;p3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7" name="Google Shape;11707;p3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8" name="Google Shape;11708;p3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9" name="Google Shape;11709;p3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0" name="Google Shape;11710;p3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1" name="Google Shape;11711;p3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2" name="Google Shape;11712;p3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3" name="Google Shape;11713;p3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4" name="Google Shape;11714;p3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5" name="Google Shape;11715;p3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6" name="Google Shape;11716;p3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7" name="Google Shape;11717;p3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8" name="Google Shape;11718;p3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9" name="Google Shape;11719;p3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0" name="Google Shape;11720;p3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1" name="Google Shape;11721;p3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2" name="Google Shape;11722;p3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3" name="Google Shape;11723;p3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4" name="Google Shape;11724;p3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5" name="Google Shape;11725;p3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6" name="Google Shape;11726;p3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7" name="Google Shape;11727;p3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8" name="Google Shape;11728;p3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9" name="Google Shape;11729;p3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0" name="Google Shape;11730;p3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1" name="Google Shape;11731;p3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2" name="Google Shape;11732;p3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3" name="Google Shape;11733;p3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4" name="Google Shape;11734;p3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5" name="Google Shape;11735;p3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6" name="Google Shape;11736;p3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7" name="Google Shape;11737;p3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8" name="Google Shape;11738;p3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9" name="Google Shape;11739;p3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0" name="Google Shape;11740;p3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1" name="Google Shape;11741;p3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2" name="Google Shape;11742;p3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3" name="Google Shape;11743;p3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4" name="Google Shape;11744;p3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5" name="Google Shape;11745;p3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6" name="Google Shape;11746;p3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7" name="Google Shape;11747;p3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8" name="Google Shape;11748;p3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9" name="Google Shape;11749;p3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0" name="Google Shape;11750;p3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1" name="Google Shape;11751;p3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2" name="Google Shape;11752;p3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3" name="Google Shape;11753;p3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4" name="Google Shape;11754;p3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5" name="Google Shape;11755;p3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6" name="Google Shape;11756;p3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7" name="Google Shape;11757;p3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8" name="Google Shape;11758;p3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9" name="Google Shape;11759;p3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0" name="Google Shape;11760;p3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1" name="Google Shape;11761;p3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2" name="Google Shape;11762;p3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3" name="Google Shape;11763;p3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4" name="Google Shape;11764;p3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5" name="Google Shape;11765;p3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6" name="Google Shape;11766;p3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7" name="Google Shape;11767;p3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8" name="Google Shape;11768;p3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9" name="Google Shape;11769;p3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0" name="Google Shape;11770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1" name="Google Shape;11771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2" name="Google Shape;11772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3" name="Google Shape;11773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4" name="Google Shape;11774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5" name="Google Shape;11775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6" name="Google Shape;11776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7" name="Google Shape;11777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8" name="Google Shape;11778;p3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9" name="Google Shape;11779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0" name="Google Shape;11780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1" name="Google Shape;11781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2" name="Google Shape;11782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3" name="Google Shape;11783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4" name="Google Shape;11784;p3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5" name="Google Shape;11785;p3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6" name="Google Shape;11786;p3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7" name="Google Shape;11787;p3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8" name="Google Shape;11788;p3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9" name="Google Shape;11789;p3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0" name="Google Shape;11790;p3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1" name="Google Shape;11791;p3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2" name="Google Shape;11792;p3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3" name="Google Shape;11793;p3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4" name="Google Shape;11794;p3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5" name="Google Shape;11795;p3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6" name="Google Shape;11796;p3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7" name="Google Shape;11797;p3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8" name="Google Shape;11798;p3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9" name="Google Shape;11799;p3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0" name="Google Shape;11800;p3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1" name="Google Shape;11801;p3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2" name="Google Shape;11802;p3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3" name="Google Shape;11803;p3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4" name="Google Shape;11804;p3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5" name="Google Shape;11805;p3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6" name="Google Shape;11806;p3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7" name="Google Shape;11807;p3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8" name="Google Shape;11808;p3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9" name="Google Shape;11809;p3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0" name="Google Shape;11810;p3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1" name="Google Shape;11811;p3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2" name="Google Shape;11812;p3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3" name="Google Shape;11813;p3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4" name="Google Shape;11814;p3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5" name="Google Shape;11815;p3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6" name="Google Shape;11816;p3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7" name="Google Shape;11817;p3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8" name="Google Shape;11818;p3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9" name="Google Shape;11819;p3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0" name="Google Shape;11820;p3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1" name="Google Shape;11821;p3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2" name="Google Shape;11822;p3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3" name="Google Shape;11823;p3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4" name="Google Shape;11824;p3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5" name="Google Shape;11825;p3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6" name="Google Shape;11826;p3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7" name="Google Shape;11827;p3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8" name="Google Shape;11828;p3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9" name="Google Shape;11829;p3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0" name="Google Shape;11830;p3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1" name="Google Shape;11831;p3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2" name="Google Shape;11832;p3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3" name="Google Shape;11833;p3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4" name="Google Shape;11834;p3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5" name="Google Shape;11835;p3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6" name="Google Shape;11836;p3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7" name="Google Shape;11837;p3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8" name="Google Shape;11838;p3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9" name="Google Shape;11839;p3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0" name="Google Shape;11840;p3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1" name="Google Shape;11841;p3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2" name="Google Shape;11842;p3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3" name="Google Shape;11843;p3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4" name="Google Shape;11844;p3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5" name="Google Shape;11845;p3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6" name="Google Shape;11846;p3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7" name="Google Shape;11847;p3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8" name="Google Shape;11848;p3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9" name="Google Shape;11849;p3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0" name="Google Shape;11850;p3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1" name="Google Shape;11851;p3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2" name="Google Shape;11852;p3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3" name="Google Shape;11853;p3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4" name="Google Shape;11854;p3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5" name="Google Shape;11855;p3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6" name="Google Shape;11856;p3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7" name="Google Shape;11857;p3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8" name="Google Shape;11858;p3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9" name="Google Shape;11859;p3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0" name="Google Shape;11860;p3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1" name="Google Shape;11861;p3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2" name="Google Shape;11862;p3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3" name="Google Shape;11863;p3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4" name="Google Shape;11864;p3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5" name="Google Shape;11865;p3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6" name="Google Shape;11866;p3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7" name="Google Shape;11867;p3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8" name="Google Shape;11868;p3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9" name="Google Shape;11869;p3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0" name="Google Shape;11870;p3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1" name="Google Shape;11871;p3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2" name="Google Shape;11872;p3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3" name="Google Shape;11873;p3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4" name="Google Shape;11874;p3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5" name="Google Shape;11875;p3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6" name="Google Shape;11876;p3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7" name="Google Shape;11877;p3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8" name="Google Shape;11878;p3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9" name="Google Shape;11879;p3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0" name="Google Shape;11880;p3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1" name="Google Shape;11881;p3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2" name="Google Shape;11882;p3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3" name="Google Shape;11883;p3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4" name="Google Shape;11884;p3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5" name="Google Shape;11885;p3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6" name="Google Shape;11886;p3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7" name="Google Shape;11887;p3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8" name="Google Shape;11888;p3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9" name="Google Shape;11889;p3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0" name="Google Shape;11890;p3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1" name="Google Shape;11891;p3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2" name="Google Shape;11892;p3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3" name="Google Shape;11893;p3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4" name="Google Shape;11894;p3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5" name="Google Shape;11895;p3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6" name="Google Shape;11896;p3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7" name="Google Shape;11897;p3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8" name="Google Shape;11898;p3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9" name="Google Shape;11899;p3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0" name="Google Shape;11900;p3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1" name="Google Shape;11901;p3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2" name="Google Shape;11902;p3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3" name="Google Shape;11903;p3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4" name="Google Shape;11904;p3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5" name="Google Shape;11905;p3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6" name="Google Shape;11906;p3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7" name="Google Shape;11907;p3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8" name="Google Shape;11908;p3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9" name="Google Shape;11909;p3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0" name="Google Shape;11910;p3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1" name="Google Shape;11911;p3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2" name="Google Shape;11912;p3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3" name="Google Shape;11913;p3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4" name="Google Shape;11914;p3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5" name="Google Shape;11915;p3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6" name="Google Shape;11916;p3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7" name="Google Shape;11917;p3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8" name="Google Shape;11918;p3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9" name="Google Shape;11919;p3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0" name="Google Shape;11920;p3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1" name="Google Shape;11921;p3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2" name="Google Shape;11922;p3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3" name="Google Shape;11923;p3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4" name="Google Shape;11924;p3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5" name="Google Shape;11925;p3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6" name="Google Shape;11926;p3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7" name="Google Shape;11927;p3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8" name="Google Shape;11928;p3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9" name="Google Shape;11929;p3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0" name="Google Shape;11930;p3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1" name="Google Shape;11931;p3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2" name="Google Shape;11932;p3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3" name="Google Shape;11933;p3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4" name="Google Shape;11934;p3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5" name="Google Shape;11935;p3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936" name="Google Shape;11936;p38"/>
          <p:cNvSpPr/>
          <p:nvPr/>
        </p:nvSpPr>
        <p:spPr>
          <a:xfrm>
            <a:off x="3777233" y="3632201"/>
            <a:ext cx="4648704" cy="3153828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937" name="Google Shape;11937;p38"/>
          <p:cNvGrpSpPr/>
          <p:nvPr/>
        </p:nvGrpSpPr>
        <p:grpSpPr>
          <a:xfrm flipH="1">
            <a:off x="9579255" y="3858895"/>
            <a:ext cx="1700973" cy="2958052"/>
            <a:chOff x="272217" y="3453993"/>
            <a:chExt cx="912735" cy="1587279"/>
          </a:xfrm>
        </p:grpSpPr>
        <p:sp>
          <p:nvSpPr>
            <p:cNvPr id="11938" name="Google Shape;11938;p38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9" name="Google Shape;11939;p38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0" name="Google Shape;11940;p38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1" name="Google Shape;11941;p38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2" name="Google Shape;11942;p38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3" name="Google Shape;11943;p38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944" name="Google Shape;11944;p38"/>
          <p:cNvGrpSpPr/>
          <p:nvPr/>
        </p:nvGrpSpPr>
        <p:grpSpPr>
          <a:xfrm rot="-1703012" flipH="1">
            <a:off x="8896101" y="4986214"/>
            <a:ext cx="1227779" cy="2023201"/>
            <a:chOff x="10360252" y="-2712448"/>
            <a:chExt cx="236654" cy="389949"/>
          </a:xfrm>
        </p:grpSpPr>
        <p:sp>
          <p:nvSpPr>
            <p:cNvPr id="11945" name="Google Shape;11945;p3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6" name="Google Shape;11946;p3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7" name="Google Shape;11947;p3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8" name="Google Shape;11948;p3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9" name="Google Shape;11949;p3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0" name="Google Shape;11950;p3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1" name="Google Shape;11951;p3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2" name="Google Shape;11952;p3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3" name="Google Shape;11953;p3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4" name="Google Shape;11954;p3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5" name="Google Shape;11955;p3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6" name="Google Shape;11956;p3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7" name="Google Shape;11957;p3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8" name="Google Shape;11958;p3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9" name="Google Shape;11959;p3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0" name="Google Shape;11960;p3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1" name="Google Shape;11961;p3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2" name="Google Shape;11962;p3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3" name="Google Shape;11963;p3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4" name="Google Shape;11964;p3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5" name="Google Shape;11965;p3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966" name="Google Shape;11966;p38"/>
          <p:cNvSpPr/>
          <p:nvPr/>
        </p:nvSpPr>
        <p:spPr>
          <a:xfrm flipH="1">
            <a:off x="-688773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7" name="Google Shape;11967;p38"/>
          <p:cNvSpPr/>
          <p:nvPr/>
        </p:nvSpPr>
        <p:spPr>
          <a:xfrm flipH="1">
            <a:off x="439999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8" name="Google Shape;11968;p38"/>
          <p:cNvSpPr/>
          <p:nvPr/>
        </p:nvSpPr>
        <p:spPr>
          <a:xfrm flipH="1">
            <a:off x="543946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7567221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ackground  2">
    <p:spTree>
      <p:nvGrpSpPr>
        <p:cNvPr id="1" name="Shape 1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" name="Google Shape;11970;p39"/>
          <p:cNvSpPr/>
          <p:nvPr/>
        </p:nvSpPr>
        <p:spPr>
          <a:xfrm>
            <a:off x="-117817" y="2584935"/>
            <a:ext cx="11156985" cy="4854203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71" name="Google Shape;11971;p39"/>
          <p:cNvSpPr/>
          <p:nvPr/>
        </p:nvSpPr>
        <p:spPr>
          <a:xfrm flipH="1">
            <a:off x="-571315" y="4221968"/>
            <a:ext cx="9776913" cy="2689696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972" name="Google Shape;11972;p39"/>
          <p:cNvGrpSpPr/>
          <p:nvPr/>
        </p:nvGrpSpPr>
        <p:grpSpPr>
          <a:xfrm rot="1702839">
            <a:off x="1877794" y="4682997"/>
            <a:ext cx="1247543" cy="2055724"/>
            <a:chOff x="10360252" y="-2712448"/>
            <a:chExt cx="236654" cy="389949"/>
          </a:xfrm>
        </p:grpSpPr>
        <p:sp>
          <p:nvSpPr>
            <p:cNvPr id="11973" name="Google Shape;11973;p39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4" name="Google Shape;11974;p39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5" name="Google Shape;11975;p39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6" name="Google Shape;11976;p39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7" name="Google Shape;11977;p39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8" name="Google Shape;11978;p39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9" name="Google Shape;11979;p39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0" name="Google Shape;11980;p39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1" name="Google Shape;11981;p39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2" name="Google Shape;11982;p39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3" name="Google Shape;11983;p39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4" name="Google Shape;11984;p39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5" name="Google Shape;11985;p39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6" name="Google Shape;11986;p39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7" name="Google Shape;11987;p39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8" name="Google Shape;11988;p39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9" name="Google Shape;11989;p39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0" name="Google Shape;11990;p39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1" name="Google Shape;11991;p39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2" name="Google Shape;11992;p39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3" name="Google Shape;11993;p39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994" name="Google Shape;11994;p39"/>
          <p:cNvGrpSpPr/>
          <p:nvPr/>
        </p:nvGrpSpPr>
        <p:grpSpPr>
          <a:xfrm>
            <a:off x="-56518" y="3955111"/>
            <a:ext cx="1720788" cy="2955427"/>
            <a:chOff x="14253922" y="-1754319"/>
            <a:chExt cx="417938" cy="717824"/>
          </a:xfrm>
        </p:grpSpPr>
        <p:sp>
          <p:nvSpPr>
            <p:cNvPr id="11995" name="Google Shape;11995;p39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6" name="Google Shape;11996;p39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7" name="Google Shape;11997;p39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8" name="Google Shape;11998;p39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9" name="Google Shape;11999;p39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0" name="Google Shape;12000;p39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1" name="Google Shape;12001;p39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2" name="Google Shape;12002;p39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3" name="Google Shape;12003;p39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4" name="Google Shape;12004;p39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5" name="Google Shape;12005;p39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6" name="Google Shape;12006;p39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7" name="Google Shape;12007;p39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8" name="Google Shape;12008;p39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9" name="Google Shape;12009;p39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0" name="Google Shape;12010;p39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1" name="Google Shape;12011;p39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2" name="Google Shape;12012;p39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013" name="Google Shape;12013;p39"/>
          <p:cNvGrpSpPr/>
          <p:nvPr/>
        </p:nvGrpSpPr>
        <p:grpSpPr>
          <a:xfrm>
            <a:off x="1091790" y="4794158"/>
            <a:ext cx="1216980" cy="2116372"/>
            <a:chOff x="272217" y="3453993"/>
            <a:chExt cx="912735" cy="1587279"/>
          </a:xfrm>
        </p:grpSpPr>
        <p:sp>
          <p:nvSpPr>
            <p:cNvPr id="12014" name="Google Shape;12014;p39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5" name="Google Shape;12015;p39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6" name="Google Shape;12016;p39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7" name="Google Shape;12017;p39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8" name="Google Shape;12018;p39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9" name="Google Shape;12019;p39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0" name="Google Shape;12020;p39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021" name="Google Shape;12021;p39"/>
          <p:cNvGrpSpPr/>
          <p:nvPr/>
        </p:nvGrpSpPr>
        <p:grpSpPr>
          <a:xfrm>
            <a:off x="9939759" y="5006284"/>
            <a:ext cx="1628340" cy="1692131"/>
            <a:chOff x="2785514" y="3607713"/>
            <a:chExt cx="1570544" cy="1632070"/>
          </a:xfrm>
        </p:grpSpPr>
        <p:sp>
          <p:nvSpPr>
            <p:cNvPr id="12022" name="Google Shape;12022;p39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3" name="Google Shape;12023;p39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4" name="Google Shape;12024;p39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5" name="Google Shape;12025;p39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6" name="Google Shape;12026;p39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7" name="Google Shape;12027;p39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8" name="Google Shape;12028;p39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9" name="Google Shape;12029;p39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0" name="Google Shape;12030;p39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1" name="Google Shape;12031;p39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2" name="Google Shape;12032;p39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3" name="Google Shape;12033;p39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4" name="Google Shape;12034;p39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5" name="Google Shape;12035;p39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6" name="Google Shape;12036;p39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7" name="Google Shape;12037;p39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8" name="Google Shape;12038;p39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9" name="Google Shape;12039;p39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0" name="Google Shape;12040;p39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1" name="Google Shape;12041;p39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2" name="Google Shape;12042;p39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3" name="Google Shape;12043;p39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4" name="Google Shape;12044;p39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5" name="Google Shape;12045;p39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6" name="Google Shape;12046;p39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047" name="Google Shape;12047;p39"/>
          <p:cNvGrpSpPr/>
          <p:nvPr/>
        </p:nvGrpSpPr>
        <p:grpSpPr>
          <a:xfrm rot="7029438">
            <a:off x="-895336" y="-2519807"/>
            <a:ext cx="4960415" cy="6431473"/>
            <a:chOff x="-681551" y="1515677"/>
            <a:chExt cx="3439497" cy="4459513"/>
          </a:xfrm>
        </p:grpSpPr>
        <p:sp>
          <p:nvSpPr>
            <p:cNvPr id="12048" name="Google Shape;12048;p39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9" name="Google Shape;12049;p39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0" name="Google Shape;12050;p39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1" name="Google Shape;12051;p39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2" name="Google Shape;12052;p39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3" name="Google Shape;12053;p39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4" name="Google Shape;12054;p39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5" name="Google Shape;12055;p39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6" name="Google Shape;12056;p39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7" name="Google Shape;12057;p39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8" name="Google Shape;12058;p39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9" name="Google Shape;12059;p39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0" name="Google Shape;12060;p39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1" name="Google Shape;12061;p39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062" name="Google Shape;12062;p39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2063" name="Google Shape;12063;p39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4" name="Google Shape;12064;p39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5" name="Google Shape;12065;p39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6" name="Google Shape;12066;p39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7" name="Google Shape;12067;p39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8" name="Google Shape;12068;p39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9" name="Google Shape;12069;p39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0" name="Google Shape;12070;p39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1" name="Google Shape;12071;p39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2" name="Google Shape;12072;p39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3" name="Google Shape;12073;p39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4" name="Google Shape;12074;p39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5" name="Google Shape;12075;p39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6" name="Google Shape;12076;p39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7" name="Google Shape;12077;p39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8" name="Google Shape;12078;p39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9" name="Google Shape;12079;p39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0" name="Google Shape;12080;p39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1" name="Google Shape;12081;p39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2" name="Google Shape;12082;p39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3" name="Google Shape;12083;p39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4" name="Google Shape;12084;p39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5" name="Google Shape;12085;p39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6" name="Google Shape;12086;p39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7" name="Google Shape;12087;p39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8" name="Google Shape;12088;p39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9" name="Google Shape;12089;p39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0" name="Google Shape;12090;p39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1" name="Google Shape;12091;p39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2" name="Google Shape;12092;p39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3" name="Google Shape;12093;p39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4" name="Google Shape;12094;p39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5" name="Google Shape;12095;p39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6" name="Google Shape;12096;p39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7" name="Google Shape;12097;p39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8" name="Google Shape;12098;p39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9" name="Google Shape;12099;p39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0" name="Google Shape;12100;p39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1" name="Google Shape;12101;p39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2" name="Google Shape;12102;p39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3" name="Google Shape;12103;p39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4" name="Google Shape;12104;p39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5" name="Google Shape;12105;p39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6" name="Google Shape;12106;p39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7" name="Google Shape;12107;p39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8" name="Google Shape;12108;p39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9" name="Google Shape;12109;p39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0" name="Google Shape;12110;p39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1" name="Google Shape;12111;p39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2" name="Google Shape;12112;p39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3" name="Google Shape;12113;p39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4" name="Google Shape;12114;p39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5" name="Google Shape;12115;p39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6" name="Google Shape;12116;p39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7" name="Google Shape;12117;p39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8" name="Google Shape;12118;p39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9" name="Google Shape;12119;p39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0" name="Google Shape;12120;p39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1" name="Google Shape;12121;p39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2" name="Google Shape;12122;p39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3" name="Google Shape;12123;p39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4" name="Google Shape;12124;p39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5" name="Google Shape;12125;p39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6" name="Google Shape;12126;p39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7" name="Google Shape;12127;p39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8" name="Google Shape;12128;p39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9" name="Google Shape;12129;p39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0" name="Google Shape;12130;p39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1" name="Google Shape;12131;p39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2" name="Google Shape;12132;p39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3" name="Google Shape;12133;p39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4" name="Google Shape;12134;p39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5" name="Google Shape;12135;p39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6" name="Google Shape;12136;p39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7" name="Google Shape;12137;p39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8" name="Google Shape;12138;p39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9" name="Google Shape;12139;p39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0" name="Google Shape;12140;p39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1" name="Google Shape;12141;p39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2" name="Google Shape;12142;p39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3" name="Google Shape;12143;p39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4" name="Google Shape;12144;p39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5" name="Google Shape;12145;p39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6" name="Google Shape;12146;p39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7" name="Google Shape;12147;p39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8" name="Google Shape;12148;p39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9" name="Google Shape;12149;p39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0" name="Google Shape;12150;p39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1" name="Google Shape;12151;p39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2" name="Google Shape;12152;p39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3" name="Google Shape;12153;p39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4" name="Google Shape;12154;p39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5" name="Google Shape;12155;p39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6" name="Google Shape;12156;p39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7" name="Google Shape;12157;p39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8" name="Google Shape;12158;p39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9" name="Google Shape;12159;p39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0" name="Google Shape;12160;p39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1" name="Google Shape;12161;p39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2" name="Google Shape;12162;p39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3" name="Google Shape;12163;p39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4" name="Google Shape;12164;p39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5" name="Google Shape;12165;p39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6" name="Google Shape;12166;p39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7" name="Google Shape;12167;p39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8" name="Google Shape;12168;p39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9" name="Google Shape;12169;p39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0" name="Google Shape;12170;p39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1" name="Google Shape;12171;p39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2" name="Google Shape;12172;p39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3" name="Google Shape;12173;p39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4" name="Google Shape;12174;p39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5" name="Google Shape;12175;p39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6" name="Google Shape;12176;p39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7" name="Google Shape;12177;p39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8" name="Google Shape;12178;p39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9" name="Google Shape;12179;p39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0" name="Google Shape;12180;p39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1" name="Google Shape;12181;p39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2" name="Google Shape;12182;p39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3" name="Google Shape;12183;p39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4" name="Google Shape;12184;p39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5" name="Google Shape;12185;p39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6" name="Google Shape;12186;p39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7" name="Google Shape;12187;p39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8" name="Google Shape;12188;p39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9" name="Google Shape;12189;p39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0" name="Google Shape;12190;p39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1" name="Google Shape;12191;p39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2" name="Google Shape;12192;p39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3" name="Google Shape;12193;p39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4" name="Google Shape;12194;p39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5" name="Google Shape;12195;p39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6" name="Google Shape;12196;p39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7" name="Google Shape;12197;p39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8" name="Google Shape;12198;p39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9" name="Google Shape;12199;p39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0" name="Google Shape;12200;p39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1" name="Google Shape;12201;p39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2" name="Google Shape;12202;p39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3" name="Google Shape;12203;p39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4" name="Google Shape;12204;p39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5" name="Google Shape;12205;p39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6" name="Google Shape;12206;p39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7" name="Google Shape;12207;p39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8" name="Google Shape;12208;p39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9" name="Google Shape;12209;p39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0" name="Google Shape;12210;p39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1" name="Google Shape;12211;p39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2" name="Google Shape;12212;p39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3" name="Google Shape;12213;p39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4" name="Google Shape;12214;p39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5" name="Google Shape;12215;p39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6" name="Google Shape;12216;p39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7" name="Google Shape;12217;p39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8" name="Google Shape;12218;p39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9" name="Google Shape;12219;p39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0" name="Google Shape;12220;p39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1" name="Google Shape;12221;p39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2" name="Google Shape;12222;p39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3" name="Google Shape;12223;p39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4" name="Google Shape;12224;p39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5" name="Google Shape;12225;p39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6" name="Google Shape;12226;p39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7" name="Google Shape;12227;p39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8" name="Google Shape;12228;p39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9" name="Google Shape;12229;p39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0" name="Google Shape;12230;p39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1" name="Google Shape;12231;p39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2" name="Google Shape;12232;p39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3" name="Google Shape;12233;p39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4" name="Google Shape;12234;p39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5" name="Google Shape;12235;p39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6" name="Google Shape;12236;p39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7" name="Google Shape;12237;p39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8" name="Google Shape;12238;p39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9" name="Google Shape;12239;p39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0" name="Google Shape;12240;p39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1" name="Google Shape;12241;p39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2" name="Google Shape;12242;p39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3" name="Google Shape;12243;p39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4" name="Google Shape;12244;p39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5" name="Google Shape;12245;p39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6" name="Google Shape;12246;p39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7" name="Google Shape;12247;p39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8" name="Google Shape;12248;p39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9" name="Google Shape;12249;p39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0" name="Google Shape;12250;p39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1" name="Google Shape;12251;p39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2" name="Google Shape;12252;p39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3" name="Google Shape;12253;p39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4" name="Google Shape;12254;p39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5" name="Google Shape;12255;p39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6" name="Google Shape;12256;p39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7" name="Google Shape;12257;p39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8" name="Google Shape;12258;p39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9" name="Google Shape;12259;p39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0" name="Google Shape;12260;p39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1" name="Google Shape;12261;p39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2" name="Google Shape;12262;p39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263" name="Google Shape;12263;p39"/>
          <p:cNvSpPr/>
          <p:nvPr/>
        </p:nvSpPr>
        <p:spPr>
          <a:xfrm>
            <a:off x="-838307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64" name="Google Shape;12264;p39"/>
          <p:cNvSpPr/>
          <p:nvPr/>
        </p:nvSpPr>
        <p:spPr>
          <a:xfrm>
            <a:off x="58281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21821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Google Shape;307;p3"/>
          <p:cNvSpPr txBox="1">
            <a:spLocks noGrp="1"/>
          </p:cNvSpPr>
          <p:nvPr>
            <p:ph type="title"/>
          </p:nvPr>
        </p:nvSpPr>
        <p:spPr>
          <a:xfrm>
            <a:off x="4207200" y="3124667"/>
            <a:ext cx="3777600" cy="8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308" name="Google Shape;308;p3"/>
          <p:cNvSpPr txBox="1">
            <a:spLocks noGrp="1"/>
          </p:cNvSpPr>
          <p:nvPr>
            <p:ph type="title" idx="2" hasCustomPrompt="1"/>
          </p:nvPr>
        </p:nvSpPr>
        <p:spPr>
          <a:xfrm>
            <a:off x="4207200" y="1552184"/>
            <a:ext cx="3777600" cy="120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9333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9pPr>
          </a:lstStyle>
          <a:p>
            <a:r>
              <a:t>xx%</a:t>
            </a:r>
          </a:p>
        </p:txBody>
      </p:sp>
      <p:sp>
        <p:nvSpPr>
          <p:cNvPr id="309" name="Google Shape;309;p3"/>
          <p:cNvSpPr txBox="1">
            <a:spLocks noGrp="1"/>
          </p:cNvSpPr>
          <p:nvPr>
            <p:ph type="subTitle" idx="1"/>
          </p:nvPr>
        </p:nvSpPr>
        <p:spPr>
          <a:xfrm>
            <a:off x="4207200" y="3869699"/>
            <a:ext cx="3777600" cy="8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10" name="Google Shape;310;p3"/>
          <p:cNvSpPr/>
          <p:nvPr/>
        </p:nvSpPr>
        <p:spPr>
          <a:xfrm>
            <a:off x="-848167" y="4114866"/>
            <a:ext cx="8971403" cy="3195473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1" name="Google Shape;311;p3"/>
          <p:cNvSpPr/>
          <p:nvPr/>
        </p:nvSpPr>
        <p:spPr>
          <a:xfrm>
            <a:off x="4842768" y="3288433"/>
            <a:ext cx="7491961" cy="3497587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2" name="Google Shape;312;p3"/>
          <p:cNvGrpSpPr/>
          <p:nvPr/>
        </p:nvGrpSpPr>
        <p:grpSpPr>
          <a:xfrm rot="-8100000">
            <a:off x="9178113" y="-426163"/>
            <a:ext cx="4310119" cy="2566616"/>
            <a:chOff x="238125" y="2514275"/>
            <a:chExt cx="904975" cy="538900"/>
          </a:xfrm>
        </p:grpSpPr>
        <p:sp>
          <p:nvSpPr>
            <p:cNvPr id="313" name="Google Shape;313;p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2" name="Google Shape;622;p3"/>
          <p:cNvGrpSpPr/>
          <p:nvPr/>
        </p:nvGrpSpPr>
        <p:grpSpPr>
          <a:xfrm rot="-751017">
            <a:off x="8340123" y="-1051934"/>
            <a:ext cx="3832983" cy="2422359"/>
            <a:chOff x="713150" y="2225725"/>
            <a:chExt cx="795400" cy="502675"/>
          </a:xfrm>
        </p:grpSpPr>
        <p:sp>
          <p:nvSpPr>
            <p:cNvPr id="623" name="Google Shape;623;p3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0" name="Google Shape;740;p3"/>
          <p:cNvGrpSpPr/>
          <p:nvPr/>
        </p:nvGrpSpPr>
        <p:grpSpPr>
          <a:xfrm flipH="1">
            <a:off x="2582387" y="4825170"/>
            <a:ext cx="1022325" cy="1845857"/>
            <a:chOff x="-4567649" y="3512207"/>
            <a:chExt cx="658093" cy="1188218"/>
          </a:xfrm>
        </p:grpSpPr>
        <p:sp>
          <p:nvSpPr>
            <p:cNvPr id="741" name="Google Shape;741;p3"/>
            <p:cNvSpPr/>
            <p:nvPr/>
          </p:nvSpPr>
          <p:spPr>
            <a:xfrm>
              <a:off x="-4535855" y="3610191"/>
              <a:ext cx="329746" cy="411138"/>
            </a:xfrm>
            <a:custGeom>
              <a:avLst/>
              <a:gdLst/>
              <a:ahLst/>
              <a:cxnLst/>
              <a:rect l="l" t="t" r="r" b="b"/>
              <a:pathLst>
                <a:path w="1649" h="2056" extrusionOk="0">
                  <a:moveTo>
                    <a:pt x="672" y="0"/>
                  </a:moveTo>
                  <a:cubicBezTo>
                    <a:pt x="576" y="0"/>
                    <a:pt x="483" y="44"/>
                    <a:pt x="422" y="124"/>
                  </a:cubicBezTo>
                  <a:cubicBezTo>
                    <a:pt x="417" y="135"/>
                    <a:pt x="411" y="146"/>
                    <a:pt x="400" y="157"/>
                  </a:cubicBezTo>
                  <a:cubicBezTo>
                    <a:pt x="50" y="480"/>
                    <a:pt x="1" y="896"/>
                    <a:pt x="34" y="1345"/>
                  </a:cubicBezTo>
                  <a:cubicBezTo>
                    <a:pt x="55" y="1586"/>
                    <a:pt x="138" y="1805"/>
                    <a:pt x="220" y="2029"/>
                  </a:cubicBezTo>
                  <a:cubicBezTo>
                    <a:pt x="239" y="2047"/>
                    <a:pt x="307" y="2055"/>
                    <a:pt x="402" y="2055"/>
                  </a:cubicBezTo>
                  <a:cubicBezTo>
                    <a:pt x="764" y="2055"/>
                    <a:pt x="1521" y="1940"/>
                    <a:pt x="1539" y="1832"/>
                  </a:cubicBezTo>
                  <a:cubicBezTo>
                    <a:pt x="1648" y="1432"/>
                    <a:pt x="1615" y="1006"/>
                    <a:pt x="1440" y="633"/>
                  </a:cubicBezTo>
                  <a:cubicBezTo>
                    <a:pt x="1320" y="371"/>
                    <a:pt x="1145" y="146"/>
                    <a:pt x="849" y="53"/>
                  </a:cubicBezTo>
                  <a:cubicBezTo>
                    <a:pt x="794" y="17"/>
                    <a:pt x="733" y="0"/>
                    <a:pt x="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-4508459" y="3512207"/>
              <a:ext cx="175371" cy="131780"/>
            </a:xfrm>
            <a:custGeom>
              <a:avLst/>
              <a:gdLst/>
              <a:ahLst/>
              <a:cxnLst/>
              <a:rect l="l" t="t" r="r" b="b"/>
              <a:pathLst>
                <a:path w="877" h="659" extrusionOk="0">
                  <a:moveTo>
                    <a:pt x="431" y="0"/>
                  </a:moveTo>
                  <a:cubicBezTo>
                    <a:pt x="404" y="0"/>
                    <a:pt x="372" y="13"/>
                    <a:pt x="334" y="40"/>
                  </a:cubicBezTo>
                  <a:cubicBezTo>
                    <a:pt x="296" y="100"/>
                    <a:pt x="318" y="171"/>
                    <a:pt x="313" y="237"/>
                  </a:cubicBezTo>
                  <a:cubicBezTo>
                    <a:pt x="313" y="259"/>
                    <a:pt x="316" y="285"/>
                    <a:pt x="291" y="285"/>
                  </a:cubicBezTo>
                  <a:cubicBezTo>
                    <a:pt x="285" y="285"/>
                    <a:pt x="278" y="283"/>
                    <a:pt x="269" y="280"/>
                  </a:cubicBezTo>
                  <a:lnTo>
                    <a:pt x="159" y="176"/>
                  </a:lnTo>
                  <a:cubicBezTo>
                    <a:pt x="142" y="159"/>
                    <a:pt x="118" y="148"/>
                    <a:pt x="94" y="148"/>
                  </a:cubicBezTo>
                  <a:cubicBezTo>
                    <a:pt x="81" y="148"/>
                    <a:pt x="67" y="152"/>
                    <a:pt x="55" y="160"/>
                  </a:cubicBezTo>
                  <a:cubicBezTo>
                    <a:pt x="17" y="182"/>
                    <a:pt x="1" y="220"/>
                    <a:pt x="6" y="258"/>
                  </a:cubicBezTo>
                  <a:cubicBezTo>
                    <a:pt x="11" y="302"/>
                    <a:pt x="28" y="346"/>
                    <a:pt x="50" y="384"/>
                  </a:cubicBezTo>
                  <a:cubicBezTo>
                    <a:pt x="115" y="488"/>
                    <a:pt x="198" y="581"/>
                    <a:pt x="291" y="658"/>
                  </a:cubicBezTo>
                  <a:cubicBezTo>
                    <a:pt x="371" y="605"/>
                    <a:pt x="464" y="575"/>
                    <a:pt x="560" y="575"/>
                  </a:cubicBezTo>
                  <a:cubicBezTo>
                    <a:pt x="601" y="575"/>
                    <a:pt x="643" y="581"/>
                    <a:pt x="685" y="592"/>
                  </a:cubicBezTo>
                  <a:cubicBezTo>
                    <a:pt x="712" y="549"/>
                    <a:pt x="739" y="505"/>
                    <a:pt x="767" y="461"/>
                  </a:cubicBezTo>
                  <a:cubicBezTo>
                    <a:pt x="816" y="373"/>
                    <a:pt x="876" y="286"/>
                    <a:pt x="871" y="176"/>
                  </a:cubicBezTo>
                  <a:cubicBezTo>
                    <a:pt x="865" y="133"/>
                    <a:pt x="860" y="78"/>
                    <a:pt x="811" y="61"/>
                  </a:cubicBezTo>
                  <a:cubicBezTo>
                    <a:pt x="799" y="56"/>
                    <a:pt x="789" y="53"/>
                    <a:pt x="778" y="53"/>
                  </a:cubicBezTo>
                  <a:cubicBezTo>
                    <a:pt x="748" y="53"/>
                    <a:pt x="720" y="74"/>
                    <a:pt x="696" y="94"/>
                  </a:cubicBezTo>
                  <a:cubicBezTo>
                    <a:pt x="657" y="133"/>
                    <a:pt x="619" y="176"/>
                    <a:pt x="575" y="226"/>
                  </a:cubicBezTo>
                  <a:cubicBezTo>
                    <a:pt x="559" y="176"/>
                    <a:pt x="542" y="133"/>
                    <a:pt x="526" y="89"/>
                  </a:cubicBezTo>
                  <a:cubicBezTo>
                    <a:pt x="503" y="30"/>
                    <a:pt x="472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-4485463" y="3672181"/>
              <a:ext cx="46192" cy="231165"/>
            </a:xfrm>
            <a:custGeom>
              <a:avLst/>
              <a:gdLst/>
              <a:ahLst/>
              <a:cxnLst/>
              <a:rect l="l" t="t" r="r" b="b"/>
              <a:pathLst>
                <a:path w="231" h="1156" extrusionOk="0">
                  <a:moveTo>
                    <a:pt x="176" y="0"/>
                  </a:moveTo>
                  <a:lnTo>
                    <a:pt x="176" y="0"/>
                  </a:lnTo>
                  <a:cubicBezTo>
                    <a:pt x="0" y="203"/>
                    <a:pt x="39" y="1018"/>
                    <a:pt x="230" y="1155"/>
                  </a:cubicBezTo>
                  <a:cubicBezTo>
                    <a:pt x="159" y="772"/>
                    <a:pt x="50" y="394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-4377082" y="3645785"/>
              <a:ext cx="88786" cy="211568"/>
            </a:xfrm>
            <a:custGeom>
              <a:avLst/>
              <a:gdLst/>
              <a:ahLst/>
              <a:cxnLst/>
              <a:rect l="l" t="t" r="r" b="b"/>
              <a:pathLst>
                <a:path w="444" h="1058" extrusionOk="0">
                  <a:moveTo>
                    <a:pt x="52" y="0"/>
                  </a:moveTo>
                  <a:cubicBezTo>
                    <a:pt x="47" y="0"/>
                    <a:pt x="41" y="2"/>
                    <a:pt x="33" y="6"/>
                  </a:cubicBezTo>
                  <a:cubicBezTo>
                    <a:pt x="0" y="28"/>
                    <a:pt x="39" y="50"/>
                    <a:pt x="50" y="72"/>
                  </a:cubicBezTo>
                  <a:cubicBezTo>
                    <a:pt x="186" y="335"/>
                    <a:pt x="307" y="598"/>
                    <a:pt x="340" y="893"/>
                  </a:cubicBezTo>
                  <a:cubicBezTo>
                    <a:pt x="345" y="959"/>
                    <a:pt x="373" y="1014"/>
                    <a:pt x="416" y="1057"/>
                  </a:cubicBezTo>
                  <a:cubicBezTo>
                    <a:pt x="438" y="1030"/>
                    <a:pt x="444" y="992"/>
                    <a:pt x="433" y="953"/>
                  </a:cubicBezTo>
                  <a:cubicBezTo>
                    <a:pt x="405" y="795"/>
                    <a:pt x="367" y="636"/>
                    <a:pt x="312" y="483"/>
                  </a:cubicBezTo>
                  <a:cubicBezTo>
                    <a:pt x="258" y="329"/>
                    <a:pt x="208" y="165"/>
                    <a:pt x="88" y="45"/>
                  </a:cubicBezTo>
                  <a:cubicBezTo>
                    <a:pt x="75" y="32"/>
                    <a:pt x="72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-4411076" y="3695177"/>
              <a:ext cx="31995" cy="118382"/>
            </a:xfrm>
            <a:custGeom>
              <a:avLst/>
              <a:gdLst/>
              <a:ahLst/>
              <a:cxnLst/>
              <a:rect l="l" t="t" r="r" b="b"/>
              <a:pathLst>
                <a:path w="160" h="592" extrusionOk="0">
                  <a:moveTo>
                    <a:pt x="34" y="0"/>
                  </a:moveTo>
                  <a:lnTo>
                    <a:pt x="34" y="0"/>
                  </a:lnTo>
                  <a:cubicBezTo>
                    <a:pt x="1" y="148"/>
                    <a:pt x="77" y="526"/>
                    <a:pt x="159" y="591"/>
                  </a:cubicBezTo>
                  <a:cubicBezTo>
                    <a:pt x="127" y="389"/>
                    <a:pt x="127" y="192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-4567649" y="3845353"/>
              <a:ext cx="658093" cy="855072"/>
            </a:xfrm>
            <a:custGeom>
              <a:avLst/>
              <a:gdLst/>
              <a:ahLst/>
              <a:cxnLst/>
              <a:rect l="l" t="t" r="r" b="b"/>
              <a:pathLst>
                <a:path w="3291" h="4276" extrusionOk="0">
                  <a:moveTo>
                    <a:pt x="1021" y="1"/>
                  </a:moveTo>
                  <a:cubicBezTo>
                    <a:pt x="997" y="1"/>
                    <a:pt x="980" y="26"/>
                    <a:pt x="964" y="76"/>
                  </a:cubicBezTo>
                  <a:cubicBezTo>
                    <a:pt x="915" y="213"/>
                    <a:pt x="926" y="711"/>
                    <a:pt x="882" y="755"/>
                  </a:cubicBezTo>
                  <a:cubicBezTo>
                    <a:pt x="871" y="686"/>
                    <a:pt x="466" y="652"/>
                    <a:pt x="214" y="652"/>
                  </a:cubicBezTo>
                  <a:cubicBezTo>
                    <a:pt x="102" y="652"/>
                    <a:pt x="21" y="659"/>
                    <a:pt x="17" y="672"/>
                  </a:cubicBezTo>
                  <a:cubicBezTo>
                    <a:pt x="1" y="716"/>
                    <a:pt x="50" y="727"/>
                    <a:pt x="78" y="749"/>
                  </a:cubicBezTo>
                  <a:cubicBezTo>
                    <a:pt x="203" y="837"/>
                    <a:pt x="313" y="941"/>
                    <a:pt x="411" y="1061"/>
                  </a:cubicBezTo>
                  <a:cubicBezTo>
                    <a:pt x="476" y="1185"/>
                    <a:pt x="916" y="1340"/>
                    <a:pt x="1035" y="1340"/>
                  </a:cubicBezTo>
                  <a:cubicBezTo>
                    <a:pt x="1037" y="1340"/>
                    <a:pt x="1039" y="1340"/>
                    <a:pt x="1041" y="1340"/>
                  </a:cubicBezTo>
                  <a:cubicBezTo>
                    <a:pt x="1046" y="1340"/>
                    <a:pt x="1051" y="1339"/>
                    <a:pt x="1056" y="1339"/>
                  </a:cubicBezTo>
                  <a:cubicBezTo>
                    <a:pt x="1089" y="1339"/>
                    <a:pt x="1122" y="1355"/>
                    <a:pt x="1150" y="1379"/>
                  </a:cubicBezTo>
                  <a:cubicBezTo>
                    <a:pt x="1150" y="1379"/>
                    <a:pt x="1233" y="1931"/>
                    <a:pt x="1293" y="2139"/>
                  </a:cubicBezTo>
                  <a:cubicBezTo>
                    <a:pt x="1249" y="2134"/>
                    <a:pt x="1238" y="2107"/>
                    <a:pt x="1227" y="2085"/>
                  </a:cubicBezTo>
                  <a:cubicBezTo>
                    <a:pt x="1085" y="1882"/>
                    <a:pt x="937" y="1674"/>
                    <a:pt x="718" y="1537"/>
                  </a:cubicBezTo>
                  <a:cubicBezTo>
                    <a:pt x="668" y="1505"/>
                    <a:pt x="613" y="1490"/>
                    <a:pt x="558" y="1490"/>
                  </a:cubicBezTo>
                  <a:cubicBezTo>
                    <a:pt x="473" y="1490"/>
                    <a:pt x="389" y="1526"/>
                    <a:pt x="329" y="1592"/>
                  </a:cubicBezTo>
                  <a:cubicBezTo>
                    <a:pt x="275" y="1658"/>
                    <a:pt x="269" y="1751"/>
                    <a:pt x="307" y="1822"/>
                  </a:cubicBezTo>
                  <a:cubicBezTo>
                    <a:pt x="368" y="1953"/>
                    <a:pt x="483" y="2052"/>
                    <a:pt x="625" y="2085"/>
                  </a:cubicBezTo>
                  <a:cubicBezTo>
                    <a:pt x="866" y="2156"/>
                    <a:pt x="1112" y="2205"/>
                    <a:pt x="1331" y="2347"/>
                  </a:cubicBezTo>
                  <a:cubicBezTo>
                    <a:pt x="1408" y="2419"/>
                    <a:pt x="1473" y="2506"/>
                    <a:pt x="1523" y="2599"/>
                  </a:cubicBezTo>
                  <a:cubicBezTo>
                    <a:pt x="1566" y="2692"/>
                    <a:pt x="1616" y="2780"/>
                    <a:pt x="1676" y="2862"/>
                  </a:cubicBezTo>
                  <a:cubicBezTo>
                    <a:pt x="1742" y="2955"/>
                    <a:pt x="1807" y="3043"/>
                    <a:pt x="1878" y="3147"/>
                  </a:cubicBezTo>
                  <a:lnTo>
                    <a:pt x="1824" y="3147"/>
                  </a:lnTo>
                  <a:cubicBezTo>
                    <a:pt x="1713" y="3108"/>
                    <a:pt x="1595" y="3086"/>
                    <a:pt x="1476" y="3086"/>
                  </a:cubicBezTo>
                  <a:cubicBezTo>
                    <a:pt x="1443" y="3086"/>
                    <a:pt x="1409" y="3088"/>
                    <a:pt x="1375" y="3092"/>
                  </a:cubicBezTo>
                  <a:cubicBezTo>
                    <a:pt x="1370" y="3092"/>
                    <a:pt x="1365" y="3092"/>
                    <a:pt x="1360" y="3092"/>
                  </a:cubicBezTo>
                  <a:cubicBezTo>
                    <a:pt x="1213" y="3092"/>
                    <a:pt x="1077" y="3173"/>
                    <a:pt x="1003" y="3300"/>
                  </a:cubicBezTo>
                  <a:cubicBezTo>
                    <a:pt x="953" y="3354"/>
                    <a:pt x="959" y="3437"/>
                    <a:pt x="1014" y="3491"/>
                  </a:cubicBezTo>
                  <a:cubicBezTo>
                    <a:pt x="1075" y="3568"/>
                    <a:pt x="1152" y="3586"/>
                    <a:pt x="1236" y="3586"/>
                  </a:cubicBezTo>
                  <a:cubicBezTo>
                    <a:pt x="1272" y="3586"/>
                    <a:pt x="1310" y="3582"/>
                    <a:pt x="1347" y="3579"/>
                  </a:cubicBezTo>
                  <a:cubicBezTo>
                    <a:pt x="1495" y="3557"/>
                    <a:pt x="1621" y="3475"/>
                    <a:pt x="1763" y="3426"/>
                  </a:cubicBezTo>
                  <a:cubicBezTo>
                    <a:pt x="1820" y="3410"/>
                    <a:pt x="1874" y="3401"/>
                    <a:pt x="1925" y="3401"/>
                  </a:cubicBezTo>
                  <a:cubicBezTo>
                    <a:pt x="2049" y="3401"/>
                    <a:pt x="2159" y="3450"/>
                    <a:pt x="2256" y="3562"/>
                  </a:cubicBezTo>
                  <a:cubicBezTo>
                    <a:pt x="2464" y="3820"/>
                    <a:pt x="2721" y="4028"/>
                    <a:pt x="3011" y="4176"/>
                  </a:cubicBezTo>
                  <a:cubicBezTo>
                    <a:pt x="3088" y="4211"/>
                    <a:pt x="3155" y="4275"/>
                    <a:pt x="3265" y="4275"/>
                  </a:cubicBezTo>
                  <a:cubicBezTo>
                    <a:pt x="3273" y="4275"/>
                    <a:pt x="3282" y="4275"/>
                    <a:pt x="3291" y="4274"/>
                  </a:cubicBezTo>
                  <a:cubicBezTo>
                    <a:pt x="3154" y="4176"/>
                    <a:pt x="3028" y="4093"/>
                    <a:pt x="2913" y="4006"/>
                  </a:cubicBezTo>
                  <a:cubicBezTo>
                    <a:pt x="2743" y="3885"/>
                    <a:pt x="2552" y="3776"/>
                    <a:pt x="2552" y="3557"/>
                  </a:cubicBezTo>
                  <a:cubicBezTo>
                    <a:pt x="2557" y="3541"/>
                    <a:pt x="2705" y="3294"/>
                    <a:pt x="2754" y="3179"/>
                  </a:cubicBezTo>
                  <a:cubicBezTo>
                    <a:pt x="2803" y="3059"/>
                    <a:pt x="2886" y="2939"/>
                    <a:pt x="2760" y="2813"/>
                  </a:cubicBezTo>
                  <a:cubicBezTo>
                    <a:pt x="2732" y="2806"/>
                    <a:pt x="2644" y="2772"/>
                    <a:pt x="2564" y="2772"/>
                  </a:cubicBezTo>
                  <a:cubicBezTo>
                    <a:pt x="2515" y="2772"/>
                    <a:pt x="2469" y="2784"/>
                    <a:pt x="2442" y="2824"/>
                  </a:cubicBezTo>
                  <a:cubicBezTo>
                    <a:pt x="2316" y="3010"/>
                    <a:pt x="2311" y="3207"/>
                    <a:pt x="2360" y="3415"/>
                  </a:cubicBezTo>
                  <a:cubicBezTo>
                    <a:pt x="2371" y="3448"/>
                    <a:pt x="2387" y="3475"/>
                    <a:pt x="2360" y="3519"/>
                  </a:cubicBezTo>
                  <a:cubicBezTo>
                    <a:pt x="2234" y="3371"/>
                    <a:pt x="2125" y="3223"/>
                    <a:pt x="1999" y="3086"/>
                  </a:cubicBezTo>
                  <a:cubicBezTo>
                    <a:pt x="1895" y="2966"/>
                    <a:pt x="1835" y="2840"/>
                    <a:pt x="1862" y="2681"/>
                  </a:cubicBezTo>
                  <a:cubicBezTo>
                    <a:pt x="1867" y="2627"/>
                    <a:pt x="1884" y="2577"/>
                    <a:pt x="1906" y="2528"/>
                  </a:cubicBezTo>
                  <a:cubicBezTo>
                    <a:pt x="1977" y="2419"/>
                    <a:pt x="2037" y="2304"/>
                    <a:pt x="2092" y="2189"/>
                  </a:cubicBezTo>
                  <a:cubicBezTo>
                    <a:pt x="2141" y="2074"/>
                    <a:pt x="2223" y="1948"/>
                    <a:pt x="2103" y="1827"/>
                  </a:cubicBezTo>
                  <a:cubicBezTo>
                    <a:pt x="2058" y="1792"/>
                    <a:pt x="2014" y="1773"/>
                    <a:pt x="1973" y="1773"/>
                  </a:cubicBezTo>
                  <a:cubicBezTo>
                    <a:pt x="1920" y="1773"/>
                    <a:pt x="1870" y="1804"/>
                    <a:pt x="1824" y="1866"/>
                  </a:cubicBezTo>
                  <a:cubicBezTo>
                    <a:pt x="1698" y="2046"/>
                    <a:pt x="1709" y="2550"/>
                    <a:pt x="1692" y="2627"/>
                  </a:cubicBezTo>
                  <a:cubicBezTo>
                    <a:pt x="1468" y="2232"/>
                    <a:pt x="1315" y="1805"/>
                    <a:pt x="1227" y="1357"/>
                  </a:cubicBezTo>
                  <a:lnTo>
                    <a:pt x="1227" y="1318"/>
                  </a:lnTo>
                  <a:cubicBezTo>
                    <a:pt x="1233" y="1313"/>
                    <a:pt x="1233" y="1313"/>
                    <a:pt x="1238" y="1307"/>
                  </a:cubicBezTo>
                  <a:lnTo>
                    <a:pt x="1238" y="1307"/>
                  </a:lnTo>
                  <a:cubicBezTo>
                    <a:pt x="1238" y="1313"/>
                    <a:pt x="1233" y="1318"/>
                    <a:pt x="1227" y="1318"/>
                  </a:cubicBezTo>
                  <a:cubicBezTo>
                    <a:pt x="1287" y="1318"/>
                    <a:pt x="1714" y="1034"/>
                    <a:pt x="1813" y="837"/>
                  </a:cubicBezTo>
                  <a:cubicBezTo>
                    <a:pt x="1884" y="694"/>
                    <a:pt x="1911" y="530"/>
                    <a:pt x="2043" y="415"/>
                  </a:cubicBezTo>
                  <a:cubicBezTo>
                    <a:pt x="2046" y="413"/>
                    <a:pt x="2045" y="411"/>
                    <a:pt x="2040" y="411"/>
                  </a:cubicBezTo>
                  <a:cubicBezTo>
                    <a:pt x="1990" y="411"/>
                    <a:pt x="1468" y="580"/>
                    <a:pt x="1408" y="656"/>
                  </a:cubicBezTo>
                  <a:cubicBezTo>
                    <a:pt x="1407" y="657"/>
                    <a:pt x="1406" y="657"/>
                    <a:pt x="1405" y="657"/>
                  </a:cubicBezTo>
                  <a:cubicBezTo>
                    <a:pt x="1371" y="657"/>
                    <a:pt x="1181" y="134"/>
                    <a:pt x="1085" y="43"/>
                  </a:cubicBezTo>
                  <a:cubicBezTo>
                    <a:pt x="1059" y="15"/>
                    <a:pt x="1038" y="1"/>
                    <a:pt x="1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7" name="Google Shape;747;p3"/>
          <p:cNvGrpSpPr/>
          <p:nvPr/>
        </p:nvGrpSpPr>
        <p:grpSpPr>
          <a:xfrm flipH="1">
            <a:off x="2073234" y="4051102"/>
            <a:ext cx="1022300" cy="2523879"/>
            <a:chOff x="-4199713" y="2946299"/>
            <a:chExt cx="525514" cy="1297401"/>
          </a:xfrm>
        </p:grpSpPr>
        <p:sp>
          <p:nvSpPr>
            <p:cNvPr id="748" name="Google Shape;748;p3"/>
            <p:cNvSpPr/>
            <p:nvPr/>
          </p:nvSpPr>
          <p:spPr>
            <a:xfrm>
              <a:off x="-4180117" y="3044483"/>
              <a:ext cx="353743" cy="414938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-4199713" y="2946299"/>
              <a:ext cx="172972" cy="13837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-4030143" y="3082277"/>
              <a:ext cx="122780" cy="206969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-4126526" y="3099674"/>
              <a:ext cx="53991" cy="221367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-4058538" y="3123870"/>
              <a:ext cx="43993" cy="116183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-4168119" y="3274445"/>
              <a:ext cx="493920" cy="96925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54" name="Google Shape;754;p3"/>
          <p:cNvGrpSpPr/>
          <p:nvPr/>
        </p:nvGrpSpPr>
        <p:grpSpPr>
          <a:xfrm rot="1702941">
            <a:off x="1200616" y="5360182"/>
            <a:ext cx="733761" cy="1209111"/>
            <a:chOff x="10360252" y="-2712448"/>
            <a:chExt cx="236654" cy="389949"/>
          </a:xfrm>
        </p:grpSpPr>
        <p:sp>
          <p:nvSpPr>
            <p:cNvPr id="755" name="Google Shape;755;p3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6" name="Google Shape;776;p3"/>
          <p:cNvSpPr/>
          <p:nvPr/>
        </p:nvSpPr>
        <p:spPr>
          <a:xfrm>
            <a:off x="8766793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3"/>
          <p:cNvSpPr/>
          <p:nvPr/>
        </p:nvSpPr>
        <p:spPr>
          <a:xfrm>
            <a:off x="1488223" y="5662614"/>
            <a:ext cx="9639351" cy="1208087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3"/>
          <p:cNvSpPr/>
          <p:nvPr/>
        </p:nvSpPr>
        <p:spPr>
          <a:xfrm>
            <a:off x="-3562167" y="6016567"/>
            <a:ext cx="7068176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265144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725504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9316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5309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82020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28147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008993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44398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09838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767586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40260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" name="Google Shape;1479;p6"/>
          <p:cNvSpPr txBox="1">
            <a:spLocks noGrp="1"/>
          </p:cNvSpPr>
          <p:nvPr>
            <p:ph type="title"/>
          </p:nvPr>
        </p:nvSpPr>
        <p:spPr>
          <a:xfrm>
            <a:off x="978017" y="593367"/>
            <a:ext cx="10277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80" name="Google Shape;1480;p6"/>
          <p:cNvGrpSpPr/>
          <p:nvPr/>
        </p:nvGrpSpPr>
        <p:grpSpPr>
          <a:xfrm rot="8456799">
            <a:off x="-1010205" y="-423069"/>
            <a:ext cx="2765488" cy="1646809"/>
            <a:chOff x="238125" y="2514275"/>
            <a:chExt cx="904975" cy="538900"/>
          </a:xfrm>
        </p:grpSpPr>
        <p:sp>
          <p:nvSpPr>
            <p:cNvPr id="1481" name="Google Shape;1481;p6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0" name="Google Shape;1790;p6"/>
          <p:cNvGrpSpPr/>
          <p:nvPr/>
        </p:nvGrpSpPr>
        <p:grpSpPr>
          <a:xfrm>
            <a:off x="-3837074" y="-1197300"/>
            <a:ext cx="4007745" cy="4061511"/>
            <a:chOff x="6863982" y="-817899"/>
            <a:chExt cx="2771353" cy="2808531"/>
          </a:xfrm>
        </p:grpSpPr>
        <p:sp>
          <p:nvSpPr>
            <p:cNvPr id="1791" name="Google Shape;1791;p6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8808792" y="1389780"/>
              <a:ext cx="248372" cy="146790"/>
            </a:xfrm>
            <a:custGeom>
              <a:avLst/>
              <a:gdLst/>
              <a:ahLst/>
              <a:cxnLst/>
              <a:rect l="l" t="t" r="r" b="b"/>
              <a:pathLst>
                <a:path w="2758" h="1630" extrusionOk="0">
                  <a:moveTo>
                    <a:pt x="483" y="0"/>
                  </a:moveTo>
                  <a:cubicBezTo>
                    <a:pt x="427" y="0"/>
                    <a:pt x="372" y="4"/>
                    <a:pt x="319" y="10"/>
                  </a:cubicBezTo>
                  <a:cubicBezTo>
                    <a:pt x="260" y="15"/>
                    <a:pt x="204" y="32"/>
                    <a:pt x="158" y="66"/>
                  </a:cubicBezTo>
                  <a:cubicBezTo>
                    <a:pt x="120" y="87"/>
                    <a:pt x="90" y="117"/>
                    <a:pt x="69" y="159"/>
                  </a:cubicBezTo>
                  <a:cubicBezTo>
                    <a:pt x="39" y="189"/>
                    <a:pt x="22" y="231"/>
                    <a:pt x="14" y="273"/>
                  </a:cubicBezTo>
                  <a:cubicBezTo>
                    <a:pt x="1" y="329"/>
                    <a:pt x="5" y="384"/>
                    <a:pt x="22" y="439"/>
                  </a:cubicBezTo>
                  <a:cubicBezTo>
                    <a:pt x="31" y="490"/>
                    <a:pt x="48" y="541"/>
                    <a:pt x="73" y="587"/>
                  </a:cubicBezTo>
                  <a:cubicBezTo>
                    <a:pt x="98" y="659"/>
                    <a:pt x="137" y="727"/>
                    <a:pt x="179" y="791"/>
                  </a:cubicBezTo>
                  <a:cubicBezTo>
                    <a:pt x="251" y="901"/>
                    <a:pt x="340" y="999"/>
                    <a:pt x="442" y="1079"/>
                  </a:cubicBezTo>
                  <a:cubicBezTo>
                    <a:pt x="548" y="1164"/>
                    <a:pt x="663" y="1240"/>
                    <a:pt x="781" y="1300"/>
                  </a:cubicBezTo>
                  <a:cubicBezTo>
                    <a:pt x="909" y="1355"/>
                    <a:pt x="1044" y="1402"/>
                    <a:pt x="1180" y="1440"/>
                  </a:cubicBezTo>
                  <a:cubicBezTo>
                    <a:pt x="1244" y="1457"/>
                    <a:pt x="1307" y="1465"/>
                    <a:pt x="1371" y="1478"/>
                  </a:cubicBezTo>
                  <a:cubicBezTo>
                    <a:pt x="1435" y="1486"/>
                    <a:pt x="1511" y="1499"/>
                    <a:pt x="1583" y="1503"/>
                  </a:cubicBezTo>
                  <a:lnTo>
                    <a:pt x="1613" y="1508"/>
                  </a:lnTo>
                  <a:cubicBezTo>
                    <a:pt x="1816" y="1534"/>
                    <a:pt x="2015" y="1629"/>
                    <a:pt x="2219" y="1629"/>
                  </a:cubicBezTo>
                  <a:cubicBezTo>
                    <a:pt x="2278" y="1629"/>
                    <a:pt x="2337" y="1621"/>
                    <a:pt x="2397" y="1601"/>
                  </a:cubicBezTo>
                  <a:cubicBezTo>
                    <a:pt x="2609" y="1529"/>
                    <a:pt x="2758" y="1253"/>
                    <a:pt x="2626" y="1075"/>
                  </a:cubicBezTo>
                  <a:cubicBezTo>
                    <a:pt x="2580" y="1020"/>
                    <a:pt x="2520" y="978"/>
                    <a:pt x="2457" y="948"/>
                  </a:cubicBezTo>
                  <a:lnTo>
                    <a:pt x="2452" y="944"/>
                  </a:lnTo>
                  <a:cubicBezTo>
                    <a:pt x="2058" y="719"/>
                    <a:pt x="1697" y="435"/>
                    <a:pt x="1299" y="227"/>
                  </a:cubicBezTo>
                  <a:cubicBezTo>
                    <a:pt x="1155" y="150"/>
                    <a:pt x="1002" y="91"/>
                    <a:pt x="845" y="49"/>
                  </a:cubicBezTo>
                  <a:cubicBezTo>
                    <a:pt x="747" y="23"/>
                    <a:pt x="646" y="10"/>
                    <a:pt x="544" y="2"/>
                  </a:cubicBezTo>
                  <a:cubicBezTo>
                    <a:pt x="523" y="1"/>
                    <a:pt x="503" y="0"/>
                    <a:pt x="4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8800057" y="1237498"/>
              <a:ext cx="231531" cy="146519"/>
            </a:xfrm>
            <a:custGeom>
              <a:avLst/>
              <a:gdLst/>
              <a:ahLst/>
              <a:cxnLst/>
              <a:rect l="l" t="t" r="r" b="b"/>
              <a:pathLst>
                <a:path w="2571" h="1627" extrusionOk="0">
                  <a:moveTo>
                    <a:pt x="632" y="1"/>
                  </a:moveTo>
                  <a:cubicBezTo>
                    <a:pt x="573" y="1"/>
                    <a:pt x="518" y="9"/>
                    <a:pt x="463" y="22"/>
                  </a:cubicBezTo>
                  <a:cubicBezTo>
                    <a:pt x="408" y="35"/>
                    <a:pt x="357" y="56"/>
                    <a:pt x="306" y="81"/>
                  </a:cubicBezTo>
                  <a:cubicBezTo>
                    <a:pt x="255" y="111"/>
                    <a:pt x="212" y="145"/>
                    <a:pt x="170" y="183"/>
                  </a:cubicBezTo>
                  <a:cubicBezTo>
                    <a:pt x="162" y="192"/>
                    <a:pt x="149" y="204"/>
                    <a:pt x="140" y="213"/>
                  </a:cubicBezTo>
                  <a:cubicBezTo>
                    <a:pt x="115" y="247"/>
                    <a:pt x="89" y="281"/>
                    <a:pt x="68" y="315"/>
                  </a:cubicBezTo>
                  <a:cubicBezTo>
                    <a:pt x="64" y="327"/>
                    <a:pt x="55" y="340"/>
                    <a:pt x="51" y="353"/>
                  </a:cubicBezTo>
                  <a:cubicBezTo>
                    <a:pt x="34" y="387"/>
                    <a:pt x="22" y="429"/>
                    <a:pt x="13" y="467"/>
                  </a:cubicBezTo>
                  <a:cubicBezTo>
                    <a:pt x="0" y="548"/>
                    <a:pt x="5" y="628"/>
                    <a:pt x="26" y="709"/>
                  </a:cubicBezTo>
                  <a:cubicBezTo>
                    <a:pt x="26" y="722"/>
                    <a:pt x="34" y="739"/>
                    <a:pt x="39" y="751"/>
                  </a:cubicBezTo>
                  <a:cubicBezTo>
                    <a:pt x="55" y="790"/>
                    <a:pt x="72" y="828"/>
                    <a:pt x="94" y="862"/>
                  </a:cubicBezTo>
                  <a:cubicBezTo>
                    <a:pt x="128" y="913"/>
                    <a:pt x="166" y="959"/>
                    <a:pt x="212" y="1002"/>
                  </a:cubicBezTo>
                  <a:cubicBezTo>
                    <a:pt x="285" y="1061"/>
                    <a:pt x="361" y="1116"/>
                    <a:pt x="446" y="1159"/>
                  </a:cubicBezTo>
                  <a:cubicBezTo>
                    <a:pt x="514" y="1197"/>
                    <a:pt x="577" y="1235"/>
                    <a:pt x="645" y="1269"/>
                  </a:cubicBezTo>
                  <a:cubicBezTo>
                    <a:pt x="1175" y="1528"/>
                    <a:pt x="1684" y="1600"/>
                    <a:pt x="2274" y="1625"/>
                  </a:cubicBezTo>
                  <a:cubicBezTo>
                    <a:pt x="2288" y="1626"/>
                    <a:pt x="2302" y="1626"/>
                    <a:pt x="2316" y="1626"/>
                  </a:cubicBezTo>
                  <a:cubicBezTo>
                    <a:pt x="2395" y="1626"/>
                    <a:pt x="2481" y="1613"/>
                    <a:pt x="2524" y="1545"/>
                  </a:cubicBezTo>
                  <a:cubicBezTo>
                    <a:pt x="2571" y="1464"/>
                    <a:pt x="2532" y="1375"/>
                    <a:pt x="2490" y="1299"/>
                  </a:cubicBezTo>
                  <a:cubicBezTo>
                    <a:pt x="2388" y="1103"/>
                    <a:pt x="2257" y="925"/>
                    <a:pt x="2100" y="768"/>
                  </a:cubicBezTo>
                  <a:cubicBezTo>
                    <a:pt x="1748" y="412"/>
                    <a:pt x="1290" y="166"/>
                    <a:pt x="806" y="26"/>
                  </a:cubicBezTo>
                  <a:cubicBezTo>
                    <a:pt x="747" y="13"/>
                    <a:pt x="692" y="5"/>
                    <a:pt x="6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8781685" y="1067566"/>
              <a:ext cx="202264" cy="170384"/>
            </a:xfrm>
            <a:custGeom>
              <a:avLst/>
              <a:gdLst/>
              <a:ahLst/>
              <a:cxnLst/>
              <a:rect l="l" t="t" r="r" b="b"/>
              <a:pathLst>
                <a:path w="2246" h="1892" extrusionOk="0">
                  <a:moveTo>
                    <a:pt x="468" y="0"/>
                  </a:moveTo>
                  <a:cubicBezTo>
                    <a:pt x="414" y="0"/>
                    <a:pt x="360" y="9"/>
                    <a:pt x="310" y="26"/>
                  </a:cubicBezTo>
                  <a:cubicBezTo>
                    <a:pt x="238" y="51"/>
                    <a:pt x="175" y="94"/>
                    <a:pt x="124" y="149"/>
                  </a:cubicBezTo>
                  <a:cubicBezTo>
                    <a:pt x="77" y="204"/>
                    <a:pt x="43" y="267"/>
                    <a:pt x="26" y="340"/>
                  </a:cubicBezTo>
                  <a:cubicBezTo>
                    <a:pt x="1" y="429"/>
                    <a:pt x="5" y="522"/>
                    <a:pt x="35" y="607"/>
                  </a:cubicBezTo>
                  <a:cubicBezTo>
                    <a:pt x="77" y="755"/>
                    <a:pt x="175" y="865"/>
                    <a:pt x="276" y="976"/>
                  </a:cubicBezTo>
                  <a:cubicBezTo>
                    <a:pt x="408" y="1121"/>
                    <a:pt x="1615" y="1891"/>
                    <a:pt x="2065" y="1891"/>
                  </a:cubicBezTo>
                  <a:cubicBezTo>
                    <a:pt x="2180" y="1891"/>
                    <a:pt x="2246" y="1841"/>
                    <a:pt x="2232" y="1718"/>
                  </a:cubicBezTo>
                  <a:cubicBezTo>
                    <a:pt x="2172" y="1218"/>
                    <a:pt x="1481" y="658"/>
                    <a:pt x="1125" y="335"/>
                  </a:cubicBezTo>
                  <a:cubicBezTo>
                    <a:pt x="1023" y="242"/>
                    <a:pt x="917" y="166"/>
                    <a:pt x="798" y="102"/>
                  </a:cubicBezTo>
                  <a:cubicBezTo>
                    <a:pt x="735" y="64"/>
                    <a:pt x="667" y="34"/>
                    <a:pt x="595" y="17"/>
                  </a:cubicBezTo>
                  <a:cubicBezTo>
                    <a:pt x="553" y="6"/>
                    <a:pt x="510" y="0"/>
                    <a:pt x="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8756110" y="904838"/>
              <a:ext cx="196410" cy="166061"/>
            </a:xfrm>
            <a:custGeom>
              <a:avLst/>
              <a:gdLst/>
              <a:ahLst/>
              <a:cxnLst/>
              <a:rect l="l" t="t" r="r" b="b"/>
              <a:pathLst>
                <a:path w="2181" h="1844" extrusionOk="0">
                  <a:moveTo>
                    <a:pt x="459" y="0"/>
                  </a:moveTo>
                  <a:cubicBezTo>
                    <a:pt x="433" y="0"/>
                    <a:pt x="408" y="0"/>
                    <a:pt x="387" y="5"/>
                  </a:cubicBezTo>
                  <a:cubicBezTo>
                    <a:pt x="336" y="9"/>
                    <a:pt x="285" y="17"/>
                    <a:pt x="234" y="34"/>
                  </a:cubicBezTo>
                  <a:lnTo>
                    <a:pt x="158" y="68"/>
                  </a:lnTo>
                  <a:cubicBezTo>
                    <a:pt x="119" y="94"/>
                    <a:pt x="90" y="123"/>
                    <a:pt x="68" y="162"/>
                  </a:cubicBezTo>
                  <a:cubicBezTo>
                    <a:pt x="47" y="183"/>
                    <a:pt x="35" y="208"/>
                    <a:pt x="26" y="238"/>
                  </a:cubicBezTo>
                  <a:cubicBezTo>
                    <a:pt x="9" y="276"/>
                    <a:pt x="1" y="319"/>
                    <a:pt x="5" y="361"/>
                  </a:cubicBezTo>
                  <a:cubicBezTo>
                    <a:pt x="9" y="501"/>
                    <a:pt x="51" y="632"/>
                    <a:pt x="128" y="747"/>
                  </a:cubicBezTo>
                  <a:cubicBezTo>
                    <a:pt x="166" y="806"/>
                    <a:pt x="213" y="861"/>
                    <a:pt x="259" y="912"/>
                  </a:cubicBezTo>
                  <a:cubicBezTo>
                    <a:pt x="289" y="946"/>
                    <a:pt x="323" y="976"/>
                    <a:pt x="357" y="1001"/>
                  </a:cubicBezTo>
                  <a:cubicBezTo>
                    <a:pt x="433" y="1065"/>
                    <a:pt x="514" y="1124"/>
                    <a:pt x="594" y="1184"/>
                  </a:cubicBezTo>
                  <a:lnTo>
                    <a:pt x="883" y="1392"/>
                  </a:lnTo>
                  <a:cubicBezTo>
                    <a:pt x="1063" y="1524"/>
                    <a:pt x="1429" y="1843"/>
                    <a:pt x="1705" y="1843"/>
                  </a:cubicBezTo>
                  <a:cubicBezTo>
                    <a:pt x="1819" y="1843"/>
                    <a:pt x="1917" y="1789"/>
                    <a:pt x="1981" y="1646"/>
                  </a:cubicBezTo>
                  <a:cubicBezTo>
                    <a:pt x="2181" y="1205"/>
                    <a:pt x="1506" y="548"/>
                    <a:pt x="1069" y="238"/>
                  </a:cubicBezTo>
                  <a:cubicBezTo>
                    <a:pt x="1010" y="196"/>
                    <a:pt x="946" y="157"/>
                    <a:pt x="883" y="119"/>
                  </a:cubicBezTo>
                  <a:cubicBezTo>
                    <a:pt x="819" y="85"/>
                    <a:pt x="751" y="60"/>
                    <a:pt x="683" y="34"/>
                  </a:cubicBezTo>
                  <a:cubicBezTo>
                    <a:pt x="607" y="13"/>
                    <a:pt x="535" y="0"/>
                    <a:pt x="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8769528" y="703206"/>
              <a:ext cx="182451" cy="204155"/>
            </a:xfrm>
            <a:custGeom>
              <a:avLst/>
              <a:gdLst/>
              <a:ahLst/>
              <a:cxnLst/>
              <a:rect l="l" t="t" r="r" b="b"/>
              <a:pathLst>
                <a:path w="2026" h="2267" extrusionOk="0">
                  <a:moveTo>
                    <a:pt x="508" y="1"/>
                  </a:moveTo>
                  <a:cubicBezTo>
                    <a:pt x="474" y="1"/>
                    <a:pt x="439" y="4"/>
                    <a:pt x="403" y="13"/>
                  </a:cubicBezTo>
                  <a:cubicBezTo>
                    <a:pt x="161" y="72"/>
                    <a:pt x="13" y="331"/>
                    <a:pt x="4" y="577"/>
                  </a:cubicBezTo>
                  <a:cubicBezTo>
                    <a:pt x="0" y="823"/>
                    <a:pt x="106" y="1052"/>
                    <a:pt x="233" y="1264"/>
                  </a:cubicBezTo>
                  <a:cubicBezTo>
                    <a:pt x="437" y="1616"/>
                    <a:pt x="819" y="2142"/>
                    <a:pt x="1247" y="2248"/>
                  </a:cubicBezTo>
                  <a:cubicBezTo>
                    <a:pt x="1299" y="2261"/>
                    <a:pt x="1346" y="2267"/>
                    <a:pt x="1387" y="2267"/>
                  </a:cubicBezTo>
                  <a:cubicBezTo>
                    <a:pt x="2025" y="2267"/>
                    <a:pt x="1400" y="812"/>
                    <a:pt x="1149" y="445"/>
                  </a:cubicBezTo>
                  <a:cubicBezTo>
                    <a:pt x="1073" y="327"/>
                    <a:pt x="976" y="220"/>
                    <a:pt x="865" y="136"/>
                  </a:cubicBezTo>
                  <a:cubicBezTo>
                    <a:pt x="755" y="52"/>
                    <a:pt x="635" y="1"/>
                    <a:pt x="5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8942072" y="836847"/>
              <a:ext cx="138415" cy="182541"/>
            </a:xfrm>
            <a:custGeom>
              <a:avLst/>
              <a:gdLst/>
              <a:ahLst/>
              <a:cxnLst/>
              <a:rect l="l" t="t" r="r" b="b"/>
              <a:pathLst>
                <a:path w="1537" h="2027" extrusionOk="0">
                  <a:moveTo>
                    <a:pt x="772" y="0"/>
                  </a:moveTo>
                  <a:cubicBezTo>
                    <a:pt x="729" y="0"/>
                    <a:pt x="685" y="6"/>
                    <a:pt x="642" y="17"/>
                  </a:cubicBezTo>
                  <a:cubicBezTo>
                    <a:pt x="599" y="30"/>
                    <a:pt x="557" y="47"/>
                    <a:pt x="519" y="73"/>
                  </a:cubicBezTo>
                  <a:cubicBezTo>
                    <a:pt x="497" y="81"/>
                    <a:pt x="480" y="90"/>
                    <a:pt x="463" y="102"/>
                  </a:cubicBezTo>
                  <a:cubicBezTo>
                    <a:pt x="345" y="191"/>
                    <a:pt x="247" y="310"/>
                    <a:pt x="188" y="446"/>
                  </a:cubicBezTo>
                  <a:cubicBezTo>
                    <a:pt x="137" y="560"/>
                    <a:pt x="103" y="683"/>
                    <a:pt x="82" y="811"/>
                  </a:cubicBezTo>
                  <a:cubicBezTo>
                    <a:pt x="73" y="891"/>
                    <a:pt x="65" y="976"/>
                    <a:pt x="61" y="1057"/>
                  </a:cubicBezTo>
                  <a:cubicBezTo>
                    <a:pt x="46" y="1282"/>
                    <a:pt x="0" y="2027"/>
                    <a:pt x="319" y="2027"/>
                  </a:cubicBezTo>
                  <a:cubicBezTo>
                    <a:pt x="385" y="2027"/>
                    <a:pt x="466" y="1995"/>
                    <a:pt x="565" y="1922"/>
                  </a:cubicBezTo>
                  <a:cubicBezTo>
                    <a:pt x="667" y="1833"/>
                    <a:pt x="748" y="1722"/>
                    <a:pt x="799" y="1604"/>
                  </a:cubicBezTo>
                  <a:cubicBezTo>
                    <a:pt x="981" y="1243"/>
                    <a:pt x="1537" y="289"/>
                    <a:pt x="977" y="47"/>
                  </a:cubicBezTo>
                  <a:cubicBezTo>
                    <a:pt x="911" y="16"/>
                    <a:pt x="842" y="0"/>
                    <a:pt x="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8983407" y="965894"/>
              <a:ext cx="183442" cy="222796"/>
            </a:xfrm>
            <a:custGeom>
              <a:avLst/>
              <a:gdLst/>
              <a:ahLst/>
              <a:cxnLst/>
              <a:rect l="l" t="t" r="r" b="b"/>
              <a:pathLst>
                <a:path w="2037" h="2474" extrusionOk="0">
                  <a:moveTo>
                    <a:pt x="1278" y="1"/>
                  </a:moveTo>
                  <a:cubicBezTo>
                    <a:pt x="1253" y="1"/>
                    <a:pt x="1229" y="2"/>
                    <a:pt x="1205" y="5"/>
                  </a:cubicBezTo>
                  <a:cubicBezTo>
                    <a:pt x="1167" y="10"/>
                    <a:pt x="1128" y="22"/>
                    <a:pt x="1095" y="43"/>
                  </a:cubicBezTo>
                  <a:cubicBezTo>
                    <a:pt x="895" y="192"/>
                    <a:pt x="721" y="374"/>
                    <a:pt x="577" y="574"/>
                  </a:cubicBezTo>
                  <a:cubicBezTo>
                    <a:pt x="221" y="1083"/>
                    <a:pt x="0" y="1888"/>
                    <a:pt x="293" y="2474"/>
                  </a:cubicBezTo>
                  <a:cubicBezTo>
                    <a:pt x="628" y="2338"/>
                    <a:pt x="844" y="2011"/>
                    <a:pt x="997" y="1681"/>
                  </a:cubicBezTo>
                  <a:cubicBezTo>
                    <a:pt x="1107" y="1456"/>
                    <a:pt x="2036" y="141"/>
                    <a:pt x="1396" y="10"/>
                  </a:cubicBezTo>
                  <a:cubicBezTo>
                    <a:pt x="1356" y="4"/>
                    <a:pt x="1317" y="1"/>
                    <a:pt x="1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9033837" y="1124840"/>
              <a:ext cx="160118" cy="220725"/>
            </a:xfrm>
            <a:custGeom>
              <a:avLst/>
              <a:gdLst/>
              <a:ahLst/>
              <a:cxnLst/>
              <a:rect l="l" t="t" r="r" b="b"/>
              <a:pathLst>
                <a:path w="1778" h="2451" extrusionOk="0">
                  <a:moveTo>
                    <a:pt x="671" y="1758"/>
                  </a:moveTo>
                  <a:cubicBezTo>
                    <a:pt x="670" y="1763"/>
                    <a:pt x="668" y="1768"/>
                    <a:pt x="666" y="1773"/>
                  </a:cubicBezTo>
                  <a:cubicBezTo>
                    <a:pt x="666" y="1767"/>
                    <a:pt x="668" y="1763"/>
                    <a:pt x="671" y="1758"/>
                  </a:cubicBezTo>
                  <a:close/>
                  <a:moveTo>
                    <a:pt x="1205" y="0"/>
                  </a:moveTo>
                  <a:cubicBezTo>
                    <a:pt x="1154" y="0"/>
                    <a:pt x="1103" y="5"/>
                    <a:pt x="1056" y="17"/>
                  </a:cubicBezTo>
                  <a:cubicBezTo>
                    <a:pt x="1043" y="22"/>
                    <a:pt x="1031" y="26"/>
                    <a:pt x="1022" y="30"/>
                  </a:cubicBezTo>
                  <a:cubicBezTo>
                    <a:pt x="980" y="43"/>
                    <a:pt x="942" y="60"/>
                    <a:pt x="904" y="81"/>
                  </a:cubicBezTo>
                  <a:cubicBezTo>
                    <a:pt x="857" y="111"/>
                    <a:pt x="810" y="149"/>
                    <a:pt x="768" y="187"/>
                  </a:cubicBezTo>
                  <a:cubicBezTo>
                    <a:pt x="721" y="229"/>
                    <a:pt x="683" y="276"/>
                    <a:pt x="649" y="331"/>
                  </a:cubicBezTo>
                  <a:cubicBezTo>
                    <a:pt x="594" y="403"/>
                    <a:pt x="543" y="480"/>
                    <a:pt x="496" y="556"/>
                  </a:cubicBezTo>
                  <a:cubicBezTo>
                    <a:pt x="428" y="662"/>
                    <a:pt x="369" y="777"/>
                    <a:pt x="318" y="891"/>
                  </a:cubicBezTo>
                  <a:cubicBezTo>
                    <a:pt x="255" y="1031"/>
                    <a:pt x="199" y="1175"/>
                    <a:pt x="161" y="1320"/>
                  </a:cubicBezTo>
                  <a:cubicBezTo>
                    <a:pt x="76" y="1612"/>
                    <a:pt x="0" y="1909"/>
                    <a:pt x="89" y="2210"/>
                  </a:cubicBezTo>
                  <a:cubicBezTo>
                    <a:pt x="115" y="2299"/>
                    <a:pt x="161" y="2397"/>
                    <a:pt x="250" y="2435"/>
                  </a:cubicBezTo>
                  <a:cubicBezTo>
                    <a:pt x="276" y="2446"/>
                    <a:pt x="301" y="2451"/>
                    <a:pt x="326" y="2451"/>
                  </a:cubicBezTo>
                  <a:cubicBezTo>
                    <a:pt x="468" y="2451"/>
                    <a:pt x="599" y="2292"/>
                    <a:pt x="674" y="2151"/>
                  </a:cubicBezTo>
                  <a:cubicBezTo>
                    <a:pt x="895" y="1744"/>
                    <a:pt x="1777" y="934"/>
                    <a:pt x="1726" y="463"/>
                  </a:cubicBezTo>
                  <a:cubicBezTo>
                    <a:pt x="1718" y="386"/>
                    <a:pt x="1697" y="310"/>
                    <a:pt x="1654" y="242"/>
                  </a:cubicBezTo>
                  <a:cubicBezTo>
                    <a:pt x="1633" y="200"/>
                    <a:pt x="1599" y="162"/>
                    <a:pt x="1561" y="128"/>
                  </a:cubicBezTo>
                  <a:cubicBezTo>
                    <a:pt x="1531" y="102"/>
                    <a:pt x="1497" y="81"/>
                    <a:pt x="1463" y="60"/>
                  </a:cubicBezTo>
                  <a:cubicBezTo>
                    <a:pt x="1438" y="51"/>
                    <a:pt x="1417" y="43"/>
                    <a:pt x="1391" y="34"/>
                  </a:cubicBezTo>
                  <a:cubicBezTo>
                    <a:pt x="1370" y="26"/>
                    <a:pt x="1345" y="17"/>
                    <a:pt x="1319" y="9"/>
                  </a:cubicBezTo>
                  <a:cubicBezTo>
                    <a:pt x="1281" y="5"/>
                    <a:pt x="1243" y="0"/>
                    <a:pt x="1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9091832" y="1289099"/>
              <a:ext cx="169303" cy="198661"/>
            </a:xfrm>
            <a:custGeom>
              <a:avLst/>
              <a:gdLst/>
              <a:ahLst/>
              <a:cxnLst/>
              <a:rect l="l" t="t" r="r" b="b"/>
              <a:pathLst>
                <a:path w="1880" h="2206" extrusionOk="0">
                  <a:moveTo>
                    <a:pt x="1095" y="0"/>
                  </a:moveTo>
                  <a:cubicBezTo>
                    <a:pt x="1048" y="0"/>
                    <a:pt x="998" y="9"/>
                    <a:pt x="955" y="21"/>
                  </a:cubicBezTo>
                  <a:cubicBezTo>
                    <a:pt x="934" y="26"/>
                    <a:pt x="913" y="30"/>
                    <a:pt x="896" y="38"/>
                  </a:cubicBezTo>
                  <a:cubicBezTo>
                    <a:pt x="824" y="68"/>
                    <a:pt x="760" y="102"/>
                    <a:pt x="701" y="144"/>
                  </a:cubicBezTo>
                  <a:cubicBezTo>
                    <a:pt x="641" y="191"/>
                    <a:pt x="586" y="242"/>
                    <a:pt x="535" y="301"/>
                  </a:cubicBezTo>
                  <a:cubicBezTo>
                    <a:pt x="480" y="369"/>
                    <a:pt x="429" y="446"/>
                    <a:pt x="378" y="522"/>
                  </a:cubicBezTo>
                  <a:cubicBezTo>
                    <a:pt x="340" y="573"/>
                    <a:pt x="302" y="632"/>
                    <a:pt x="272" y="692"/>
                  </a:cubicBezTo>
                  <a:cubicBezTo>
                    <a:pt x="43" y="1069"/>
                    <a:pt x="9" y="1599"/>
                    <a:pt x="1" y="2036"/>
                  </a:cubicBezTo>
                  <a:cubicBezTo>
                    <a:pt x="1" y="2096"/>
                    <a:pt x="5" y="2163"/>
                    <a:pt x="56" y="2193"/>
                  </a:cubicBezTo>
                  <a:cubicBezTo>
                    <a:pt x="70" y="2202"/>
                    <a:pt x="85" y="2205"/>
                    <a:pt x="100" y="2205"/>
                  </a:cubicBezTo>
                  <a:cubicBezTo>
                    <a:pt x="152" y="2205"/>
                    <a:pt x="207" y="2160"/>
                    <a:pt x="247" y="2117"/>
                  </a:cubicBezTo>
                  <a:cubicBezTo>
                    <a:pt x="620" y="1710"/>
                    <a:pt x="1880" y="976"/>
                    <a:pt x="1566" y="297"/>
                  </a:cubicBezTo>
                  <a:cubicBezTo>
                    <a:pt x="1557" y="276"/>
                    <a:pt x="1545" y="251"/>
                    <a:pt x="1532" y="234"/>
                  </a:cubicBezTo>
                  <a:cubicBezTo>
                    <a:pt x="1511" y="200"/>
                    <a:pt x="1485" y="170"/>
                    <a:pt x="1460" y="144"/>
                  </a:cubicBezTo>
                  <a:cubicBezTo>
                    <a:pt x="1451" y="136"/>
                    <a:pt x="1443" y="128"/>
                    <a:pt x="1434" y="119"/>
                  </a:cubicBezTo>
                  <a:cubicBezTo>
                    <a:pt x="1400" y="98"/>
                    <a:pt x="1371" y="77"/>
                    <a:pt x="1337" y="55"/>
                  </a:cubicBezTo>
                  <a:cubicBezTo>
                    <a:pt x="1303" y="38"/>
                    <a:pt x="1269" y="26"/>
                    <a:pt x="1231" y="17"/>
                  </a:cubicBezTo>
                  <a:cubicBezTo>
                    <a:pt x="1188" y="4"/>
                    <a:pt x="1142" y="0"/>
                    <a:pt x="10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8839410" y="1580514"/>
              <a:ext cx="230811" cy="116171"/>
            </a:xfrm>
            <a:custGeom>
              <a:avLst/>
              <a:gdLst/>
              <a:ahLst/>
              <a:cxnLst/>
              <a:rect l="l" t="t" r="r" b="b"/>
              <a:pathLst>
                <a:path w="2563" h="1290" extrusionOk="0">
                  <a:moveTo>
                    <a:pt x="912" y="0"/>
                  </a:moveTo>
                  <a:cubicBezTo>
                    <a:pt x="870" y="0"/>
                    <a:pt x="823" y="5"/>
                    <a:pt x="781" y="13"/>
                  </a:cubicBezTo>
                  <a:cubicBezTo>
                    <a:pt x="641" y="30"/>
                    <a:pt x="505" y="77"/>
                    <a:pt x="382" y="149"/>
                  </a:cubicBezTo>
                  <a:cubicBezTo>
                    <a:pt x="323" y="183"/>
                    <a:pt x="267" y="225"/>
                    <a:pt x="217" y="272"/>
                  </a:cubicBezTo>
                  <a:cubicBezTo>
                    <a:pt x="170" y="319"/>
                    <a:pt x="132" y="369"/>
                    <a:pt x="98" y="429"/>
                  </a:cubicBezTo>
                  <a:cubicBezTo>
                    <a:pt x="64" y="480"/>
                    <a:pt x="38" y="539"/>
                    <a:pt x="21" y="603"/>
                  </a:cubicBezTo>
                  <a:cubicBezTo>
                    <a:pt x="17" y="620"/>
                    <a:pt x="13" y="637"/>
                    <a:pt x="9" y="654"/>
                  </a:cubicBezTo>
                  <a:cubicBezTo>
                    <a:pt x="4" y="696"/>
                    <a:pt x="0" y="743"/>
                    <a:pt x="0" y="789"/>
                  </a:cubicBezTo>
                  <a:cubicBezTo>
                    <a:pt x="4" y="874"/>
                    <a:pt x="34" y="959"/>
                    <a:pt x="77" y="1035"/>
                  </a:cubicBezTo>
                  <a:cubicBezTo>
                    <a:pt x="85" y="1044"/>
                    <a:pt x="89" y="1052"/>
                    <a:pt x="94" y="1061"/>
                  </a:cubicBezTo>
                  <a:cubicBezTo>
                    <a:pt x="115" y="1086"/>
                    <a:pt x="140" y="1116"/>
                    <a:pt x="166" y="1141"/>
                  </a:cubicBezTo>
                  <a:cubicBezTo>
                    <a:pt x="200" y="1175"/>
                    <a:pt x="238" y="1201"/>
                    <a:pt x="280" y="1226"/>
                  </a:cubicBezTo>
                  <a:cubicBezTo>
                    <a:pt x="361" y="1264"/>
                    <a:pt x="450" y="1286"/>
                    <a:pt x="539" y="1290"/>
                  </a:cubicBezTo>
                  <a:cubicBezTo>
                    <a:pt x="607" y="1290"/>
                    <a:pt x="670" y="1281"/>
                    <a:pt x="734" y="1264"/>
                  </a:cubicBezTo>
                  <a:cubicBezTo>
                    <a:pt x="1196" y="1180"/>
                    <a:pt x="1676" y="1018"/>
                    <a:pt x="2138" y="917"/>
                  </a:cubicBezTo>
                  <a:cubicBezTo>
                    <a:pt x="2333" y="870"/>
                    <a:pt x="2562" y="726"/>
                    <a:pt x="2515" y="526"/>
                  </a:cubicBezTo>
                  <a:cubicBezTo>
                    <a:pt x="2498" y="459"/>
                    <a:pt x="2456" y="399"/>
                    <a:pt x="2397" y="357"/>
                  </a:cubicBezTo>
                  <a:cubicBezTo>
                    <a:pt x="2367" y="327"/>
                    <a:pt x="2329" y="302"/>
                    <a:pt x="2295" y="280"/>
                  </a:cubicBezTo>
                  <a:cubicBezTo>
                    <a:pt x="1977" y="102"/>
                    <a:pt x="1408" y="34"/>
                    <a:pt x="1090" y="13"/>
                  </a:cubicBezTo>
                  <a:cubicBezTo>
                    <a:pt x="1031" y="5"/>
                    <a:pt x="971" y="0"/>
                    <a:pt x="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9096065" y="1444893"/>
              <a:ext cx="251794" cy="168943"/>
            </a:xfrm>
            <a:custGeom>
              <a:avLst/>
              <a:gdLst/>
              <a:ahLst/>
              <a:cxnLst/>
              <a:rect l="l" t="t" r="r" b="b"/>
              <a:pathLst>
                <a:path w="2796" h="1876" extrusionOk="0">
                  <a:moveTo>
                    <a:pt x="1612" y="1"/>
                  </a:moveTo>
                  <a:cubicBezTo>
                    <a:pt x="1557" y="5"/>
                    <a:pt x="1502" y="9"/>
                    <a:pt x="1451" y="22"/>
                  </a:cubicBezTo>
                  <a:cubicBezTo>
                    <a:pt x="1426" y="26"/>
                    <a:pt x="1400" y="35"/>
                    <a:pt x="1375" y="43"/>
                  </a:cubicBezTo>
                  <a:cubicBezTo>
                    <a:pt x="1298" y="73"/>
                    <a:pt x="1222" y="111"/>
                    <a:pt x="1154" y="158"/>
                  </a:cubicBezTo>
                  <a:cubicBezTo>
                    <a:pt x="1082" y="209"/>
                    <a:pt x="1018" y="264"/>
                    <a:pt x="951" y="323"/>
                  </a:cubicBezTo>
                  <a:cubicBezTo>
                    <a:pt x="849" y="408"/>
                    <a:pt x="755" y="501"/>
                    <a:pt x="671" y="599"/>
                  </a:cubicBezTo>
                  <a:cubicBezTo>
                    <a:pt x="450" y="849"/>
                    <a:pt x="0" y="1273"/>
                    <a:pt x="98" y="1655"/>
                  </a:cubicBezTo>
                  <a:cubicBezTo>
                    <a:pt x="138" y="1816"/>
                    <a:pt x="200" y="1876"/>
                    <a:pt x="277" y="1876"/>
                  </a:cubicBezTo>
                  <a:cubicBezTo>
                    <a:pt x="403" y="1876"/>
                    <a:pt x="570" y="1711"/>
                    <a:pt x="740" y="1576"/>
                  </a:cubicBezTo>
                  <a:lnTo>
                    <a:pt x="740" y="1576"/>
                  </a:lnTo>
                  <a:lnTo>
                    <a:pt x="717" y="1612"/>
                  </a:lnTo>
                  <a:lnTo>
                    <a:pt x="713" y="1621"/>
                  </a:lnTo>
                  <a:lnTo>
                    <a:pt x="713" y="1621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740" y="1576"/>
                    <a:pt x="740" y="1576"/>
                    <a:pt x="740" y="1576"/>
                  </a:cubicBezTo>
                  <a:lnTo>
                    <a:pt x="740" y="1576"/>
                  </a:lnTo>
                  <a:lnTo>
                    <a:pt x="751" y="1557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815" y="1516"/>
                    <a:pt x="890" y="1462"/>
                    <a:pt x="963" y="1430"/>
                  </a:cubicBezTo>
                  <a:cubicBezTo>
                    <a:pt x="1362" y="1256"/>
                    <a:pt x="2796" y="853"/>
                    <a:pt x="2015" y="158"/>
                  </a:cubicBezTo>
                  <a:cubicBezTo>
                    <a:pt x="2007" y="149"/>
                    <a:pt x="1998" y="145"/>
                    <a:pt x="1985" y="136"/>
                  </a:cubicBezTo>
                  <a:cubicBezTo>
                    <a:pt x="1956" y="115"/>
                    <a:pt x="1922" y="90"/>
                    <a:pt x="1892" y="73"/>
                  </a:cubicBezTo>
                  <a:cubicBezTo>
                    <a:pt x="1845" y="47"/>
                    <a:pt x="1803" y="30"/>
                    <a:pt x="1752" y="18"/>
                  </a:cubicBezTo>
                  <a:cubicBezTo>
                    <a:pt x="1706" y="9"/>
                    <a:pt x="1659" y="1"/>
                    <a:pt x="1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8897405" y="1706230"/>
              <a:ext cx="207577" cy="134092"/>
            </a:xfrm>
            <a:custGeom>
              <a:avLst/>
              <a:gdLst/>
              <a:ahLst/>
              <a:cxnLst/>
              <a:rect l="l" t="t" r="r" b="b"/>
              <a:pathLst>
                <a:path w="2305" h="1489" extrusionOk="0">
                  <a:moveTo>
                    <a:pt x="1312" y="0"/>
                  </a:moveTo>
                  <a:cubicBezTo>
                    <a:pt x="1158" y="0"/>
                    <a:pt x="1007" y="19"/>
                    <a:pt x="879" y="63"/>
                  </a:cubicBezTo>
                  <a:cubicBezTo>
                    <a:pt x="764" y="102"/>
                    <a:pt x="658" y="148"/>
                    <a:pt x="552" y="203"/>
                  </a:cubicBezTo>
                  <a:cubicBezTo>
                    <a:pt x="438" y="263"/>
                    <a:pt x="332" y="339"/>
                    <a:pt x="234" y="424"/>
                  </a:cubicBezTo>
                  <a:cubicBezTo>
                    <a:pt x="175" y="483"/>
                    <a:pt x="124" y="547"/>
                    <a:pt x="86" y="619"/>
                  </a:cubicBezTo>
                  <a:cubicBezTo>
                    <a:pt x="60" y="662"/>
                    <a:pt x="43" y="708"/>
                    <a:pt x="31" y="755"/>
                  </a:cubicBezTo>
                  <a:cubicBezTo>
                    <a:pt x="22" y="776"/>
                    <a:pt x="18" y="797"/>
                    <a:pt x="14" y="823"/>
                  </a:cubicBezTo>
                  <a:cubicBezTo>
                    <a:pt x="1" y="916"/>
                    <a:pt x="5" y="1009"/>
                    <a:pt x="31" y="1103"/>
                  </a:cubicBezTo>
                  <a:cubicBezTo>
                    <a:pt x="86" y="1285"/>
                    <a:pt x="238" y="1429"/>
                    <a:pt x="429" y="1472"/>
                  </a:cubicBezTo>
                  <a:cubicBezTo>
                    <a:pt x="472" y="1480"/>
                    <a:pt x="518" y="1484"/>
                    <a:pt x="565" y="1489"/>
                  </a:cubicBezTo>
                  <a:cubicBezTo>
                    <a:pt x="586" y="1489"/>
                    <a:pt x="612" y="1489"/>
                    <a:pt x="633" y="1484"/>
                  </a:cubicBezTo>
                  <a:cubicBezTo>
                    <a:pt x="684" y="1476"/>
                    <a:pt x="735" y="1467"/>
                    <a:pt x="781" y="1450"/>
                  </a:cubicBezTo>
                  <a:cubicBezTo>
                    <a:pt x="828" y="1433"/>
                    <a:pt x="875" y="1412"/>
                    <a:pt x="921" y="1391"/>
                  </a:cubicBezTo>
                  <a:cubicBezTo>
                    <a:pt x="947" y="1374"/>
                    <a:pt x="968" y="1357"/>
                    <a:pt x="993" y="1340"/>
                  </a:cubicBezTo>
                  <a:cubicBezTo>
                    <a:pt x="1222" y="1154"/>
                    <a:pt x="2304" y="530"/>
                    <a:pt x="2181" y="267"/>
                  </a:cubicBezTo>
                  <a:cubicBezTo>
                    <a:pt x="2130" y="182"/>
                    <a:pt x="2054" y="123"/>
                    <a:pt x="1960" y="97"/>
                  </a:cubicBezTo>
                  <a:cubicBezTo>
                    <a:pt x="1931" y="89"/>
                    <a:pt x="1905" y="80"/>
                    <a:pt x="1880" y="76"/>
                  </a:cubicBezTo>
                  <a:cubicBezTo>
                    <a:pt x="1713" y="31"/>
                    <a:pt x="1510" y="0"/>
                    <a:pt x="13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9135418" y="1619508"/>
              <a:ext cx="150212" cy="114640"/>
            </a:xfrm>
            <a:custGeom>
              <a:avLst/>
              <a:gdLst/>
              <a:ahLst/>
              <a:cxnLst/>
              <a:rect l="l" t="t" r="r" b="b"/>
              <a:pathLst>
                <a:path w="1668" h="1273" extrusionOk="0">
                  <a:moveTo>
                    <a:pt x="1196" y="0"/>
                  </a:moveTo>
                  <a:cubicBezTo>
                    <a:pt x="1150" y="4"/>
                    <a:pt x="1103" y="9"/>
                    <a:pt x="1061" y="21"/>
                  </a:cubicBezTo>
                  <a:cubicBezTo>
                    <a:pt x="980" y="38"/>
                    <a:pt x="908" y="64"/>
                    <a:pt x="836" y="98"/>
                  </a:cubicBezTo>
                  <a:cubicBezTo>
                    <a:pt x="480" y="255"/>
                    <a:pt x="157" y="556"/>
                    <a:pt x="30" y="933"/>
                  </a:cubicBezTo>
                  <a:cubicBezTo>
                    <a:pt x="9" y="988"/>
                    <a:pt x="0" y="1052"/>
                    <a:pt x="13" y="1111"/>
                  </a:cubicBezTo>
                  <a:cubicBezTo>
                    <a:pt x="43" y="1224"/>
                    <a:pt x="162" y="1273"/>
                    <a:pt x="284" y="1273"/>
                  </a:cubicBezTo>
                  <a:cubicBezTo>
                    <a:pt x="337" y="1273"/>
                    <a:pt x="390" y="1264"/>
                    <a:pt x="437" y="1247"/>
                  </a:cubicBezTo>
                  <a:cubicBezTo>
                    <a:pt x="734" y="1145"/>
                    <a:pt x="1112" y="1200"/>
                    <a:pt x="1362" y="1005"/>
                  </a:cubicBezTo>
                  <a:cubicBezTo>
                    <a:pt x="1413" y="967"/>
                    <a:pt x="1459" y="929"/>
                    <a:pt x="1498" y="882"/>
                  </a:cubicBezTo>
                  <a:cubicBezTo>
                    <a:pt x="1527" y="848"/>
                    <a:pt x="1553" y="810"/>
                    <a:pt x="1574" y="776"/>
                  </a:cubicBezTo>
                  <a:cubicBezTo>
                    <a:pt x="1582" y="759"/>
                    <a:pt x="1591" y="747"/>
                    <a:pt x="1599" y="730"/>
                  </a:cubicBezTo>
                  <a:cubicBezTo>
                    <a:pt x="1625" y="674"/>
                    <a:pt x="1642" y="619"/>
                    <a:pt x="1654" y="560"/>
                  </a:cubicBezTo>
                  <a:cubicBezTo>
                    <a:pt x="1667" y="471"/>
                    <a:pt x="1659" y="382"/>
                    <a:pt x="1633" y="297"/>
                  </a:cubicBezTo>
                  <a:cubicBezTo>
                    <a:pt x="1621" y="263"/>
                    <a:pt x="1604" y="233"/>
                    <a:pt x="1587" y="204"/>
                  </a:cubicBezTo>
                  <a:cubicBezTo>
                    <a:pt x="1582" y="199"/>
                    <a:pt x="1582" y="195"/>
                    <a:pt x="1578" y="191"/>
                  </a:cubicBezTo>
                  <a:cubicBezTo>
                    <a:pt x="1561" y="165"/>
                    <a:pt x="1540" y="140"/>
                    <a:pt x="1519" y="119"/>
                  </a:cubicBezTo>
                  <a:cubicBezTo>
                    <a:pt x="1464" y="68"/>
                    <a:pt x="1396" y="34"/>
                    <a:pt x="1324" y="17"/>
                  </a:cubicBezTo>
                  <a:cubicBezTo>
                    <a:pt x="1315" y="13"/>
                    <a:pt x="1307" y="13"/>
                    <a:pt x="1298" y="9"/>
                  </a:cubicBezTo>
                  <a:cubicBezTo>
                    <a:pt x="1264" y="4"/>
                    <a:pt x="1230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8770159" y="766605"/>
              <a:ext cx="483775" cy="1224028"/>
            </a:xfrm>
            <a:custGeom>
              <a:avLst/>
              <a:gdLst/>
              <a:ahLst/>
              <a:cxnLst/>
              <a:rect l="l" t="t" r="r" b="b"/>
              <a:pathLst>
                <a:path w="5372" h="13592" extrusionOk="0">
                  <a:moveTo>
                    <a:pt x="619" y="0"/>
                  </a:moveTo>
                  <a:cubicBezTo>
                    <a:pt x="603" y="0"/>
                    <a:pt x="586" y="20"/>
                    <a:pt x="595" y="38"/>
                  </a:cubicBezTo>
                  <a:cubicBezTo>
                    <a:pt x="1028" y="874"/>
                    <a:pt x="1414" y="1731"/>
                    <a:pt x="1753" y="2604"/>
                  </a:cubicBezTo>
                  <a:cubicBezTo>
                    <a:pt x="1864" y="2888"/>
                    <a:pt x="1970" y="3177"/>
                    <a:pt x="2071" y="3465"/>
                  </a:cubicBezTo>
                  <a:cubicBezTo>
                    <a:pt x="1868" y="3228"/>
                    <a:pt x="1643" y="3007"/>
                    <a:pt x="1405" y="2804"/>
                  </a:cubicBezTo>
                  <a:cubicBezTo>
                    <a:pt x="1142" y="2579"/>
                    <a:pt x="858" y="2375"/>
                    <a:pt x="557" y="2197"/>
                  </a:cubicBezTo>
                  <a:cubicBezTo>
                    <a:pt x="392" y="2095"/>
                    <a:pt x="218" y="2006"/>
                    <a:pt x="44" y="1921"/>
                  </a:cubicBezTo>
                  <a:cubicBezTo>
                    <a:pt x="40" y="1920"/>
                    <a:pt x="36" y="1919"/>
                    <a:pt x="32" y="1919"/>
                  </a:cubicBezTo>
                  <a:cubicBezTo>
                    <a:pt x="10" y="1919"/>
                    <a:pt x="1" y="1949"/>
                    <a:pt x="23" y="1964"/>
                  </a:cubicBezTo>
                  <a:cubicBezTo>
                    <a:pt x="328" y="2121"/>
                    <a:pt x="625" y="2299"/>
                    <a:pt x="905" y="2498"/>
                  </a:cubicBezTo>
                  <a:cubicBezTo>
                    <a:pt x="1185" y="2702"/>
                    <a:pt x="1452" y="2922"/>
                    <a:pt x="1694" y="3164"/>
                  </a:cubicBezTo>
                  <a:cubicBezTo>
                    <a:pt x="1834" y="3304"/>
                    <a:pt x="1965" y="3448"/>
                    <a:pt x="2093" y="3597"/>
                  </a:cubicBezTo>
                  <a:cubicBezTo>
                    <a:pt x="2097" y="3605"/>
                    <a:pt x="2110" y="3605"/>
                    <a:pt x="2122" y="3605"/>
                  </a:cubicBezTo>
                  <a:cubicBezTo>
                    <a:pt x="2313" y="4152"/>
                    <a:pt x="2487" y="4704"/>
                    <a:pt x="2644" y="5259"/>
                  </a:cubicBezTo>
                  <a:cubicBezTo>
                    <a:pt x="2644" y="5268"/>
                    <a:pt x="2648" y="5272"/>
                    <a:pt x="2648" y="5281"/>
                  </a:cubicBezTo>
                  <a:cubicBezTo>
                    <a:pt x="2652" y="5319"/>
                    <a:pt x="2661" y="5361"/>
                    <a:pt x="2665" y="5399"/>
                  </a:cubicBezTo>
                  <a:cubicBezTo>
                    <a:pt x="2402" y="5204"/>
                    <a:pt x="2143" y="5001"/>
                    <a:pt x="1885" y="4793"/>
                  </a:cubicBezTo>
                  <a:cubicBezTo>
                    <a:pt x="1605" y="4568"/>
                    <a:pt x="1329" y="4335"/>
                    <a:pt x="1058" y="4097"/>
                  </a:cubicBezTo>
                  <a:cubicBezTo>
                    <a:pt x="905" y="3966"/>
                    <a:pt x="756" y="3830"/>
                    <a:pt x="604" y="3694"/>
                  </a:cubicBezTo>
                  <a:cubicBezTo>
                    <a:pt x="598" y="3690"/>
                    <a:pt x="592" y="3688"/>
                    <a:pt x="587" y="3688"/>
                  </a:cubicBezTo>
                  <a:cubicBezTo>
                    <a:pt x="568" y="3688"/>
                    <a:pt x="553" y="3713"/>
                    <a:pt x="570" y="3732"/>
                  </a:cubicBezTo>
                  <a:cubicBezTo>
                    <a:pt x="833" y="3978"/>
                    <a:pt x="1100" y="4216"/>
                    <a:pt x="1376" y="4453"/>
                  </a:cubicBezTo>
                  <a:cubicBezTo>
                    <a:pt x="1651" y="4687"/>
                    <a:pt x="1927" y="4912"/>
                    <a:pt x="2211" y="5136"/>
                  </a:cubicBezTo>
                  <a:cubicBezTo>
                    <a:pt x="2368" y="5259"/>
                    <a:pt x="2529" y="5382"/>
                    <a:pt x="2691" y="5505"/>
                  </a:cubicBezTo>
                  <a:cubicBezTo>
                    <a:pt x="2699" y="5510"/>
                    <a:pt x="2703" y="5514"/>
                    <a:pt x="2712" y="5514"/>
                  </a:cubicBezTo>
                  <a:cubicBezTo>
                    <a:pt x="2835" y="5972"/>
                    <a:pt x="2945" y="6430"/>
                    <a:pt x="3047" y="6892"/>
                  </a:cubicBezTo>
                  <a:cubicBezTo>
                    <a:pt x="3047" y="6905"/>
                    <a:pt x="3043" y="6914"/>
                    <a:pt x="3043" y="6922"/>
                  </a:cubicBezTo>
                  <a:cubicBezTo>
                    <a:pt x="2784" y="6689"/>
                    <a:pt x="2508" y="6472"/>
                    <a:pt x="2216" y="6282"/>
                  </a:cubicBezTo>
                  <a:cubicBezTo>
                    <a:pt x="1910" y="6082"/>
                    <a:pt x="1588" y="5904"/>
                    <a:pt x="1253" y="5756"/>
                  </a:cubicBezTo>
                  <a:cubicBezTo>
                    <a:pt x="1066" y="5671"/>
                    <a:pt x="871" y="5599"/>
                    <a:pt x="676" y="5535"/>
                  </a:cubicBezTo>
                  <a:cubicBezTo>
                    <a:pt x="674" y="5534"/>
                    <a:pt x="672" y="5534"/>
                    <a:pt x="670" y="5534"/>
                  </a:cubicBezTo>
                  <a:cubicBezTo>
                    <a:pt x="648" y="5534"/>
                    <a:pt x="636" y="5574"/>
                    <a:pt x="659" y="5582"/>
                  </a:cubicBezTo>
                  <a:cubicBezTo>
                    <a:pt x="829" y="5645"/>
                    <a:pt x="998" y="5713"/>
                    <a:pt x="1168" y="5785"/>
                  </a:cubicBezTo>
                  <a:cubicBezTo>
                    <a:pt x="1333" y="5857"/>
                    <a:pt x="1499" y="5938"/>
                    <a:pt x="1656" y="6027"/>
                  </a:cubicBezTo>
                  <a:cubicBezTo>
                    <a:pt x="1978" y="6201"/>
                    <a:pt x="2279" y="6396"/>
                    <a:pt x="2568" y="6617"/>
                  </a:cubicBezTo>
                  <a:cubicBezTo>
                    <a:pt x="2729" y="6744"/>
                    <a:pt x="2886" y="6875"/>
                    <a:pt x="3038" y="7015"/>
                  </a:cubicBezTo>
                  <a:cubicBezTo>
                    <a:pt x="3044" y="7021"/>
                    <a:pt x="3052" y="7024"/>
                    <a:pt x="3060" y="7024"/>
                  </a:cubicBezTo>
                  <a:cubicBezTo>
                    <a:pt x="3065" y="7024"/>
                    <a:pt x="3069" y="7023"/>
                    <a:pt x="3072" y="7020"/>
                  </a:cubicBezTo>
                  <a:cubicBezTo>
                    <a:pt x="3140" y="7342"/>
                    <a:pt x="3204" y="7668"/>
                    <a:pt x="3259" y="7991"/>
                  </a:cubicBezTo>
                  <a:cubicBezTo>
                    <a:pt x="3276" y="8088"/>
                    <a:pt x="3293" y="8186"/>
                    <a:pt x="3310" y="8288"/>
                  </a:cubicBezTo>
                  <a:cubicBezTo>
                    <a:pt x="3013" y="8135"/>
                    <a:pt x="2712" y="7999"/>
                    <a:pt x="2402" y="7872"/>
                  </a:cubicBezTo>
                  <a:cubicBezTo>
                    <a:pt x="2084" y="7741"/>
                    <a:pt x="1762" y="7618"/>
                    <a:pt x="1431" y="7512"/>
                  </a:cubicBezTo>
                  <a:cubicBezTo>
                    <a:pt x="1244" y="7452"/>
                    <a:pt x="1053" y="7397"/>
                    <a:pt x="867" y="7342"/>
                  </a:cubicBezTo>
                  <a:cubicBezTo>
                    <a:pt x="864" y="7341"/>
                    <a:pt x="862" y="7341"/>
                    <a:pt x="859" y="7341"/>
                  </a:cubicBezTo>
                  <a:cubicBezTo>
                    <a:pt x="832" y="7341"/>
                    <a:pt x="827" y="7385"/>
                    <a:pt x="854" y="7397"/>
                  </a:cubicBezTo>
                  <a:cubicBezTo>
                    <a:pt x="1189" y="7490"/>
                    <a:pt x="1516" y="7601"/>
                    <a:pt x="1842" y="7719"/>
                  </a:cubicBezTo>
                  <a:cubicBezTo>
                    <a:pt x="2165" y="7838"/>
                    <a:pt x="2483" y="7970"/>
                    <a:pt x="2797" y="8114"/>
                  </a:cubicBezTo>
                  <a:cubicBezTo>
                    <a:pt x="2975" y="8194"/>
                    <a:pt x="3149" y="8279"/>
                    <a:pt x="3323" y="8368"/>
                  </a:cubicBezTo>
                  <a:cubicBezTo>
                    <a:pt x="3382" y="8763"/>
                    <a:pt x="3433" y="9157"/>
                    <a:pt x="3479" y="9552"/>
                  </a:cubicBezTo>
                  <a:cubicBezTo>
                    <a:pt x="3450" y="9569"/>
                    <a:pt x="3416" y="9581"/>
                    <a:pt x="3382" y="9586"/>
                  </a:cubicBezTo>
                  <a:cubicBezTo>
                    <a:pt x="3357" y="9587"/>
                    <a:pt x="3333" y="9588"/>
                    <a:pt x="3308" y="9588"/>
                  </a:cubicBezTo>
                  <a:cubicBezTo>
                    <a:pt x="3273" y="9588"/>
                    <a:pt x="3239" y="9586"/>
                    <a:pt x="3204" y="9581"/>
                  </a:cubicBezTo>
                  <a:lnTo>
                    <a:pt x="2309" y="9475"/>
                  </a:lnTo>
                  <a:cubicBezTo>
                    <a:pt x="2012" y="9437"/>
                    <a:pt x="1715" y="9403"/>
                    <a:pt x="1414" y="9369"/>
                  </a:cubicBezTo>
                  <a:lnTo>
                    <a:pt x="1308" y="9357"/>
                  </a:lnTo>
                  <a:cubicBezTo>
                    <a:pt x="1307" y="9356"/>
                    <a:pt x="1306" y="9356"/>
                    <a:pt x="1304" y="9356"/>
                  </a:cubicBezTo>
                  <a:cubicBezTo>
                    <a:pt x="1277" y="9356"/>
                    <a:pt x="1267" y="9403"/>
                    <a:pt x="1299" y="9407"/>
                  </a:cubicBezTo>
                  <a:cubicBezTo>
                    <a:pt x="1596" y="9446"/>
                    <a:pt x="1897" y="9488"/>
                    <a:pt x="2199" y="9526"/>
                  </a:cubicBezTo>
                  <a:lnTo>
                    <a:pt x="3102" y="9641"/>
                  </a:lnTo>
                  <a:cubicBezTo>
                    <a:pt x="3174" y="9650"/>
                    <a:pt x="3250" y="9664"/>
                    <a:pt x="3325" y="9664"/>
                  </a:cubicBezTo>
                  <a:cubicBezTo>
                    <a:pt x="3383" y="9664"/>
                    <a:pt x="3439" y="9656"/>
                    <a:pt x="3492" y="9632"/>
                  </a:cubicBezTo>
                  <a:lnTo>
                    <a:pt x="3496" y="9632"/>
                  </a:lnTo>
                  <a:cubicBezTo>
                    <a:pt x="3539" y="9989"/>
                    <a:pt x="3586" y="10345"/>
                    <a:pt x="3636" y="10697"/>
                  </a:cubicBezTo>
                  <a:lnTo>
                    <a:pt x="3645" y="10773"/>
                  </a:lnTo>
                  <a:cubicBezTo>
                    <a:pt x="3407" y="10807"/>
                    <a:pt x="3170" y="10837"/>
                    <a:pt x="2937" y="10879"/>
                  </a:cubicBezTo>
                  <a:cubicBezTo>
                    <a:pt x="2699" y="10917"/>
                    <a:pt x="2466" y="10985"/>
                    <a:pt x="2245" y="11079"/>
                  </a:cubicBezTo>
                  <a:cubicBezTo>
                    <a:pt x="2223" y="11090"/>
                    <a:pt x="2230" y="11127"/>
                    <a:pt x="2252" y="11127"/>
                  </a:cubicBezTo>
                  <a:cubicBezTo>
                    <a:pt x="2255" y="11127"/>
                    <a:pt x="2259" y="11127"/>
                    <a:pt x="2262" y="11125"/>
                  </a:cubicBezTo>
                  <a:cubicBezTo>
                    <a:pt x="2665" y="10956"/>
                    <a:pt x="3102" y="10909"/>
                    <a:pt x="3535" y="10854"/>
                  </a:cubicBezTo>
                  <a:lnTo>
                    <a:pt x="3653" y="10841"/>
                  </a:lnTo>
                  <a:cubicBezTo>
                    <a:pt x="3781" y="11672"/>
                    <a:pt x="3955" y="12504"/>
                    <a:pt x="4307" y="13271"/>
                  </a:cubicBezTo>
                  <a:cubicBezTo>
                    <a:pt x="4353" y="13373"/>
                    <a:pt x="4400" y="13471"/>
                    <a:pt x="4451" y="13564"/>
                  </a:cubicBezTo>
                  <a:cubicBezTo>
                    <a:pt x="4460" y="13583"/>
                    <a:pt x="4475" y="13591"/>
                    <a:pt x="4490" y="13591"/>
                  </a:cubicBezTo>
                  <a:cubicBezTo>
                    <a:pt x="4526" y="13591"/>
                    <a:pt x="4563" y="13550"/>
                    <a:pt x="4540" y="13509"/>
                  </a:cubicBezTo>
                  <a:cubicBezTo>
                    <a:pt x="4124" y="12712"/>
                    <a:pt x="3916" y="11825"/>
                    <a:pt x="3781" y="10943"/>
                  </a:cubicBezTo>
                  <a:cubicBezTo>
                    <a:pt x="3776" y="10905"/>
                    <a:pt x="3768" y="10866"/>
                    <a:pt x="3764" y="10824"/>
                  </a:cubicBezTo>
                  <a:cubicBezTo>
                    <a:pt x="3904" y="10807"/>
                    <a:pt x="4044" y="10786"/>
                    <a:pt x="4184" y="10752"/>
                  </a:cubicBezTo>
                  <a:cubicBezTo>
                    <a:pt x="4400" y="10701"/>
                    <a:pt x="4608" y="10629"/>
                    <a:pt x="4807" y="10527"/>
                  </a:cubicBezTo>
                  <a:cubicBezTo>
                    <a:pt x="4917" y="10472"/>
                    <a:pt x="5015" y="10408"/>
                    <a:pt x="5108" y="10332"/>
                  </a:cubicBezTo>
                  <a:cubicBezTo>
                    <a:pt x="5159" y="10290"/>
                    <a:pt x="5206" y="10247"/>
                    <a:pt x="5248" y="10201"/>
                  </a:cubicBezTo>
                  <a:cubicBezTo>
                    <a:pt x="5265" y="10179"/>
                    <a:pt x="5286" y="10154"/>
                    <a:pt x="5303" y="10128"/>
                  </a:cubicBezTo>
                  <a:cubicBezTo>
                    <a:pt x="5325" y="10103"/>
                    <a:pt x="5337" y="10078"/>
                    <a:pt x="5358" y="10048"/>
                  </a:cubicBezTo>
                  <a:cubicBezTo>
                    <a:pt x="5371" y="10026"/>
                    <a:pt x="5348" y="9999"/>
                    <a:pt x="5326" y="9999"/>
                  </a:cubicBezTo>
                  <a:cubicBezTo>
                    <a:pt x="5318" y="9999"/>
                    <a:pt x="5310" y="10002"/>
                    <a:pt x="5303" y="10010"/>
                  </a:cubicBezTo>
                  <a:cubicBezTo>
                    <a:pt x="5269" y="10052"/>
                    <a:pt x="5231" y="10095"/>
                    <a:pt x="5193" y="10133"/>
                  </a:cubicBezTo>
                  <a:cubicBezTo>
                    <a:pt x="5155" y="10171"/>
                    <a:pt x="5121" y="10209"/>
                    <a:pt x="5083" y="10243"/>
                  </a:cubicBezTo>
                  <a:cubicBezTo>
                    <a:pt x="5002" y="10311"/>
                    <a:pt x="4917" y="10374"/>
                    <a:pt x="4824" y="10425"/>
                  </a:cubicBezTo>
                  <a:cubicBezTo>
                    <a:pt x="4637" y="10531"/>
                    <a:pt x="4434" y="10612"/>
                    <a:pt x="4222" y="10663"/>
                  </a:cubicBezTo>
                  <a:cubicBezTo>
                    <a:pt x="4069" y="10705"/>
                    <a:pt x="3912" y="10735"/>
                    <a:pt x="3755" y="10760"/>
                  </a:cubicBezTo>
                  <a:cubicBezTo>
                    <a:pt x="3696" y="10362"/>
                    <a:pt x="3649" y="9963"/>
                    <a:pt x="3602" y="9569"/>
                  </a:cubicBezTo>
                  <a:cubicBezTo>
                    <a:pt x="3666" y="9505"/>
                    <a:pt x="3730" y="9437"/>
                    <a:pt x="3789" y="9365"/>
                  </a:cubicBezTo>
                  <a:cubicBezTo>
                    <a:pt x="3976" y="9153"/>
                    <a:pt x="4184" y="8954"/>
                    <a:pt x="4404" y="8775"/>
                  </a:cubicBezTo>
                  <a:cubicBezTo>
                    <a:pt x="4629" y="8597"/>
                    <a:pt x="4862" y="8432"/>
                    <a:pt x="5112" y="8288"/>
                  </a:cubicBezTo>
                  <a:lnTo>
                    <a:pt x="5206" y="8233"/>
                  </a:lnTo>
                  <a:cubicBezTo>
                    <a:pt x="5238" y="8215"/>
                    <a:pt x="5216" y="8173"/>
                    <a:pt x="5185" y="8173"/>
                  </a:cubicBezTo>
                  <a:cubicBezTo>
                    <a:pt x="5180" y="8173"/>
                    <a:pt x="5174" y="8174"/>
                    <a:pt x="5168" y="8177"/>
                  </a:cubicBezTo>
                  <a:cubicBezTo>
                    <a:pt x="4917" y="8309"/>
                    <a:pt x="4676" y="8466"/>
                    <a:pt x="4455" y="8640"/>
                  </a:cubicBezTo>
                  <a:cubicBezTo>
                    <a:pt x="4230" y="8814"/>
                    <a:pt x="4018" y="9005"/>
                    <a:pt x="3823" y="9212"/>
                  </a:cubicBezTo>
                  <a:cubicBezTo>
                    <a:pt x="3776" y="9267"/>
                    <a:pt x="3730" y="9318"/>
                    <a:pt x="3683" y="9374"/>
                  </a:cubicBezTo>
                  <a:cubicBezTo>
                    <a:pt x="3653" y="9407"/>
                    <a:pt x="3624" y="9446"/>
                    <a:pt x="3590" y="9480"/>
                  </a:cubicBezTo>
                  <a:cubicBezTo>
                    <a:pt x="3535" y="9068"/>
                    <a:pt x="3488" y="8657"/>
                    <a:pt x="3420" y="8245"/>
                  </a:cubicBezTo>
                  <a:cubicBezTo>
                    <a:pt x="3416" y="8220"/>
                    <a:pt x="3412" y="8199"/>
                    <a:pt x="3407" y="8173"/>
                  </a:cubicBezTo>
                  <a:cubicBezTo>
                    <a:pt x="3467" y="7940"/>
                    <a:pt x="3573" y="7719"/>
                    <a:pt x="3721" y="7533"/>
                  </a:cubicBezTo>
                  <a:cubicBezTo>
                    <a:pt x="3921" y="7287"/>
                    <a:pt x="4150" y="7066"/>
                    <a:pt x="4404" y="6880"/>
                  </a:cubicBezTo>
                  <a:cubicBezTo>
                    <a:pt x="4548" y="6769"/>
                    <a:pt x="4697" y="6668"/>
                    <a:pt x="4845" y="6566"/>
                  </a:cubicBezTo>
                  <a:cubicBezTo>
                    <a:pt x="4876" y="6545"/>
                    <a:pt x="4857" y="6499"/>
                    <a:pt x="4828" y="6499"/>
                  </a:cubicBezTo>
                  <a:cubicBezTo>
                    <a:pt x="4821" y="6499"/>
                    <a:pt x="4814" y="6501"/>
                    <a:pt x="4807" y="6506"/>
                  </a:cubicBezTo>
                  <a:cubicBezTo>
                    <a:pt x="4531" y="6680"/>
                    <a:pt x="4268" y="6880"/>
                    <a:pt x="4027" y="7100"/>
                  </a:cubicBezTo>
                  <a:cubicBezTo>
                    <a:pt x="3789" y="7308"/>
                    <a:pt x="3594" y="7558"/>
                    <a:pt x="3454" y="7838"/>
                  </a:cubicBezTo>
                  <a:cubicBezTo>
                    <a:pt x="3424" y="7898"/>
                    <a:pt x="3403" y="7957"/>
                    <a:pt x="3382" y="8021"/>
                  </a:cubicBezTo>
                  <a:cubicBezTo>
                    <a:pt x="3314" y="7618"/>
                    <a:pt x="3233" y="7219"/>
                    <a:pt x="3149" y="6820"/>
                  </a:cubicBezTo>
                  <a:cubicBezTo>
                    <a:pt x="3217" y="6545"/>
                    <a:pt x="3306" y="6273"/>
                    <a:pt x="3416" y="6006"/>
                  </a:cubicBezTo>
                  <a:cubicBezTo>
                    <a:pt x="3547" y="5683"/>
                    <a:pt x="3704" y="5370"/>
                    <a:pt x="3887" y="5073"/>
                  </a:cubicBezTo>
                  <a:cubicBezTo>
                    <a:pt x="3993" y="4907"/>
                    <a:pt x="4103" y="4746"/>
                    <a:pt x="4213" y="4585"/>
                  </a:cubicBezTo>
                  <a:cubicBezTo>
                    <a:pt x="4230" y="4572"/>
                    <a:pt x="4230" y="4547"/>
                    <a:pt x="4213" y="4534"/>
                  </a:cubicBezTo>
                  <a:cubicBezTo>
                    <a:pt x="4207" y="4526"/>
                    <a:pt x="4199" y="4523"/>
                    <a:pt x="4190" y="4523"/>
                  </a:cubicBezTo>
                  <a:cubicBezTo>
                    <a:pt x="4180" y="4523"/>
                    <a:pt x="4169" y="4527"/>
                    <a:pt x="4162" y="4534"/>
                  </a:cubicBezTo>
                  <a:cubicBezTo>
                    <a:pt x="4052" y="4674"/>
                    <a:pt x="3950" y="4822"/>
                    <a:pt x="3857" y="4975"/>
                  </a:cubicBezTo>
                  <a:cubicBezTo>
                    <a:pt x="3764" y="5124"/>
                    <a:pt x="3675" y="5276"/>
                    <a:pt x="3594" y="5433"/>
                  </a:cubicBezTo>
                  <a:cubicBezTo>
                    <a:pt x="3433" y="5747"/>
                    <a:pt x="3297" y="6078"/>
                    <a:pt x="3191" y="6417"/>
                  </a:cubicBezTo>
                  <a:cubicBezTo>
                    <a:pt x="3166" y="6498"/>
                    <a:pt x="3140" y="6583"/>
                    <a:pt x="3115" y="6672"/>
                  </a:cubicBezTo>
                  <a:cubicBezTo>
                    <a:pt x="3030" y="6286"/>
                    <a:pt x="2937" y="5904"/>
                    <a:pt x="2835" y="5527"/>
                  </a:cubicBezTo>
                  <a:cubicBezTo>
                    <a:pt x="2792" y="5374"/>
                    <a:pt x="2750" y="5221"/>
                    <a:pt x="2708" y="5073"/>
                  </a:cubicBezTo>
                  <a:cubicBezTo>
                    <a:pt x="2695" y="4831"/>
                    <a:pt x="2712" y="4593"/>
                    <a:pt x="2754" y="4356"/>
                  </a:cubicBezTo>
                  <a:cubicBezTo>
                    <a:pt x="2826" y="3987"/>
                    <a:pt x="2962" y="3631"/>
                    <a:pt x="3157" y="3308"/>
                  </a:cubicBezTo>
                  <a:cubicBezTo>
                    <a:pt x="3208" y="3219"/>
                    <a:pt x="3267" y="3134"/>
                    <a:pt x="3331" y="3050"/>
                  </a:cubicBezTo>
                  <a:cubicBezTo>
                    <a:pt x="3395" y="2965"/>
                    <a:pt x="3467" y="2884"/>
                    <a:pt x="3535" y="2804"/>
                  </a:cubicBezTo>
                  <a:cubicBezTo>
                    <a:pt x="3560" y="2775"/>
                    <a:pt x="3535" y="2741"/>
                    <a:pt x="3508" y="2741"/>
                  </a:cubicBezTo>
                  <a:cubicBezTo>
                    <a:pt x="3500" y="2741"/>
                    <a:pt x="3491" y="2744"/>
                    <a:pt x="3484" y="2753"/>
                  </a:cubicBezTo>
                  <a:cubicBezTo>
                    <a:pt x="3412" y="2821"/>
                    <a:pt x="3348" y="2893"/>
                    <a:pt x="3289" y="2973"/>
                  </a:cubicBezTo>
                  <a:cubicBezTo>
                    <a:pt x="3229" y="3050"/>
                    <a:pt x="3174" y="3126"/>
                    <a:pt x="3119" y="3211"/>
                  </a:cubicBezTo>
                  <a:cubicBezTo>
                    <a:pt x="3017" y="3372"/>
                    <a:pt x="2928" y="3546"/>
                    <a:pt x="2856" y="3724"/>
                  </a:cubicBezTo>
                  <a:cubicBezTo>
                    <a:pt x="2716" y="4072"/>
                    <a:pt x="2640" y="4445"/>
                    <a:pt x="2631" y="4822"/>
                  </a:cubicBezTo>
                  <a:cubicBezTo>
                    <a:pt x="2491" y="4360"/>
                    <a:pt x="2339" y="3902"/>
                    <a:pt x="2173" y="3448"/>
                  </a:cubicBezTo>
                  <a:cubicBezTo>
                    <a:pt x="2207" y="3177"/>
                    <a:pt x="2254" y="2910"/>
                    <a:pt x="2317" y="2642"/>
                  </a:cubicBezTo>
                  <a:cubicBezTo>
                    <a:pt x="2389" y="2329"/>
                    <a:pt x="2483" y="2023"/>
                    <a:pt x="2593" y="1722"/>
                  </a:cubicBezTo>
                  <a:cubicBezTo>
                    <a:pt x="2657" y="1552"/>
                    <a:pt x="2725" y="1387"/>
                    <a:pt x="2792" y="1217"/>
                  </a:cubicBezTo>
                  <a:cubicBezTo>
                    <a:pt x="2814" y="1196"/>
                    <a:pt x="2801" y="1158"/>
                    <a:pt x="2771" y="1154"/>
                  </a:cubicBezTo>
                  <a:cubicBezTo>
                    <a:pt x="2766" y="1150"/>
                    <a:pt x="2759" y="1148"/>
                    <a:pt x="2753" y="1148"/>
                  </a:cubicBezTo>
                  <a:cubicBezTo>
                    <a:pt x="2740" y="1148"/>
                    <a:pt x="2726" y="1156"/>
                    <a:pt x="2720" y="1171"/>
                  </a:cubicBezTo>
                  <a:cubicBezTo>
                    <a:pt x="2580" y="1463"/>
                    <a:pt x="2466" y="1769"/>
                    <a:pt x="2377" y="2078"/>
                  </a:cubicBezTo>
                  <a:cubicBezTo>
                    <a:pt x="2283" y="2388"/>
                    <a:pt x="2207" y="2702"/>
                    <a:pt x="2152" y="3020"/>
                  </a:cubicBezTo>
                  <a:cubicBezTo>
                    <a:pt x="2139" y="3113"/>
                    <a:pt x="2126" y="3198"/>
                    <a:pt x="2114" y="3287"/>
                  </a:cubicBezTo>
                  <a:cubicBezTo>
                    <a:pt x="2059" y="3143"/>
                    <a:pt x="2003" y="2999"/>
                    <a:pt x="1948" y="2859"/>
                  </a:cubicBezTo>
                  <a:cubicBezTo>
                    <a:pt x="1609" y="1993"/>
                    <a:pt x="1219" y="1145"/>
                    <a:pt x="795" y="318"/>
                  </a:cubicBezTo>
                  <a:cubicBezTo>
                    <a:pt x="744" y="216"/>
                    <a:pt x="689" y="115"/>
                    <a:pt x="638" y="13"/>
                  </a:cubicBezTo>
                  <a:cubicBezTo>
                    <a:pt x="633" y="4"/>
                    <a:pt x="626" y="0"/>
                    <a:pt x="6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6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6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6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6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6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6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6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6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6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6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6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6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6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6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6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6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6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6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6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6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6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6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6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6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6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6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38" name="Google Shape;1938;p6"/>
          <p:cNvGrpSpPr/>
          <p:nvPr/>
        </p:nvGrpSpPr>
        <p:grpSpPr>
          <a:xfrm rot="1250124">
            <a:off x="10464922" y="-475100"/>
            <a:ext cx="3331479" cy="2400899"/>
            <a:chOff x="7327360" y="-243548"/>
            <a:chExt cx="2746343" cy="1979209"/>
          </a:xfrm>
        </p:grpSpPr>
        <p:sp>
          <p:nvSpPr>
            <p:cNvPr id="1939" name="Google Shape;1939;p6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40" name="Google Shape;1940;p6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941" name="Google Shape;1941;p6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6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6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6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6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6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6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8" name="Google Shape;1948;p6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6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50" name="Google Shape;1950;p6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6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52" name="Google Shape;1952;p6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953" name="Google Shape;1953;p6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954" name="Google Shape;1954;p6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5" name="Google Shape;1955;p6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6" name="Google Shape;1956;p6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7" name="Google Shape;1957;p6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8" name="Google Shape;1958;p6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9" name="Google Shape;1959;p6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0" name="Google Shape;1960;p6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1" name="Google Shape;1961;p6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2" name="Google Shape;1962;p6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3" name="Google Shape;1963;p6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964" name="Google Shape;1964;p6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65" name="Google Shape;1965;p6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6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67" name="Google Shape;1967;p6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968" name="Google Shape;1968;p6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6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6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1" name="Google Shape;1971;p6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972" name="Google Shape;1972;p6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6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6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6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6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6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6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6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6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6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82" name="Google Shape;1982;p6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6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84" name="Google Shape;1984;p6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985" name="Google Shape;1985;p6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6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6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6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6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90" name="Google Shape;1990;p6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6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6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6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6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6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6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6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6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6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6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6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6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6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6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6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6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6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6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6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6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6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6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6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6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6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6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6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6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6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6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6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6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6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6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6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6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6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6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6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6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6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6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6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6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6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6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6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6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6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6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6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6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6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6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6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6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6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6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6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6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6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6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6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6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6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6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6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6"/>
          <p:cNvSpPr/>
          <p:nvPr/>
        </p:nvSpPr>
        <p:spPr>
          <a:xfrm flipH="1">
            <a:off x="-3668999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6"/>
          <p:cNvSpPr/>
          <p:nvPr/>
        </p:nvSpPr>
        <p:spPr>
          <a:xfrm>
            <a:off x="3167218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6"/>
          <p:cNvSpPr/>
          <p:nvPr/>
        </p:nvSpPr>
        <p:spPr>
          <a:xfrm flipH="1">
            <a:off x="10011152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926877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34623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DDB090-143B-4E4A-BAD4-D714F7666E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9800A1B-0C55-4FB6-89AE-97B0B2D64EF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95" indent="0" algn="ctr">
              <a:buNone/>
              <a:defRPr sz="2000"/>
            </a:lvl2pPr>
            <a:lvl3pPr marL="914388" indent="0" algn="ctr">
              <a:buNone/>
              <a:defRPr sz="1800"/>
            </a:lvl3pPr>
            <a:lvl4pPr marL="1371583" indent="0" algn="ctr">
              <a:buNone/>
              <a:defRPr sz="1600"/>
            </a:lvl4pPr>
            <a:lvl5pPr marL="1828777" indent="0" algn="ctr">
              <a:buNone/>
              <a:defRPr sz="1600"/>
            </a:lvl5pPr>
            <a:lvl6pPr marL="2285972" indent="0" algn="ctr">
              <a:buNone/>
              <a:defRPr sz="1600"/>
            </a:lvl6pPr>
            <a:lvl7pPr marL="2743166" indent="0" algn="ctr">
              <a:buNone/>
              <a:defRPr sz="1600"/>
            </a:lvl7pPr>
            <a:lvl8pPr marL="3200360" indent="0" algn="ctr">
              <a:buNone/>
              <a:defRPr sz="1600"/>
            </a:lvl8pPr>
            <a:lvl9pPr marL="3657555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DB5A24-F53C-4F68-BA02-0DF1028625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9C119BE-EE56-4070-97AC-2143642E21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22B7CF3-1CE1-4096-BB7F-04ACC9B0A4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92191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C5B119-3722-498C-BFBB-BD904B6225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060980F-D870-4EB6-89ED-2731EC477EB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F48E20-1965-4E57-AB79-B8844E91CB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324BFC-A226-4213-A8B1-215789DBA3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6CFF3F-6A5C-4A0F-80AE-8DF6634E89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46564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2C1C96-9CBF-4022-9D24-CAE3BAA8A6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2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BDC59-1348-4B53-9C3B-83C26059582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2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9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8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8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7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72A076-B291-4405-9857-4137D18976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F1F8E67-1A7C-4093-B3F5-08E8BEDC5C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83B094-A45C-4F21-AD75-ED6C1E6652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149294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C8F9C8-42EA-4960-9F44-16598F26DD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38E0CA-3881-4AE3-B3E5-73FA4300A2D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1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17094C1-9E56-4C71-BD2D-872D35D71D3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AD9B55B-D7BB-4A42-8A55-34B7A083A4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AAD785A-758D-45DD-8877-15CD5F041A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DE98BB-896B-489C-AFF3-7651B30325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257973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EE6694-36AC-4ADB-8AF9-9A3FFFF46A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E77AD0E-5B8B-459D-877B-0BD448B5EAF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95" indent="0">
              <a:buNone/>
              <a:defRPr sz="2000" b="1"/>
            </a:lvl2pPr>
            <a:lvl3pPr marL="914388" indent="0">
              <a:buNone/>
              <a:defRPr sz="1800" b="1"/>
            </a:lvl3pPr>
            <a:lvl4pPr marL="1371583" indent="0">
              <a:buNone/>
              <a:defRPr sz="1600" b="1"/>
            </a:lvl4pPr>
            <a:lvl5pPr marL="1828777" indent="0">
              <a:buNone/>
              <a:defRPr sz="1600" b="1"/>
            </a:lvl5pPr>
            <a:lvl6pPr marL="2285972" indent="0">
              <a:buNone/>
              <a:defRPr sz="1600" b="1"/>
            </a:lvl6pPr>
            <a:lvl7pPr marL="2743166" indent="0">
              <a:buNone/>
              <a:defRPr sz="1600" b="1"/>
            </a:lvl7pPr>
            <a:lvl8pPr marL="3200360" indent="0">
              <a:buNone/>
              <a:defRPr sz="1600" b="1"/>
            </a:lvl8pPr>
            <a:lvl9pPr marL="365755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2AADC7D-1B7A-4E62-A65C-8DE703CF5C5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7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991D03C-0DAB-40A9-82D2-6BFD9CB8EAA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95" indent="0">
              <a:buNone/>
              <a:defRPr sz="2000" b="1"/>
            </a:lvl2pPr>
            <a:lvl3pPr marL="914388" indent="0">
              <a:buNone/>
              <a:defRPr sz="1800" b="1"/>
            </a:lvl3pPr>
            <a:lvl4pPr marL="1371583" indent="0">
              <a:buNone/>
              <a:defRPr sz="1600" b="1"/>
            </a:lvl4pPr>
            <a:lvl5pPr marL="1828777" indent="0">
              <a:buNone/>
              <a:defRPr sz="1600" b="1"/>
            </a:lvl5pPr>
            <a:lvl6pPr marL="2285972" indent="0">
              <a:buNone/>
              <a:defRPr sz="1600" b="1"/>
            </a:lvl6pPr>
            <a:lvl7pPr marL="2743166" indent="0">
              <a:buNone/>
              <a:defRPr sz="1600" b="1"/>
            </a:lvl7pPr>
            <a:lvl8pPr marL="3200360" indent="0">
              <a:buNone/>
              <a:defRPr sz="1600" b="1"/>
            </a:lvl8pPr>
            <a:lvl9pPr marL="365755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5A49F92-2A81-4F40-B2F6-38179C674C9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3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5789338-54C8-4F37-A683-35E8C73693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11DC8DA-5846-496D-BB03-2FE48BD457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D5B7DED-38F7-4DA0-96F0-6ECD8D19A1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6818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39C641-D55A-4447-9BB8-7FE74B49EA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EFF596-3983-492A-B58D-5242AE08B3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1DB3FFE-7840-4020-90F4-1BD9C9434A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AD61FCA-7947-461A-9CA0-14A256B795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748208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D6D5942-FD1D-49E7-BC6F-2FC0441DFF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AA32575-D84D-4CE9-9C5A-776530AFBD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1922CB-6A8D-43AC-B403-40453A4D6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51695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34CF52-C594-49DD-8D5B-55A96B1E14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91" y="457200"/>
            <a:ext cx="3932236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A9B52B3-45EF-4130-83AF-3D5F64720C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9" y="987426"/>
            <a:ext cx="6172201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9ECF833-12FE-4FBF-8F05-9A8D0B0579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91" y="2057401"/>
            <a:ext cx="3932236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95" indent="0">
              <a:buNone/>
              <a:defRPr sz="1400"/>
            </a:lvl2pPr>
            <a:lvl3pPr marL="914388" indent="0">
              <a:buNone/>
              <a:defRPr sz="1200"/>
            </a:lvl3pPr>
            <a:lvl4pPr marL="1371583" indent="0">
              <a:buNone/>
              <a:defRPr sz="1000"/>
            </a:lvl4pPr>
            <a:lvl5pPr marL="1828777" indent="0">
              <a:buNone/>
              <a:defRPr sz="1000"/>
            </a:lvl5pPr>
            <a:lvl6pPr marL="2285972" indent="0">
              <a:buNone/>
              <a:defRPr sz="1000"/>
            </a:lvl6pPr>
            <a:lvl7pPr marL="2743166" indent="0">
              <a:buNone/>
              <a:defRPr sz="1000"/>
            </a:lvl7pPr>
            <a:lvl8pPr marL="3200360" indent="0">
              <a:buNone/>
              <a:defRPr sz="1000"/>
            </a:lvl8pPr>
            <a:lvl9pPr marL="3657555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E157B50-03F6-429B-9C32-E8C6147B28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3CFE3B2-F6A7-4B58-B902-3B5D0B886B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8F479B-2999-4C66-8706-285A012BA0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22007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82ADCC-90E2-463F-8E4E-74DF080280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91" y="457200"/>
            <a:ext cx="3932236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48F873F-A2F7-4F6C-B8E3-FA524C93B14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9" y="987426"/>
            <a:ext cx="6172201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95" indent="0">
              <a:buNone/>
              <a:defRPr sz="2800"/>
            </a:lvl2pPr>
            <a:lvl3pPr marL="914388" indent="0">
              <a:buNone/>
              <a:defRPr sz="2400"/>
            </a:lvl3pPr>
            <a:lvl4pPr marL="1371583" indent="0">
              <a:buNone/>
              <a:defRPr sz="2000"/>
            </a:lvl4pPr>
            <a:lvl5pPr marL="1828777" indent="0">
              <a:buNone/>
              <a:defRPr sz="2000"/>
            </a:lvl5pPr>
            <a:lvl6pPr marL="2285972" indent="0">
              <a:buNone/>
              <a:defRPr sz="2000"/>
            </a:lvl6pPr>
            <a:lvl7pPr marL="2743166" indent="0">
              <a:buNone/>
              <a:defRPr sz="2000"/>
            </a:lvl7pPr>
            <a:lvl8pPr marL="3200360" indent="0">
              <a:buNone/>
              <a:defRPr sz="2000"/>
            </a:lvl8pPr>
            <a:lvl9pPr marL="3657555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94D9F99-5F18-4A7A-932F-7912BC2B0B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91" y="2057401"/>
            <a:ext cx="3932236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95" indent="0">
              <a:buNone/>
              <a:defRPr sz="1400"/>
            </a:lvl2pPr>
            <a:lvl3pPr marL="914388" indent="0">
              <a:buNone/>
              <a:defRPr sz="1200"/>
            </a:lvl3pPr>
            <a:lvl4pPr marL="1371583" indent="0">
              <a:buNone/>
              <a:defRPr sz="1000"/>
            </a:lvl4pPr>
            <a:lvl5pPr marL="1828777" indent="0">
              <a:buNone/>
              <a:defRPr sz="1000"/>
            </a:lvl5pPr>
            <a:lvl6pPr marL="2285972" indent="0">
              <a:buNone/>
              <a:defRPr sz="1000"/>
            </a:lvl6pPr>
            <a:lvl7pPr marL="2743166" indent="0">
              <a:buNone/>
              <a:defRPr sz="1000"/>
            </a:lvl7pPr>
            <a:lvl8pPr marL="3200360" indent="0">
              <a:buNone/>
              <a:defRPr sz="1000"/>
            </a:lvl8pPr>
            <a:lvl9pPr marL="3657555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8C9CE14-E7BE-4D6B-9D33-5E47E6C246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7C4569D-CA82-4AAF-A0DD-32BA2BEE8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D005C6C-11F5-45F6-A3CB-9D3E822BB0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26708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" name="Google Shape;2062;p7"/>
          <p:cNvSpPr txBox="1">
            <a:spLocks noGrp="1"/>
          </p:cNvSpPr>
          <p:nvPr>
            <p:ph type="title"/>
          </p:nvPr>
        </p:nvSpPr>
        <p:spPr>
          <a:xfrm>
            <a:off x="1030868" y="1219600"/>
            <a:ext cx="5071200" cy="235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63" name="Google Shape;2063;p7"/>
          <p:cNvSpPr txBox="1">
            <a:spLocks noGrp="1"/>
          </p:cNvSpPr>
          <p:nvPr>
            <p:ph type="subTitle" idx="1"/>
          </p:nvPr>
        </p:nvSpPr>
        <p:spPr>
          <a:xfrm>
            <a:off x="1289468" y="3579200"/>
            <a:ext cx="4554000" cy="14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064" name="Google Shape;2064;p7"/>
          <p:cNvGrpSpPr/>
          <p:nvPr/>
        </p:nvGrpSpPr>
        <p:grpSpPr>
          <a:xfrm rot="-2700000">
            <a:off x="-1366539" y="-659433"/>
            <a:ext cx="3832941" cy="2422333"/>
            <a:chOff x="713150" y="2225725"/>
            <a:chExt cx="795400" cy="502675"/>
          </a:xfrm>
        </p:grpSpPr>
        <p:sp>
          <p:nvSpPr>
            <p:cNvPr id="2065" name="Google Shape;2065;p7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2" name="Google Shape;2182;p7"/>
          <p:cNvGrpSpPr/>
          <p:nvPr/>
        </p:nvGrpSpPr>
        <p:grpSpPr>
          <a:xfrm rot="-8100000">
            <a:off x="-3384472" y="-426163"/>
            <a:ext cx="4310119" cy="2566616"/>
            <a:chOff x="238125" y="2514275"/>
            <a:chExt cx="904975" cy="538900"/>
          </a:xfrm>
        </p:grpSpPr>
        <p:sp>
          <p:nvSpPr>
            <p:cNvPr id="2183" name="Google Shape;2183;p7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2" name="Google Shape;2492;p7"/>
          <p:cNvGrpSpPr/>
          <p:nvPr/>
        </p:nvGrpSpPr>
        <p:grpSpPr>
          <a:xfrm>
            <a:off x="9885439" y="3881842"/>
            <a:ext cx="1349515" cy="3082913"/>
            <a:chOff x="3808250" y="1778175"/>
            <a:chExt cx="1508175" cy="3445366"/>
          </a:xfrm>
        </p:grpSpPr>
        <p:sp>
          <p:nvSpPr>
            <p:cNvPr id="2493" name="Google Shape;2493;p7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14" name="Google Shape;2514;p7"/>
          <p:cNvSpPr/>
          <p:nvPr/>
        </p:nvSpPr>
        <p:spPr>
          <a:xfrm flipH="1">
            <a:off x="-5259099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7"/>
          <p:cNvSpPr/>
          <p:nvPr/>
        </p:nvSpPr>
        <p:spPr>
          <a:xfrm flipH="1">
            <a:off x="1738001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7"/>
          <p:cNvSpPr/>
          <p:nvPr/>
        </p:nvSpPr>
        <p:spPr>
          <a:xfrm flipH="1">
            <a:off x="8735101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6250700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FC484E-4F78-4ABA-9344-5CA1CC6E98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F047A4B-57E5-4E00-BE3F-28006B0407E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B06781-7211-4DAC-B3E2-2A84BED4E0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BCEDB6-F475-4253-9897-0B384BEC2E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F7C98B7-0760-42E0-A82D-8B454981CD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43583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1B11836-E959-4191-956E-8371982EE25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899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CA31E88-0D50-4805-9085-D69F273827E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199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598963-5216-468E-BECD-81B808501B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546298-607B-47B9-88C3-DE8220FC41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D8FA67-AE86-48A1-BF32-CBD117C0FA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61288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8" name="Google Shape;2518;p8"/>
          <p:cNvSpPr txBox="1">
            <a:spLocks noGrp="1"/>
          </p:cNvSpPr>
          <p:nvPr>
            <p:ph type="title"/>
          </p:nvPr>
        </p:nvSpPr>
        <p:spPr>
          <a:xfrm>
            <a:off x="3435300" y="1726567"/>
            <a:ext cx="5321200" cy="3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2000" b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2519" name="Google Shape;2519;p8"/>
          <p:cNvGrpSpPr/>
          <p:nvPr/>
        </p:nvGrpSpPr>
        <p:grpSpPr>
          <a:xfrm>
            <a:off x="178768" y="4099239"/>
            <a:ext cx="2489625" cy="2587157"/>
            <a:chOff x="2785514" y="3607713"/>
            <a:chExt cx="1570544" cy="1632070"/>
          </a:xfrm>
        </p:grpSpPr>
        <p:sp>
          <p:nvSpPr>
            <p:cNvPr id="2520" name="Google Shape;2520;p8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45" name="Google Shape;2545;p8"/>
          <p:cNvGrpSpPr/>
          <p:nvPr/>
        </p:nvGrpSpPr>
        <p:grpSpPr>
          <a:xfrm rot="-1702807" flipH="1">
            <a:off x="2400630" y="5256270"/>
            <a:ext cx="896391" cy="1477108"/>
            <a:chOff x="10360252" y="-2712448"/>
            <a:chExt cx="236654" cy="389949"/>
          </a:xfrm>
        </p:grpSpPr>
        <p:sp>
          <p:nvSpPr>
            <p:cNvPr id="2546" name="Google Shape;2546;p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7" name="Google Shape;2567;p8"/>
          <p:cNvGrpSpPr/>
          <p:nvPr/>
        </p:nvGrpSpPr>
        <p:grpSpPr>
          <a:xfrm rot="8456799">
            <a:off x="11223845" y="-423069"/>
            <a:ext cx="2765488" cy="1646809"/>
            <a:chOff x="238125" y="2514275"/>
            <a:chExt cx="904975" cy="538900"/>
          </a:xfrm>
        </p:grpSpPr>
        <p:sp>
          <p:nvSpPr>
            <p:cNvPr id="2568" name="Google Shape;2568;p8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77" name="Google Shape;2877;p8"/>
          <p:cNvGrpSpPr/>
          <p:nvPr/>
        </p:nvGrpSpPr>
        <p:grpSpPr>
          <a:xfrm>
            <a:off x="8396976" y="-1197300"/>
            <a:ext cx="4007745" cy="2708531"/>
            <a:chOff x="6863982" y="-817899"/>
            <a:chExt cx="2771353" cy="1872947"/>
          </a:xfrm>
        </p:grpSpPr>
        <p:sp>
          <p:nvSpPr>
            <p:cNvPr id="2878" name="Google Shape;2878;p8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8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8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11" name="Google Shape;3011;p8"/>
          <p:cNvGrpSpPr/>
          <p:nvPr/>
        </p:nvGrpSpPr>
        <p:grpSpPr>
          <a:xfrm>
            <a:off x="10500711" y="4808869"/>
            <a:ext cx="793387" cy="1958731"/>
            <a:chOff x="-4199713" y="2946299"/>
            <a:chExt cx="525514" cy="1297401"/>
          </a:xfrm>
        </p:grpSpPr>
        <p:sp>
          <p:nvSpPr>
            <p:cNvPr id="3012" name="Google Shape;3012;p8"/>
            <p:cNvSpPr/>
            <p:nvPr/>
          </p:nvSpPr>
          <p:spPr>
            <a:xfrm>
              <a:off x="-4180117" y="3044483"/>
              <a:ext cx="353743" cy="414938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-4199713" y="2946299"/>
              <a:ext cx="172972" cy="13837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-4030143" y="3082277"/>
              <a:ext cx="122780" cy="206969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-4126526" y="3099674"/>
              <a:ext cx="53991" cy="221367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-4058538" y="3123870"/>
              <a:ext cx="43993" cy="116183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-4168119" y="3274445"/>
              <a:ext cx="493920" cy="96925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8" name="Google Shape;3018;p8"/>
          <p:cNvSpPr/>
          <p:nvPr/>
        </p:nvSpPr>
        <p:spPr>
          <a:xfrm flipH="1">
            <a:off x="-3476966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8"/>
          <p:cNvSpPr/>
          <p:nvPr/>
        </p:nvSpPr>
        <p:spPr>
          <a:xfrm flipH="1">
            <a:off x="1535268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8"/>
          <p:cNvSpPr/>
          <p:nvPr/>
        </p:nvSpPr>
        <p:spPr>
          <a:xfrm flipH="1">
            <a:off x="8522934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1" name="Google Shape;3021;p8"/>
          <p:cNvGrpSpPr/>
          <p:nvPr/>
        </p:nvGrpSpPr>
        <p:grpSpPr>
          <a:xfrm rot="-5378001">
            <a:off x="11530957" y="-111354"/>
            <a:ext cx="1533033" cy="1533033"/>
            <a:chOff x="342480" y="-805874"/>
            <a:chExt cx="1149637" cy="1149637"/>
          </a:xfrm>
        </p:grpSpPr>
        <p:sp>
          <p:nvSpPr>
            <p:cNvPr id="3022" name="Google Shape;3022;p8"/>
            <p:cNvSpPr/>
            <p:nvPr/>
          </p:nvSpPr>
          <p:spPr>
            <a:xfrm rot="-2700000">
              <a:off x="415019" y="-541693"/>
              <a:ext cx="1004557" cy="621275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8"/>
            <p:cNvSpPr/>
            <p:nvPr/>
          </p:nvSpPr>
          <p:spPr>
            <a:xfrm rot="-2700000">
              <a:off x="501754" y="-517750"/>
              <a:ext cx="855111" cy="3827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8"/>
            <p:cNvSpPr/>
            <p:nvPr/>
          </p:nvSpPr>
          <p:spPr>
            <a:xfrm rot="-2700000">
              <a:off x="832576" y="-146942"/>
              <a:ext cx="223175" cy="214410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8"/>
            <p:cNvSpPr/>
            <p:nvPr/>
          </p:nvSpPr>
          <p:spPr>
            <a:xfrm rot="-2700000">
              <a:off x="629978" y="-98299"/>
              <a:ext cx="231487" cy="148813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8"/>
            <p:cNvSpPr/>
            <p:nvPr/>
          </p:nvSpPr>
          <p:spPr>
            <a:xfrm rot="-2700000">
              <a:off x="936443" y="-338606"/>
              <a:ext cx="217844" cy="298349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8"/>
            <p:cNvSpPr/>
            <p:nvPr/>
          </p:nvSpPr>
          <p:spPr>
            <a:xfrm rot="-2700000">
              <a:off x="700303" y="-409356"/>
              <a:ext cx="343075" cy="13011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8"/>
            <p:cNvSpPr/>
            <p:nvPr/>
          </p:nvSpPr>
          <p:spPr>
            <a:xfrm rot="-2700000">
              <a:off x="643551" y="-269300"/>
              <a:ext cx="300879" cy="183057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8"/>
            <p:cNvSpPr/>
            <p:nvPr/>
          </p:nvSpPr>
          <p:spPr>
            <a:xfrm rot="-2700000">
              <a:off x="1040289" y="-513089"/>
              <a:ext cx="150711" cy="314703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8"/>
            <p:cNvSpPr/>
            <p:nvPr/>
          </p:nvSpPr>
          <p:spPr>
            <a:xfrm rot="-2700000">
              <a:off x="1091355" y="-635290"/>
              <a:ext cx="88637" cy="24585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8"/>
            <p:cNvSpPr/>
            <p:nvPr/>
          </p:nvSpPr>
          <p:spPr>
            <a:xfrm rot="-2700000">
              <a:off x="1114273" y="-708942"/>
              <a:ext cx="45358" cy="17835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8"/>
            <p:cNvSpPr/>
            <p:nvPr/>
          </p:nvSpPr>
          <p:spPr>
            <a:xfrm rot="-2700000">
              <a:off x="768255" y="-527987"/>
              <a:ext cx="259497" cy="174745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8"/>
            <p:cNvSpPr/>
            <p:nvPr/>
          </p:nvSpPr>
          <p:spPr>
            <a:xfrm rot="-2700000">
              <a:off x="884823" y="-613589"/>
              <a:ext cx="175287" cy="11664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8"/>
            <p:cNvSpPr/>
            <p:nvPr/>
          </p:nvSpPr>
          <p:spPr>
            <a:xfrm rot="-2700000">
              <a:off x="976930" y="-675291"/>
              <a:ext cx="112401" cy="52405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35" name="Google Shape;3035;p8"/>
          <p:cNvGrpSpPr/>
          <p:nvPr/>
        </p:nvGrpSpPr>
        <p:grpSpPr>
          <a:xfrm rot="-2912470" flipH="1">
            <a:off x="10725955" y="712963"/>
            <a:ext cx="1502587" cy="1278611"/>
            <a:chOff x="1978145" y="-996458"/>
            <a:chExt cx="962247" cy="818814"/>
          </a:xfrm>
        </p:grpSpPr>
        <p:sp>
          <p:nvSpPr>
            <p:cNvPr id="3036" name="Google Shape;3036;p8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8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8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8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8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8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8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8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8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8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8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8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8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8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8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8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8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8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8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8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8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8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8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8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8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1" name="Google Shape;3061;p8"/>
          <p:cNvSpPr/>
          <p:nvPr/>
        </p:nvSpPr>
        <p:spPr>
          <a:xfrm rot="6654617" flipH="1">
            <a:off x="11893106" y="498058"/>
            <a:ext cx="423231" cy="1077196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342017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p9"/>
          <p:cNvSpPr/>
          <p:nvPr/>
        </p:nvSpPr>
        <p:spPr>
          <a:xfrm>
            <a:off x="-126001" y="4240200"/>
            <a:ext cx="9037657" cy="324459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4" name="Google Shape;3064;p9"/>
          <p:cNvSpPr/>
          <p:nvPr/>
        </p:nvSpPr>
        <p:spPr>
          <a:xfrm flipH="1">
            <a:off x="-469188" y="5454601"/>
            <a:ext cx="8052224" cy="179779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5" name="Google Shape;3065;p9"/>
          <p:cNvSpPr txBox="1">
            <a:spLocks noGrp="1"/>
          </p:cNvSpPr>
          <p:nvPr>
            <p:ph type="title"/>
          </p:nvPr>
        </p:nvSpPr>
        <p:spPr>
          <a:xfrm>
            <a:off x="6094857" y="2139268"/>
            <a:ext cx="5038400" cy="155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9333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066" name="Google Shape;3066;p9"/>
          <p:cNvSpPr txBox="1">
            <a:spLocks noGrp="1"/>
          </p:cNvSpPr>
          <p:nvPr>
            <p:ph type="subTitle" idx="1"/>
          </p:nvPr>
        </p:nvSpPr>
        <p:spPr>
          <a:xfrm>
            <a:off x="6094791" y="3578617"/>
            <a:ext cx="5038400" cy="11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3067" name="Google Shape;3067;p9"/>
          <p:cNvGrpSpPr/>
          <p:nvPr/>
        </p:nvGrpSpPr>
        <p:grpSpPr>
          <a:xfrm flipH="1">
            <a:off x="3171606" y="2139308"/>
            <a:ext cx="2112249" cy="4825349"/>
            <a:chOff x="3808250" y="1778175"/>
            <a:chExt cx="1508175" cy="3445366"/>
          </a:xfrm>
        </p:grpSpPr>
        <p:sp>
          <p:nvSpPr>
            <p:cNvPr id="3068" name="Google Shape;3068;p9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89" name="Google Shape;3089;p9"/>
          <p:cNvGrpSpPr/>
          <p:nvPr/>
        </p:nvGrpSpPr>
        <p:grpSpPr>
          <a:xfrm rot="-5400000">
            <a:off x="8825301" y="-499400"/>
            <a:ext cx="4609028" cy="3673869"/>
            <a:chOff x="-1289725" y="3661100"/>
            <a:chExt cx="3456771" cy="2755402"/>
          </a:xfrm>
        </p:grpSpPr>
        <p:sp>
          <p:nvSpPr>
            <p:cNvPr id="3090" name="Google Shape;3090;p9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21" name="Google Shape;3221;p9"/>
          <p:cNvSpPr/>
          <p:nvPr/>
        </p:nvSpPr>
        <p:spPr>
          <a:xfrm>
            <a:off x="-5475341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9"/>
          <p:cNvSpPr/>
          <p:nvPr/>
        </p:nvSpPr>
        <p:spPr>
          <a:xfrm>
            <a:off x="10953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9"/>
          <p:cNvSpPr/>
          <p:nvPr/>
        </p:nvSpPr>
        <p:spPr>
          <a:xfrm>
            <a:off x="75830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486775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" name="Google Shape;3225;p10"/>
          <p:cNvSpPr txBox="1">
            <a:spLocks noGrp="1"/>
          </p:cNvSpPr>
          <p:nvPr>
            <p:ph type="ctrTitle"/>
          </p:nvPr>
        </p:nvSpPr>
        <p:spPr>
          <a:xfrm>
            <a:off x="7030700" y="719333"/>
            <a:ext cx="4398000" cy="51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7808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7" name="Google Shape;3227;p11"/>
          <p:cNvSpPr txBox="1">
            <a:spLocks noGrp="1"/>
          </p:cNvSpPr>
          <p:nvPr>
            <p:ph type="title" hasCustomPrompt="1"/>
          </p:nvPr>
        </p:nvSpPr>
        <p:spPr>
          <a:xfrm>
            <a:off x="4819433" y="2043000"/>
            <a:ext cx="6421600" cy="19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28" name="Google Shape;3228;p11"/>
          <p:cNvSpPr txBox="1">
            <a:spLocks noGrp="1"/>
          </p:cNvSpPr>
          <p:nvPr>
            <p:ph type="body" idx="1"/>
          </p:nvPr>
        </p:nvSpPr>
        <p:spPr>
          <a:xfrm>
            <a:off x="4819433" y="3961000"/>
            <a:ext cx="6421600" cy="8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229" name="Google Shape;3229;p11"/>
          <p:cNvGrpSpPr/>
          <p:nvPr/>
        </p:nvGrpSpPr>
        <p:grpSpPr>
          <a:xfrm rot="5688354">
            <a:off x="-467971" y="-757001"/>
            <a:ext cx="3920053" cy="4620245"/>
            <a:chOff x="-681551" y="1515677"/>
            <a:chExt cx="3783680" cy="4459513"/>
          </a:xfrm>
        </p:grpSpPr>
        <p:sp>
          <p:nvSpPr>
            <p:cNvPr id="3230" name="Google Shape;3230;p11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1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1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11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11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1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1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1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1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1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1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1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1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1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4" name="Google Shape;3244;p11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3245" name="Google Shape;3245;p11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1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11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11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1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1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11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11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1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11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5" name="Google Shape;3255;p11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1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11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11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9" name="Google Shape;3259;p11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0" name="Google Shape;3260;p11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11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11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11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11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11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11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11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8" name="Google Shape;3268;p11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11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11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11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11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11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" name="Google Shape;3274;p11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11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11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11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" name="Google Shape;3278;p11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" name="Google Shape;3279;p11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11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11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11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3" name="Google Shape;3283;p11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11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11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11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11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11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11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11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11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11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11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11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1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1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1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1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1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1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1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1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1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1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1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11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11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11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11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11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1" name="Google Shape;3311;p11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" name="Google Shape;3312;p11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11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" name="Google Shape;3314;p11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" name="Google Shape;3315;p11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11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11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" name="Google Shape;3318;p11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11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11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" name="Google Shape;3321;p11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11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11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11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" name="Google Shape;3325;p11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" name="Google Shape;3326;p11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" name="Google Shape;3327;p11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11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11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" name="Google Shape;3330;p11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" name="Google Shape;3331;p11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" name="Google Shape;3332;p11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" name="Google Shape;3333;p11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" name="Google Shape;3334;p11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11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11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11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11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11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11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11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11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11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11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11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11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11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11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11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11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11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11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11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11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11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11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11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11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11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11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11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" name="Google Shape;3362;p11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" name="Google Shape;3363;p11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11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11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" name="Google Shape;3366;p11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" name="Google Shape;3367;p11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11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11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11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1" name="Google Shape;3371;p11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11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11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11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5" name="Google Shape;3375;p11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11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11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8" name="Google Shape;3378;p11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9" name="Google Shape;3379;p11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11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11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2" name="Google Shape;3382;p11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3" name="Google Shape;3383;p11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11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11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6" name="Google Shape;3386;p11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11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11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11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0" name="Google Shape;3390;p11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11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11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11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11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11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11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11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11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9" name="Google Shape;3399;p11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11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11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11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11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11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11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11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11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11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11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11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11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11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11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11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5" name="Google Shape;3415;p11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6" name="Google Shape;3416;p11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11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11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11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0" name="Google Shape;3420;p11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1" name="Google Shape;3421;p11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11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11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11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5" name="Google Shape;3425;p11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6" name="Google Shape;3426;p11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11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11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11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11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11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2" name="Google Shape;3432;p11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3" name="Google Shape;3433;p11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11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5" name="Google Shape;3435;p11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6" name="Google Shape;3436;p11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11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11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9" name="Google Shape;3439;p11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0" name="Google Shape;3440;p11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1" name="Google Shape;3441;p11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11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11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4" name="Google Shape;3444;p11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45" name="Google Shape;3445;p11"/>
          <p:cNvGrpSpPr/>
          <p:nvPr/>
        </p:nvGrpSpPr>
        <p:grpSpPr>
          <a:xfrm rot="-5400000">
            <a:off x="-2646647" y="-707215"/>
            <a:ext cx="3066964" cy="2768628"/>
            <a:chOff x="-885266" y="3661100"/>
            <a:chExt cx="3052312" cy="2755402"/>
          </a:xfrm>
        </p:grpSpPr>
        <p:sp>
          <p:nvSpPr>
            <p:cNvPr id="3446" name="Google Shape;3446;p11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-727845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1"/>
            <p:cNvSpPr/>
            <p:nvPr/>
          </p:nvSpPr>
          <p:spPr>
            <a:xfrm>
              <a:off x="-885266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1"/>
            <p:cNvSpPr/>
            <p:nvPr/>
          </p:nvSpPr>
          <p:spPr>
            <a:xfrm>
              <a:off x="-648355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-312211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-550162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1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1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1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1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1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1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1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1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77" name="Google Shape;3577;p11"/>
          <p:cNvGrpSpPr/>
          <p:nvPr/>
        </p:nvGrpSpPr>
        <p:grpSpPr>
          <a:xfrm>
            <a:off x="2093797" y="4275260"/>
            <a:ext cx="2484809" cy="2582152"/>
            <a:chOff x="2785514" y="3607713"/>
            <a:chExt cx="1570544" cy="1632070"/>
          </a:xfrm>
        </p:grpSpPr>
        <p:sp>
          <p:nvSpPr>
            <p:cNvPr id="3578" name="Google Shape;3578;p11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1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1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3" name="Google Shape;3603;p11"/>
          <p:cNvGrpSpPr/>
          <p:nvPr/>
        </p:nvGrpSpPr>
        <p:grpSpPr>
          <a:xfrm rot="1702902">
            <a:off x="3611233" y="4900641"/>
            <a:ext cx="1025588" cy="1690063"/>
            <a:chOff x="10360252" y="-2712448"/>
            <a:chExt cx="236654" cy="389949"/>
          </a:xfrm>
        </p:grpSpPr>
        <p:sp>
          <p:nvSpPr>
            <p:cNvPr id="3604" name="Google Shape;3604;p11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1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1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1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1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25" name="Google Shape;3625;p11"/>
          <p:cNvSpPr/>
          <p:nvPr/>
        </p:nvSpPr>
        <p:spPr>
          <a:xfrm flipH="1">
            <a:off x="4389989" y="6016567"/>
            <a:ext cx="8111811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11"/>
          <p:cNvSpPr/>
          <p:nvPr/>
        </p:nvSpPr>
        <p:spPr>
          <a:xfrm flipH="1">
            <a:off x="-3019068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432587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6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12510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>
            <a:alpha val="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93635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4935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99A4B85-9B73-4DDD-B280-5995255ADD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3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349229C-40E5-4EA5-AA62-FA90EAF205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3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DBBA198-D9E9-4E9C-A74D-F5BD1D04CE8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1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B56EA3-13A9-4304-B61F-91E882AD464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3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0B33ABC-3E52-4CB7-BBE3-BF8118A2D4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1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0114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</p:sldLayoutIdLst>
  <p:txStyles>
    <p:titleStyle>
      <a:lvl1pPr algn="l" defTabSz="914388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7" indent="-228597" algn="l" defTabSz="914388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91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86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80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75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69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63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57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51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95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88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83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77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72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66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60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55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3.xml"/><Relationship Id="rId4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.xml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5.xml"/><Relationship Id="rId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.xml"/><Relationship Id="rId4" Type="http://schemas.openxmlformats.org/officeDocument/2006/relationships/image" Target="../media/image13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2.mp4"/><Relationship Id="rId1" Type="http://schemas.openxmlformats.org/officeDocument/2006/relationships/video" Target="NULL" TargetMode="External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notesSlide" Target="../notesSlides/notesSlide15.xml"/><Relationship Id="rId7" Type="http://schemas.microsoft.com/office/2007/relationships/hdphoto" Target="../media/hdphoto1.wdp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7.xml"/><Relationship Id="rId6" Type="http://schemas.openxmlformats.org/officeDocument/2006/relationships/image" Target="../media/image17.pn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8.xml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2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26.jpe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9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30.jpeg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0.xml"/><Relationship Id="rId6" Type="http://schemas.openxmlformats.org/officeDocument/2006/relationships/image" Target="../media/image29.jpeg"/><Relationship Id="rId5" Type="http://schemas.openxmlformats.org/officeDocument/2006/relationships/image" Target="../media/image28.jpeg"/><Relationship Id="rId4" Type="http://schemas.openxmlformats.org/officeDocument/2006/relationships/image" Target="../media/image27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34.jpe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11.xml"/><Relationship Id="rId6" Type="http://schemas.openxmlformats.org/officeDocument/2006/relationships/image" Target="../media/image33.jpeg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38.jpeg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2.xml"/><Relationship Id="rId6" Type="http://schemas.openxmlformats.org/officeDocument/2006/relationships/image" Target="../media/image37.jpeg"/><Relationship Id="rId5" Type="http://schemas.openxmlformats.org/officeDocument/2006/relationships/image" Target="../media/image36.jpeg"/><Relationship Id="rId4" Type="http://schemas.openxmlformats.org/officeDocument/2006/relationships/image" Target="../media/image35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42.jpeg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3.xml"/><Relationship Id="rId6" Type="http://schemas.openxmlformats.org/officeDocument/2006/relationships/image" Target="../media/image41.jpeg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4.xml"/><Relationship Id="rId4" Type="http://schemas.openxmlformats.org/officeDocument/2006/relationships/image" Target="../media/image4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5.xml"/><Relationship Id="rId4" Type="http://schemas.openxmlformats.org/officeDocument/2006/relationships/image" Target="../media/image44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6.xml"/><Relationship Id="rId4" Type="http://schemas.openxmlformats.org/officeDocument/2006/relationships/image" Target="../media/image4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Relationship Id="rId5" Type="http://schemas.openxmlformats.org/officeDocument/2006/relationships/image" Target="../media/image49.jpeg"/><Relationship Id="rId4" Type="http://schemas.openxmlformats.org/officeDocument/2006/relationships/image" Target="../media/image48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5" Type="http://schemas.openxmlformats.org/officeDocument/2006/relationships/image" Target="../media/image51.jpeg"/><Relationship Id="rId4" Type="http://schemas.openxmlformats.org/officeDocument/2006/relationships/image" Target="../media/image50.jpe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.xml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.jpeg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2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7" name="Google Shape;12277;p44"/>
          <p:cNvSpPr txBox="1">
            <a:spLocks noGrp="1"/>
          </p:cNvSpPr>
          <p:nvPr>
            <p:ph type="ctrTitle"/>
          </p:nvPr>
        </p:nvSpPr>
        <p:spPr>
          <a:xfrm>
            <a:off x="6096000" y="1580300"/>
            <a:ext cx="5450400" cy="2955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Bài: Hoa</a:t>
            </a:r>
            <a:r>
              <a:rPr lang="en" b="1" dirty="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b="1" dirty="0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278" name="Google Shape;12278;p44"/>
          <p:cNvSpPr txBox="1">
            <a:spLocks noGrp="1"/>
          </p:cNvSpPr>
          <p:nvPr>
            <p:ph type="subTitle" idx="1"/>
          </p:nvPr>
        </p:nvSpPr>
        <p:spPr>
          <a:xfrm>
            <a:off x="3965033" y="3799900"/>
            <a:ext cx="7229600" cy="48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dirty="0">
                <a:latin typeface="+mj-lt"/>
              </a:rPr>
              <a:t>Tuần 24</a:t>
            </a:r>
            <a:endParaRPr dirty="0">
              <a:latin typeface="+mj-lt"/>
            </a:endParaRPr>
          </a:p>
        </p:txBody>
      </p:sp>
      <p:sp>
        <p:nvSpPr>
          <p:cNvPr id="4" name="Google Shape;12277;p44">
            <a:extLst>
              <a:ext uri="{FF2B5EF4-FFF2-40B4-BE49-F238E27FC236}">
                <a16:creationId xmlns:a16="http://schemas.microsoft.com/office/drawing/2014/main" id="{2C0286CD-CDEF-4490-AEDA-1AD963BC1843}"/>
              </a:ext>
            </a:extLst>
          </p:cNvPr>
          <p:cNvSpPr txBox="1">
            <a:spLocks/>
          </p:cNvSpPr>
          <p:nvPr/>
        </p:nvSpPr>
        <p:spPr>
          <a:xfrm>
            <a:off x="5288280" y="102500"/>
            <a:ext cx="6227640" cy="295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Patrick Hand"/>
              <a:buNone/>
              <a:defRPr sz="5700" b="0" i="0" u="none" strike="noStrike" cap="none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pPr defTabSz="1219170">
              <a:buClr>
                <a:srgbClr val="594ABF"/>
              </a:buClr>
            </a:pPr>
            <a:r>
              <a:rPr lang="en-US" sz="4000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Chào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mừng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Tự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nhiên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xã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hội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lang="en-US" sz="4000" b="1" kern="0" dirty="0">
              <a:solidFill>
                <a:srgbClr val="9080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8" name="Google Shape;12318;p49"/>
          <p:cNvSpPr/>
          <p:nvPr/>
        </p:nvSpPr>
        <p:spPr>
          <a:xfrm flipH="1">
            <a:off x="5220664" y="1337168"/>
            <a:ext cx="1750669" cy="1638033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49"/>
          <p:cNvSpPr txBox="1">
            <a:spLocks noGrp="1"/>
          </p:cNvSpPr>
          <p:nvPr>
            <p:ph type="title"/>
          </p:nvPr>
        </p:nvSpPr>
        <p:spPr>
          <a:xfrm>
            <a:off x="3465690" y="3124667"/>
            <a:ext cx="5159020" cy="85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b="1" dirty="0">
                <a:latin typeface="Calibri" panose="020F0502020204030204" pitchFamily="34" charset="0"/>
                <a:cs typeface="Calibri" panose="020F0502020204030204" pitchFamily="34" charset="0"/>
              </a:rPr>
              <a:t>Các bộ phận của hoa</a:t>
            </a:r>
            <a:endParaRPr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320" name="Google Shape;12320;p49"/>
          <p:cNvSpPr txBox="1">
            <a:spLocks noGrp="1"/>
          </p:cNvSpPr>
          <p:nvPr>
            <p:ph type="title" idx="2"/>
          </p:nvPr>
        </p:nvSpPr>
        <p:spPr>
          <a:xfrm>
            <a:off x="4207198" y="1552184"/>
            <a:ext cx="3777600" cy="120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02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" name="Google Shape;12658;p59">
            <a:extLst>
              <a:ext uri="{FF2B5EF4-FFF2-40B4-BE49-F238E27FC236}">
                <a16:creationId xmlns:a16="http://schemas.microsoft.com/office/drawing/2014/main" id="{C36CC399-FE40-4197-8A8D-6AC80ADF4864}"/>
              </a:ext>
            </a:extLst>
          </p:cNvPr>
          <p:cNvGrpSpPr/>
          <p:nvPr/>
        </p:nvGrpSpPr>
        <p:grpSpPr>
          <a:xfrm>
            <a:off x="8802482" y="3124667"/>
            <a:ext cx="2148453" cy="3561655"/>
            <a:chOff x="1228175" y="3405750"/>
            <a:chExt cx="597900" cy="991147"/>
          </a:xfrm>
        </p:grpSpPr>
        <p:sp>
          <p:nvSpPr>
            <p:cNvPr id="6" name="Google Shape;12659;p59">
              <a:extLst>
                <a:ext uri="{FF2B5EF4-FFF2-40B4-BE49-F238E27FC236}">
                  <a16:creationId xmlns:a16="http://schemas.microsoft.com/office/drawing/2014/main" id="{6EC27EAB-A2CC-458D-8AD4-1E8227D4023B}"/>
                </a:ext>
              </a:extLst>
            </p:cNvPr>
            <p:cNvSpPr/>
            <p:nvPr/>
          </p:nvSpPr>
          <p:spPr>
            <a:xfrm flipH="1">
              <a:off x="1413303" y="4191434"/>
              <a:ext cx="228055" cy="199157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2660;p59">
              <a:extLst>
                <a:ext uri="{FF2B5EF4-FFF2-40B4-BE49-F238E27FC236}">
                  <a16:creationId xmlns:a16="http://schemas.microsoft.com/office/drawing/2014/main" id="{D88E5AD4-63AE-43E1-8749-C291D8FD3153}"/>
                </a:ext>
              </a:extLst>
            </p:cNvPr>
            <p:cNvSpPr/>
            <p:nvPr/>
          </p:nvSpPr>
          <p:spPr>
            <a:xfrm flipH="1">
              <a:off x="1412888" y="4227707"/>
              <a:ext cx="226245" cy="16288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2661;p59">
              <a:extLst>
                <a:ext uri="{FF2B5EF4-FFF2-40B4-BE49-F238E27FC236}">
                  <a16:creationId xmlns:a16="http://schemas.microsoft.com/office/drawing/2014/main" id="{CF1BF0F4-5029-4628-BC42-1C9A6E874048}"/>
                </a:ext>
              </a:extLst>
            </p:cNvPr>
            <p:cNvSpPr/>
            <p:nvPr/>
          </p:nvSpPr>
          <p:spPr>
            <a:xfrm>
              <a:off x="1503378" y="3679560"/>
              <a:ext cx="164262" cy="676488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2662;p59">
              <a:extLst>
                <a:ext uri="{FF2B5EF4-FFF2-40B4-BE49-F238E27FC236}">
                  <a16:creationId xmlns:a16="http://schemas.microsoft.com/office/drawing/2014/main" id="{7D511F47-BF84-4AB9-8246-428C98D0D758}"/>
                </a:ext>
              </a:extLst>
            </p:cNvPr>
            <p:cNvSpPr/>
            <p:nvPr/>
          </p:nvSpPr>
          <p:spPr>
            <a:xfrm flipH="1">
              <a:off x="1633330" y="3885833"/>
              <a:ext cx="192144" cy="511064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2663;p59">
              <a:extLst>
                <a:ext uri="{FF2B5EF4-FFF2-40B4-BE49-F238E27FC236}">
                  <a16:creationId xmlns:a16="http://schemas.microsoft.com/office/drawing/2014/main" id="{D064CB6F-2F5A-4982-BA48-1CEEC4A5F900}"/>
                </a:ext>
              </a:extLst>
            </p:cNvPr>
            <p:cNvSpPr/>
            <p:nvPr/>
          </p:nvSpPr>
          <p:spPr>
            <a:xfrm flipH="1">
              <a:off x="1599825" y="3882348"/>
              <a:ext cx="226250" cy="513632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" name="Google Shape;12664;p59">
              <a:extLst>
                <a:ext uri="{FF2B5EF4-FFF2-40B4-BE49-F238E27FC236}">
                  <a16:creationId xmlns:a16="http://schemas.microsoft.com/office/drawing/2014/main" id="{EC1E50E0-5677-4BB1-B5B6-33518A5E411A}"/>
                </a:ext>
              </a:extLst>
            </p:cNvPr>
            <p:cNvGrpSpPr/>
            <p:nvPr/>
          </p:nvGrpSpPr>
          <p:grpSpPr>
            <a:xfrm>
              <a:off x="1228175" y="3405750"/>
              <a:ext cx="494349" cy="501702"/>
              <a:chOff x="733725" y="2861125"/>
              <a:chExt cx="494349" cy="501702"/>
            </a:xfrm>
          </p:grpSpPr>
          <p:sp>
            <p:nvSpPr>
              <p:cNvPr id="12" name="Google Shape;12665;p59">
                <a:extLst>
                  <a:ext uri="{FF2B5EF4-FFF2-40B4-BE49-F238E27FC236}">
                    <a16:creationId xmlns:a16="http://schemas.microsoft.com/office/drawing/2014/main" id="{8869CF50-8ED9-4DD5-AE72-906F3F5EE37E}"/>
                  </a:ext>
                </a:extLst>
              </p:cNvPr>
              <p:cNvSpPr/>
              <p:nvPr/>
            </p:nvSpPr>
            <p:spPr>
              <a:xfrm>
                <a:off x="881020" y="2861125"/>
                <a:ext cx="148098" cy="238786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681" extrusionOk="0">
                    <a:moveTo>
                      <a:pt x="1001" y="0"/>
                    </a:moveTo>
                    <a:cubicBezTo>
                      <a:pt x="712" y="0"/>
                      <a:pt x="426" y="138"/>
                      <a:pt x="264" y="401"/>
                    </a:cubicBezTo>
                    <a:cubicBezTo>
                      <a:pt x="1" y="838"/>
                      <a:pt x="145" y="1436"/>
                      <a:pt x="353" y="1907"/>
                    </a:cubicBezTo>
                    <a:cubicBezTo>
                      <a:pt x="552" y="2356"/>
                      <a:pt x="802" y="2776"/>
                      <a:pt x="1108" y="3162"/>
                    </a:cubicBezTo>
                    <a:cubicBezTo>
                      <a:pt x="1226" y="3323"/>
                      <a:pt x="1371" y="3463"/>
                      <a:pt x="1536" y="3578"/>
                    </a:cubicBezTo>
                    <a:cubicBezTo>
                      <a:pt x="1648" y="3643"/>
                      <a:pt x="1773" y="3681"/>
                      <a:pt x="1900" y="3681"/>
                    </a:cubicBezTo>
                    <a:cubicBezTo>
                      <a:pt x="1913" y="3681"/>
                      <a:pt x="1926" y="3680"/>
                      <a:pt x="1939" y="3680"/>
                    </a:cubicBezTo>
                    <a:cubicBezTo>
                      <a:pt x="2062" y="3667"/>
                      <a:pt x="2155" y="3565"/>
                      <a:pt x="2160" y="3438"/>
                    </a:cubicBezTo>
                    <a:cubicBezTo>
                      <a:pt x="2185" y="3065"/>
                      <a:pt x="2236" y="2687"/>
                      <a:pt x="2257" y="2310"/>
                    </a:cubicBezTo>
                    <a:cubicBezTo>
                      <a:pt x="2283" y="1869"/>
                      <a:pt x="2266" y="1411"/>
                      <a:pt x="2126" y="999"/>
                    </a:cubicBezTo>
                    <a:cubicBezTo>
                      <a:pt x="1986" y="583"/>
                      <a:pt x="1706" y="210"/>
                      <a:pt x="1328" y="62"/>
                    </a:cubicBezTo>
                    <a:cubicBezTo>
                      <a:pt x="1223" y="21"/>
                      <a:pt x="1112" y="0"/>
                      <a:pt x="10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2666;p59">
                <a:extLst>
                  <a:ext uri="{FF2B5EF4-FFF2-40B4-BE49-F238E27FC236}">
                    <a16:creationId xmlns:a16="http://schemas.microsoft.com/office/drawing/2014/main" id="{70181DC1-6C65-4CEC-81B6-DC6F18FE0F3C}"/>
                  </a:ext>
                </a:extLst>
              </p:cNvPr>
              <p:cNvSpPr/>
              <p:nvPr/>
            </p:nvSpPr>
            <p:spPr>
              <a:xfrm>
                <a:off x="733725" y="2977890"/>
                <a:ext cx="254290" cy="157439"/>
              </a:xfrm>
              <a:custGeom>
                <a:avLst/>
                <a:gdLst/>
                <a:ahLst/>
                <a:cxnLst/>
                <a:rect l="l" t="t" r="r" b="b"/>
                <a:pathLst>
                  <a:path w="3920" h="2427" extrusionOk="0">
                    <a:moveTo>
                      <a:pt x="956" y="0"/>
                    </a:moveTo>
                    <a:cubicBezTo>
                      <a:pt x="732" y="0"/>
                      <a:pt x="516" y="56"/>
                      <a:pt x="344" y="213"/>
                    </a:cubicBezTo>
                    <a:cubicBezTo>
                      <a:pt x="77" y="459"/>
                      <a:pt x="1" y="908"/>
                      <a:pt x="115" y="1273"/>
                    </a:cubicBezTo>
                    <a:cubicBezTo>
                      <a:pt x="234" y="1625"/>
                      <a:pt x="484" y="1918"/>
                      <a:pt x="815" y="2092"/>
                    </a:cubicBezTo>
                    <a:cubicBezTo>
                      <a:pt x="1129" y="2261"/>
                      <a:pt x="1472" y="2329"/>
                      <a:pt x="1820" y="2372"/>
                    </a:cubicBezTo>
                    <a:cubicBezTo>
                      <a:pt x="2117" y="2408"/>
                      <a:pt x="2415" y="2426"/>
                      <a:pt x="2714" y="2426"/>
                    </a:cubicBezTo>
                    <a:cubicBezTo>
                      <a:pt x="2911" y="2426"/>
                      <a:pt x="3108" y="2418"/>
                      <a:pt x="3305" y="2401"/>
                    </a:cubicBezTo>
                    <a:cubicBezTo>
                      <a:pt x="3453" y="2393"/>
                      <a:pt x="3610" y="2372"/>
                      <a:pt x="3725" y="2261"/>
                    </a:cubicBezTo>
                    <a:cubicBezTo>
                      <a:pt x="3835" y="2155"/>
                      <a:pt x="3920" y="1888"/>
                      <a:pt x="3784" y="1702"/>
                    </a:cubicBezTo>
                    <a:cubicBezTo>
                      <a:pt x="3186" y="891"/>
                      <a:pt x="2346" y="306"/>
                      <a:pt x="1430" y="69"/>
                    </a:cubicBezTo>
                    <a:cubicBezTo>
                      <a:pt x="1277" y="28"/>
                      <a:pt x="1115" y="0"/>
                      <a:pt x="9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2667;p59">
                <a:extLst>
                  <a:ext uri="{FF2B5EF4-FFF2-40B4-BE49-F238E27FC236}">
                    <a16:creationId xmlns:a16="http://schemas.microsoft.com/office/drawing/2014/main" id="{FAC846FB-BE08-4EC3-A2A6-C005B6E18E65}"/>
                  </a:ext>
                </a:extLst>
              </p:cNvPr>
              <p:cNvSpPr/>
              <p:nvPr/>
            </p:nvSpPr>
            <p:spPr>
              <a:xfrm>
                <a:off x="796454" y="3123132"/>
                <a:ext cx="197918" cy="168403"/>
              </a:xfrm>
              <a:custGeom>
                <a:avLst/>
                <a:gdLst/>
                <a:ahLst/>
                <a:cxnLst/>
                <a:rect l="l" t="t" r="r" b="b"/>
                <a:pathLst>
                  <a:path w="3051" h="2596" extrusionOk="0">
                    <a:moveTo>
                      <a:pt x="2273" y="0"/>
                    </a:moveTo>
                    <a:cubicBezTo>
                      <a:pt x="1915" y="0"/>
                      <a:pt x="1559" y="42"/>
                      <a:pt x="1222" y="171"/>
                    </a:cubicBezTo>
                    <a:cubicBezTo>
                      <a:pt x="700" y="374"/>
                      <a:pt x="225" y="820"/>
                      <a:pt x="85" y="1418"/>
                    </a:cubicBezTo>
                    <a:cubicBezTo>
                      <a:pt x="1" y="1770"/>
                      <a:pt x="60" y="2190"/>
                      <a:pt x="315" y="2419"/>
                    </a:cubicBezTo>
                    <a:cubicBezTo>
                      <a:pt x="452" y="2534"/>
                      <a:pt x="626" y="2596"/>
                      <a:pt x="801" y="2596"/>
                    </a:cubicBezTo>
                    <a:cubicBezTo>
                      <a:pt x="858" y="2596"/>
                      <a:pt x="916" y="2589"/>
                      <a:pt x="972" y="2576"/>
                    </a:cubicBezTo>
                    <a:cubicBezTo>
                      <a:pt x="1201" y="2525"/>
                      <a:pt x="1409" y="2402"/>
                      <a:pt x="1604" y="2262"/>
                    </a:cubicBezTo>
                    <a:cubicBezTo>
                      <a:pt x="2058" y="1940"/>
                      <a:pt x="2461" y="1549"/>
                      <a:pt x="2792" y="1104"/>
                    </a:cubicBezTo>
                    <a:cubicBezTo>
                      <a:pt x="2889" y="981"/>
                      <a:pt x="2965" y="845"/>
                      <a:pt x="3012" y="697"/>
                    </a:cubicBezTo>
                    <a:cubicBezTo>
                      <a:pt x="3050" y="544"/>
                      <a:pt x="3033" y="366"/>
                      <a:pt x="2864" y="31"/>
                    </a:cubicBezTo>
                    <a:cubicBezTo>
                      <a:pt x="2668" y="13"/>
                      <a:pt x="2470" y="0"/>
                      <a:pt x="22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2668;p59">
                <a:extLst>
                  <a:ext uri="{FF2B5EF4-FFF2-40B4-BE49-F238E27FC236}">
                    <a16:creationId xmlns:a16="http://schemas.microsoft.com/office/drawing/2014/main" id="{A35686D5-1E60-4FB1-A256-CB7A627951DF}"/>
                  </a:ext>
                </a:extLst>
              </p:cNvPr>
              <p:cNvSpPr/>
              <p:nvPr/>
            </p:nvSpPr>
            <p:spPr>
              <a:xfrm>
                <a:off x="960187" y="3128517"/>
                <a:ext cx="121372" cy="23431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3612" extrusionOk="0">
                    <a:moveTo>
                      <a:pt x="678" y="0"/>
                    </a:moveTo>
                    <a:cubicBezTo>
                      <a:pt x="567" y="0"/>
                      <a:pt x="462" y="74"/>
                      <a:pt x="416" y="194"/>
                    </a:cubicBezTo>
                    <a:cubicBezTo>
                      <a:pt x="161" y="856"/>
                      <a:pt x="22" y="1555"/>
                      <a:pt x="5" y="2264"/>
                    </a:cubicBezTo>
                    <a:cubicBezTo>
                      <a:pt x="0" y="2582"/>
                      <a:pt x="22" y="2921"/>
                      <a:pt x="174" y="3188"/>
                    </a:cubicBezTo>
                    <a:cubicBezTo>
                      <a:pt x="328" y="3455"/>
                      <a:pt x="609" y="3612"/>
                      <a:pt x="906" y="3612"/>
                    </a:cubicBezTo>
                    <a:cubicBezTo>
                      <a:pt x="945" y="3612"/>
                      <a:pt x="984" y="3609"/>
                      <a:pt x="1022" y="3604"/>
                    </a:cubicBezTo>
                    <a:cubicBezTo>
                      <a:pt x="1345" y="3553"/>
                      <a:pt x="1629" y="3286"/>
                      <a:pt x="1748" y="2947"/>
                    </a:cubicBezTo>
                    <a:cubicBezTo>
                      <a:pt x="1871" y="2595"/>
                      <a:pt x="1820" y="2200"/>
                      <a:pt x="1735" y="1835"/>
                    </a:cubicBezTo>
                    <a:cubicBezTo>
                      <a:pt x="1629" y="1390"/>
                      <a:pt x="1468" y="962"/>
                      <a:pt x="1256" y="554"/>
                    </a:cubicBezTo>
                    <a:cubicBezTo>
                      <a:pt x="1154" y="351"/>
                      <a:pt x="1006" y="139"/>
                      <a:pt x="802" y="33"/>
                    </a:cubicBezTo>
                    <a:cubicBezTo>
                      <a:pt x="761" y="11"/>
                      <a:pt x="719" y="0"/>
                      <a:pt x="6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2669;p59">
                <a:extLst>
                  <a:ext uri="{FF2B5EF4-FFF2-40B4-BE49-F238E27FC236}">
                    <a16:creationId xmlns:a16="http://schemas.microsoft.com/office/drawing/2014/main" id="{9DE7A879-5B0F-432E-8FC8-B5340A7C96B1}"/>
                  </a:ext>
                </a:extLst>
              </p:cNvPr>
              <p:cNvSpPr/>
              <p:nvPr/>
            </p:nvSpPr>
            <p:spPr>
              <a:xfrm>
                <a:off x="1007322" y="2900695"/>
                <a:ext cx="182479" cy="199151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070" extrusionOk="0">
                    <a:moveTo>
                      <a:pt x="2112" y="0"/>
                    </a:moveTo>
                    <a:cubicBezTo>
                      <a:pt x="1842" y="0"/>
                      <a:pt x="1563" y="177"/>
                      <a:pt x="1354" y="389"/>
                    </a:cubicBezTo>
                    <a:cubicBezTo>
                      <a:pt x="713" y="1034"/>
                      <a:pt x="365" y="1958"/>
                      <a:pt x="43" y="2849"/>
                    </a:cubicBezTo>
                    <a:cubicBezTo>
                      <a:pt x="0" y="2968"/>
                      <a:pt x="162" y="3057"/>
                      <a:pt x="276" y="3070"/>
                    </a:cubicBezTo>
                    <a:cubicBezTo>
                      <a:pt x="395" y="3070"/>
                      <a:pt x="509" y="3048"/>
                      <a:pt x="616" y="3006"/>
                    </a:cubicBezTo>
                    <a:cubicBezTo>
                      <a:pt x="1120" y="2828"/>
                      <a:pt x="1638" y="2650"/>
                      <a:pt x="2062" y="2298"/>
                    </a:cubicBezTo>
                    <a:cubicBezTo>
                      <a:pt x="2490" y="1946"/>
                      <a:pt x="2813" y="1386"/>
                      <a:pt x="2770" y="796"/>
                    </a:cubicBezTo>
                    <a:cubicBezTo>
                      <a:pt x="2749" y="499"/>
                      <a:pt x="2617" y="198"/>
                      <a:pt x="2380" y="67"/>
                    </a:cubicBezTo>
                    <a:cubicBezTo>
                      <a:pt x="2294" y="21"/>
                      <a:pt x="2204" y="0"/>
                      <a:pt x="21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2670;p59">
                <a:extLst>
                  <a:ext uri="{FF2B5EF4-FFF2-40B4-BE49-F238E27FC236}">
                    <a16:creationId xmlns:a16="http://schemas.microsoft.com/office/drawing/2014/main" id="{66425EEB-6F94-4859-BAD6-074D6681B4AD}"/>
                  </a:ext>
                </a:extLst>
              </p:cNvPr>
              <p:cNvSpPr/>
              <p:nvPr/>
            </p:nvSpPr>
            <p:spPr>
              <a:xfrm>
                <a:off x="999602" y="3080383"/>
                <a:ext cx="228472" cy="129545"/>
              </a:xfrm>
              <a:custGeom>
                <a:avLst/>
                <a:gdLst/>
                <a:ahLst/>
                <a:cxnLst/>
                <a:rect l="l" t="t" r="r" b="b"/>
                <a:pathLst>
                  <a:path w="3522" h="1997" extrusionOk="0">
                    <a:moveTo>
                      <a:pt x="1974" y="0"/>
                    </a:moveTo>
                    <a:cubicBezTo>
                      <a:pt x="1172" y="0"/>
                      <a:pt x="144" y="118"/>
                      <a:pt x="81" y="253"/>
                    </a:cubicBezTo>
                    <a:cubicBezTo>
                      <a:pt x="1" y="435"/>
                      <a:pt x="47" y="660"/>
                      <a:pt x="158" y="826"/>
                    </a:cubicBezTo>
                    <a:cubicBezTo>
                      <a:pt x="268" y="991"/>
                      <a:pt x="429" y="1114"/>
                      <a:pt x="595" y="1229"/>
                    </a:cubicBezTo>
                    <a:cubicBezTo>
                      <a:pt x="1048" y="1547"/>
                      <a:pt x="1540" y="1835"/>
                      <a:pt x="2083" y="1954"/>
                    </a:cubicBezTo>
                    <a:cubicBezTo>
                      <a:pt x="2200" y="1980"/>
                      <a:pt x="2322" y="1997"/>
                      <a:pt x="2442" y="1997"/>
                    </a:cubicBezTo>
                    <a:cubicBezTo>
                      <a:pt x="2596" y="1997"/>
                      <a:pt x="2749" y="1969"/>
                      <a:pt x="2885" y="1894"/>
                    </a:cubicBezTo>
                    <a:cubicBezTo>
                      <a:pt x="3127" y="1759"/>
                      <a:pt x="3275" y="1496"/>
                      <a:pt x="3373" y="1233"/>
                    </a:cubicBezTo>
                    <a:cubicBezTo>
                      <a:pt x="3470" y="957"/>
                      <a:pt x="3521" y="626"/>
                      <a:pt x="3356" y="385"/>
                    </a:cubicBezTo>
                    <a:cubicBezTo>
                      <a:pt x="3207" y="172"/>
                      <a:pt x="2940" y="96"/>
                      <a:pt x="2690" y="49"/>
                    </a:cubicBezTo>
                    <a:cubicBezTo>
                      <a:pt x="2515" y="15"/>
                      <a:pt x="2259" y="0"/>
                      <a:pt x="19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71;p59">
                <a:extLst>
                  <a:ext uri="{FF2B5EF4-FFF2-40B4-BE49-F238E27FC236}">
                    <a16:creationId xmlns:a16="http://schemas.microsoft.com/office/drawing/2014/main" id="{13CBA4ED-B10A-4DCA-91CC-DFF67BCB09E1}"/>
                  </a:ext>
                </a:extLst>
              </p:cNvPr>
              <p:cNvSpPr/>
              <p:nvPr/>
            </p:nvSpPr>
            <p:spPr>
              <a:xfrm>
                <a:off x="979258" y="3141296"/>
                <a:ext cx="47031" cy="158672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446" extrusionOk="0">
                    <a:moveTo>
                      <a:pt x="250" y="0"/>
                    </a:moveTo>
                    <a:cubicBezTo>
                      <a:pt x="127" y="0"/>
                      <a:pt x="0" y="118"/>
                      <a:pt x="63" y="264"/>
                    </a:cubicBezTo>
                    <a:cubicBezTo>
                      <a:pt x="368" y="947"/>
                      <a:pt x="559" y="1676"/>
                      <a:pt x="618" y="2423"/>
                    </a:cubicBezTo>
                    <a:cubicBezTo>
                      <a:pt x="616" y="2438"/>
                      <a:pt x="630" y="2445"/>
                      <a:pt x="644" y="2445"/>
                    </a:cubicBezTo>
                    <a:cubicBezTo>
                      <a:pt x="657" y="2445"/>
                      <a:pt x="671" y="2438"/>
                      <a:pt x="669" y="2423"/>
                    </a:cubicBezTo>
                    <a:cubicBezTo>
                      <a:pt x="724" y="1651"/>
                      <a:pt x="639" y="875"/>
                      <a:pt x="419" y="133"/>
                    </a:cubicBezTo>
                    <a:cubicBezTo>
                      <a:pt x="388" y="39"/>
                      <a:pt x="320" y="0"/>
                      <a:pt x="2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2672;p59">
                <a:extLst>
                  <a:ext uri="{FF2B5EF4-FFF2-40B4-BE49-F238E27FC236}">
                    <a16:creationId xmlns:a16="http://schemas.microsoft.com/office/drawing/2014/main" id="{FFABB606-9CCB-4902-9702-973977B0A142}"/>
                  </a:ext>
                </a:extLst>
              </p:cNvPr>
              <p:cNvSpPr/>
              <p:nvPr/>
            </p:nvSpPr>
            <p:spPr>
              <a:xfrm>
                <a:off x="986199" y="3134095"/>
                <a:ext cx="61237" cy="136227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00" extrusionOk="0">
                    <a:moveTo>
                      <a:pt x="278" y="0"/>
                    </a:moveTo>
                    <a:cubicBezTo>
                      <a:pt x="143" y="0"/>
                      <a:pt x="0" y="164"/>
                      <a:pt x="96" y="290"/>
                    </a:cubicBezTo>
                    <a:cubicBezTo>
                      <a:pt x="498" y="812"/>
                      <a:pt x="770" y="1427"/>
                      <a:pt x="893" y="2076"/>
                    </a:cubicBezTo>
                    <a:cubicBezTo>
                      <a:pt x="895" y="2092"/>
                      <a:pt x="906" y="2099"/>
                      <a:pt x="918" y="2099"/>
                    </a:cubicBezTo>
                    <a:cubicBezTo>
                      <a:pt x="931" y="2099"/>
                      <a:pt x="944" y="2090"/>
                      <a:pt x="944" y="2072"/>
                    </a:cubicBezTo>
                    <a:cubicBezTo>
                      <a:pt x="935" y="1376"/>
                      <a:pt x="753" y="689"/>
                      <a:pt x="414" y="82"/>
                    </a:cubicBezTo>
                    <a:cubicBezTo>
                      <a:pt x="379" y="24"/>
                      <a:pt x="329" y="0"/>
                      <a:pt x="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12673;p59">
                <a:extLst>
                  <a:ext uri="{FF2B5EF4-FFF2-40B4-BE49-F238E27FC236}">
                    <a16:creationId xmlns:a16="http://schemas.microsoft.com/office/drawing/2014/main" id="{F62ADDBC-A7A5-4777-B4D6-88CA37D4667B}"/>
                  </a:ext>
                </a:extLst>
              </p:cNvPr>
              <p:cNvSpPr/>
              <p:nvPr/>
            </p:nvSpPr>
            <p:spPr>
              <a:xfrm>
                <a:off x="978091" y="3151480"/>
                <a:ext cx="25494" cy="13480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078" extrusionOk="0">
                    <a:moveTo>
                      <a:pt x="196" y="0"/>
                    </a:moveTo>
                    <a:cubicBezTo>
                      <a:pt x="98" y="0"/>
                      <a:pt x="0" y="54"/>
                      <a:pt x="8" y="162"/>
                    </a:cubicBezTo>
                    <a:cubicBezTo>
                      <a:pt x="47" y="794"/>
                      <a:pt x="123" y="1426"/>
                      <a:pt x="174" y="2058"/>
                    </a:cubicBezTo>
                    <a:cubicBezTo>
                      <a:pt x="174" y="2071"/>
                      <a:pt x="185" y="2077"/>
                      <a:pt x="196" y="2077"/>
                    </a:cubicBezTo>
                    <a:cubicBezTo>
                      <a:pt x="207" y="2077"/>
                      <a:pt x="218" y="2071"/>
                      <a:pt x="221" y="2058"/>
                    </a:cubicBezTo>
                    <a:cubicBezTo>
                      <a:pt x="271" y="1426"/>
                      <a:pt x="344" y="794"/>
                      <a:pt x="386" y="162"/>
                    </a:cubicBezTo>
                    <a:cubicBezTo>
                      <a:pt x="392" y="54"/>
                      <a:pt x="294" y="0"/>
                      <a:pt x="1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12674;p59">
                <a:extLst>
                  <a:ext uri="{FF2B5EF4-FFF2-40B4-BE49-F238E27FC236}">
                    <a16:creationId xmlns:a16="http://schemas.microsoft.com/office/drawing/2014/main" id="{DEB5F8CE-C81F-475B-A0E0-BD9B395A6B4E}"/>
                  </a:ext>
                </a:extLst>
              </p:cNvPr>
              <p:cNvSpPr/>
              <p:nvPr/>
            </p:nvSpPr>
            <p:spPr>
              <a:xfrm>
                <a:off x="880591" y="3136171"/>
                <a:ext cx="107944" cy="87769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353" extrusionOk="0">
                    <a:moveTo>
                      <a:pt x="1434" y="0"/>
                    </a:moveTo>
                    <a:cubicBezTo>
                      <a:pt x="1416" y="0"/>
                      <a:pt x="1396" y="4"/>
                      <a:pt x="1376" y="12"/>
                    </a:cubicBezTo>
                    <a:cubicBezTo>
                      <a:pt x="778" y="271"/>
                      <a:pt x="294" y="733"/>
                      <a:pt x="10" y="1319"/>
                    </a:cubicBezTo>
                    <a:cubicBezTo>
                      <a:pt x="1" y="1337"/>
                      <a:pt x="18" y="1353"/>
                      <a:pt x="33" y="1353"/>
                    </a:cubicBezTo>
                    <a:cubicBezTo>
                      <a:pt x="39" y="1353"/>
                      <a:pt x="45" y="1350"/>
                      <a:pt x="48" y="1344"/>
                    </a:cubicBezTo>
                    <a:cubicBezTo>
                      <a:pt x="404" y="861"/>
                      <a:pt x="918" y="517"/>
                      <a:pt x="1499" y="373"/>
                    </a:cubicBezTo>
                    <a:cubicBezTo>
                      <a:pt x="1664" y="331"/>
                      <a:pt x="1607" y="0"/>
                      <a:pt x="1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12675;p59">
                <a:extLst>
                  <a:ext uri="{FF2B5EF4-FFF2-40B4-BE49-F238E27FC236}">
                    <a16:creationId xmlns:a16="http://schemas.microsoft.com/office/drawing/2014/main" id="{B1F4168D-2D69-4C20-A07E-04B7BE0F432B}"/>
                  </a:ext>
                </a:extLst>
              </p:cNvPr>
              <p:cNvSpPr/>
              <p:nvPr/>
            </p:nvSpPr>
            <p:spPr>
              <a:xfrm>
                <a:off x="930541" y="3130333"/>
                <a:ext cx="76936" cy="83682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290" extrusionOk="0">
                    <a:moveTo>
                      <a:pt x="878" y="0"/>
                    </a:moveTo>
                    <a:cubicBezTo>
                      <a:pt x="847" y="0"/>
                      <a:pt x="819" y="12"/>
                      <a:pt x="801" y="39"/>
                    </a:cubicBezTo>
                    <a:cubicBezTo>
                      <a:pt x="525" y="433"/>
                      <a:pt x="279" y="853"/>
                      <a:pt x="8" y="1252"/>
                    </a:cubicBezTo>
                    <a:cubicBezTo>
                      <a:pt x="1" y="1269"/>
                      <a:pt x="22" y="1289"/>
                      <a:pt x="37" y="1289"/>
                    </a:cubicBezTo>
                    <a:cubicBezTo>
                      <a:pt x="40" y="1289"/>
                      <a:pt x="44" y="1288"/>
                      <a:pt x="46" y="1286"/>
                    </a:cubicBezTo>
                    <a:cubicBezTo>
                      <a:pt x="394" y="946"/>
                      <a:pt x="754" y="624"/>
                      <a:pt x="1094" y="280"/>
                    </a:cubicBezTo>
                    <a:cubicBezTo>
                      <a:pt x="1185" y="185"/>
                      <a:pt x="1002" y="0"/>
                      <a:pt x="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676;p59">
                <a:extLst>
                  <a:ext uri="{FF2B5EF4-FFF2-40B4-BE49-F238E27FC236}">
                    <a16:creationId xmlns:a16="http://schemas.microsoft.com/office/drawing/2014/main" id="{B0482059-C514-498A-88CA-A694037E399A}"/>
                  </a:ext>
                </a:extLst>
              </p:cNvPr>
              <p:cNvSpPr/>
              <p:nvPr/>
            </p:nvSpPr>
            <p:spPr>
              <a:xfrm>
                <a:off x="839204" y="3124819"/>
                <a:ext cx="149979" cy="78882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1216" extrusionOk="0">
                    <a:moveTo>
                      <a:pt x="2055" y="0"/>
                    </a:moveTo>
                    <a:cubicBezTo>
                      <a:pt x="2033" y="0"/>
                      <a:pt x="2009" y="4"/>
                      <a:pt x="1984" y="13"/>
                    </a:cubicBezTo>
                    <a:cubicBezTo>
                      <a:pt x="1267" y="281"/>
                      <a:pt x="601" y="671"/>
                      <a:pt x="20" y="1171"/>
                    </a:cubicBezTo>
                    <a:cubicBezTo>
                      <a:pt x="0" y="1188"/>
                      <a:pt x="12" y="1216"/>
                      <a:pt x="33" y="1216"/>
                    </a:cubicBezTo>
                    <a:cubicBezTo>
                      <a:pt x="38" y="1216"/>
                      <a:pt x="44" y="1214"/>
                      <a:pt x="50" y="1209"/>
                    </a:cubicBezTo>
                    <a:cubicBezTo>
                      <a:pt x="678" y="819"/>
                      <a:pt x="1369" y="539"/>
                      <a:pt x="2094" y="378"/>
                    </a:cubicBezTo>
                    <a:cubicBezTo>
                      <a:pt x="2312" y="329"/>
                      <a:pt x="2255" y="0"/>
                      <a:pt x="20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12677;p59">
                <a:extLst>
                  <a:ext uri="{FF2B5EF4-FFF2-40B4-BE49-F238E27FC236}">
                    <a16:creationId xmlns:a16="http://schemas.microsoft.com/office/drawing/2014/main" id="{BDA445C3-0254-4818-A112-E102730D5A42}"/>
                  </a:ext>
                </a:extLst>
              </p:cNvPr>
              <p:cNvSpPr/>
              <p:nvPr/>
            </p:nvSpPr>
            <p:spPr>
              <a:xfrm>
                <a:off x="878385" y="3122224"/>
                <a:ext cx="104895" cy="48653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750" extrusionOk="0">
                    <a:moveTo>
                      <a:pt x="1347" y="1"/>
                    </a:moveTo>
                    <a:cubicBezTo>
                      <a:pt x="1088" y="1"/>
                      <a:pt x="833" y="65"/>
                      <a:pt x="604" y="189"/>
                    </a:cubicBezTo>
                    <a:cubicBezTo>
                      <a:pt x="366" y="312"/>
                      <a:pt x="163" y="490"/>
                      <a:pt x="10" y="715"/>
                    </a:cubicBezTo>
                    <a:cubicBezTo>
                      <a:pt x="0" y="728"/>
                      <a:pt x="19" y="750"/>
                      <a:pt x="36" y="750"/>
                    </a:cubicBezTo>
                    <a:cubicBezTo>
                      <a:pt x="40" y="750"/>
                      <a:pt x="45" y="748"/>
                      <a:pt x="48" y="745"/>
                    </a:cubicBezTo>
                    <a:cubicBezTo>
                      <a:pt x="226" y="571"/>
                      <a:pt x="447" y="452"/>
                      <a:pt x="684" y="393"/>
                    </a:cubicBezTo>
                    <a:cubicBezTo>
                      <a:pt x="806" y="361"/>
                      <a:pt x="929" y="345"/>
                      <a:pt x="1053" y="345"/>
                    </a:cubicBezTo>
                    <a:cubicBezTo>
                      <a:pt x="1159" y="345"/>
                      <a:pt x="1266" y="356"/>
                      <a:pt x="1372" y="380"/>
                    </a:cubicBezTo>
                    <a:cubicBezTo>
                      <a:pt x="1378" y="382"/>
                      <a:pt x="1384" y="383"/>
                      <a:pt x="1390" y="383"/>
                    </a:cubicBezTo>
                    <a:cubicBezTo>
                      <a:pt x="1517" y="383"/>
                      <a:pt x="1617" y="19"/>
                      <a:pt x="1418" y="2"/>
                    </a:cubicBezTo>
                    <a:cubicBezTo>
                      <a:pt x="1395" y="1"/>
                      <a:pt x="1371" y="1"/>
                      <a:pt x="13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12678;p59">
                <a:extLst>
                  <a:ext uri="{FF2B5EF4-FFF2-40B4-BE49-F238E27FC236}">
                    <a16:creationId xmlns:a16="http://schemas.microsoft.com/office/drawing/2014/main" id="{40B77ABE-48EC-44A2-A1CA-980424C7FBBE}"/>
                  </a:ext>
                </a:extLst>
              </p:cNvPr>
              <p:cNvSpPr/>
              <p:nvPr/>
            </p:nvSpPr>
            <p:spPr>
              <a:xfrm>
                <a:off x="808845" y="3093357"/>
                <a:ext cx="178133" cy="44371"/>
              </a:xfrm>
              <a:custGeom>
                <a:avLst/>
                <a:gdLst/>
                <a:ahLst/>
                <a:cxnLst/>
                <a:rect l="l" t="t" r="r" b="b"/>
                <a:pathLst>
                  <a:path w="2746" h="684" extrusionOk="0">
                    <a:moveTo>
                      <a:pt x="665" y="1"/>
                    </a:moveTo>
                    <a:cubicBezTo>
                      <a:pt x="455" y="1"/>
                      <a:pt x="245" y="13"/>
                      <a:pt x="34" y="36"/>
                    </a:cubicBezTo>
                    <a:cubicBezTo>
                      <a:pt x="1" y="40"/>
                      <a:pt x="1" y="87"/>
                      <a:pt x="34" y="87"/>
                    </a:cubicBezTo>
                    <a:cubicBezTo>
                      <a:pt x="840" y="112"/>
                      <a:pt x="1633" y="308"/>
                      <a:pt x="2363" y="660"/>
                    </a:cubicBezTo>
                    <a:cubicBezTo>
                      <a:pt x="2396" y="676"/>
                      <a:pt x="2428" y="683"/>
                      <a:pt x="2458" y="683"/>
                    </a:cubicBezTo>
                    <a:cubicBezTo>
                      <a:pt x="2645" y="683"/>
                      <a:pt x="2745" y="399"/>
                      <a:pt x="2507" y="308"/>
                    </a:cubicBezTo>
                    <a:cubicBezTo>
                      <a:pt x="1913" y="104"/>
                      <a:pt x="1291" y="1"/>
                      <a:pt x="6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2679;p59">
                <a:extLst>
                  <a:ext uri="{FF2B5EF4-FFF2-40B4-BE49-F238E27FC236}">
                    <a16:creationId xmlns:a16="http://schemas.microsoft.com/office/drawing/2014/main" id="{98FE79A7-C377-4A0A-9E27-96E447FC86B8}"/>
                  </a:ext>
                </a:extLst>
              </p:cNvPr>
              <p:cNvSpPr/>
              <p:nvPr/>
            </p:nvSpPr>
            <p:spPr>
              <a:xfrm>
                <a:off x="878320" y="3066437"/>
                <a:ext cx="118972" cy="65648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012" extrusionOk="0">
                    <a:moveTo>
                      <a:pt x="34" y="0"/>
                    </a:moveTo>
                    <a:cubicBezTo>
                      <a:pt x="13" y="0"/>
                      <a:pt x="1" y="36"/>
                      <a:pt x="24" y="44"/>
                    </a:cubicBezTo>
                    <a:cubicBezTo>
                      <a:pt x="537" y="303"/>
                      <a:pt x="1025" y="621"/>
                      <a:pt x="1470" y="985"/>
                    </a:cubicBezTo>
                    <a:cubicBezTo>
                      <a:pt x="1492" y="1003"/>
                      <a:pt x="1517" y="1011"/>
                      <a:pt x="1542" y="1011"/>
                    </a:cubicBezTo>
                    <a:cubicBezTo>
                      <a:pt x="1682" y="1011"/>
                      <a:pt x="1834" y="762"/>
                      <a:pt x="1682" y="672"/>
                    </a:cubicBezTo>
                    <a:cubicBezTo>
                      <a:pt x="1165" y="379"/>
                      <a:pt x="613" y="154"/>
                      <a:pt x="41" y="1"/>
                    </a:cubicBezTo>
                    <a:cubicBezTo>
                      <a:pt x="38" y="1"/>
                      <a:pt x="36" y="0"/>
                      <a:pt x="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2680;p59">
                <a:extLst>
                  <a:ext uri="{FF2B5EF4-FFF2-40B4-BE49-F238E27FC236}">
                    <a16:creationId xmlns:a16="http://schemas.microsoft.com/office/drawing/2014/main" id="{3D675386-3E1F-4DE0-83DB-C58B53C0B66A}"/>
                  </a:ext>
                </a:extLst>
              </p:cNvPr>
              <p:cNvSpPr/>
              <p:nvPr/>
            </p:nvSpPr>
            <p:spPr>
              <a:xfrm>
                <a:off x="875920" y="3039127"/>
                <a:ext cx="128962" cy="86926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340" extrusionOk="0">
                    <a:moveTo>
                      <a:pt x="34" y="0"/>
                    </a:moveTo>
                    <a:cubicBezTo>
                      <a:pt x="13" y="0"/>
                      <a:pt x="1" y="30"/>
                      <a:pt x="23" y="45"/>
                    </a:cubicBezTo>
                    <a:cubicBezTo>
                      <a:pt x="583" y="414"/>
                      <a:pt x="1104" y="834"/>
                      <a:pt x="1592" y="1296"/>
                    </a:cubicBezTo>
                    <a:cubicBezTo>
                      <a:pt x="1624" y="1327"/>
                      <a:pt x="1660" y="1340"/>
                      <a:pt x="1696" y="1340"/>
                    </a:cubicBezTo>
                    <a:cubicBezTo>
                      <a:pt x="1844" y="1340"/>
                      <a:pt x="1988" y="1116"/>
                      <a:pt x="1834" y="1004"/>
                    </a:cubicBezTo>
                    <a:cubicBezTo>
                      <a:pt x="1270" y="609"/>
                      <a:pt x="672" y="274"/>
                      <a:pt x="44" y="3"/>
                    </a:cubicBezTo>
                    <a:cubicBezTo>
                      <a:pt x="40" y="1"/>
                      <a:pt x="37" y="0"/>
                      <a:pt x="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2681;p59">
                <a:extLst>
                  <a:ext uri="{FF2B5EF4-FFF2-40B4-BE49-F238E27FC236}">
                    <a16:creationId xmlns:a16="http://schemas.microsoft.com/office/drawing/2014/main" id="{3A01606C-914D-4B64-952F-5153D24AD7DE}"/>
                  </a:ext>
                </a:extLst>
              </p:cNvPr>
              <p:cNvSpPr/>
              <p:nvPr/>
            </p:nvSpPr>
            <p:spPr>
              <a:xfrm>
                <a:off x="934563" y="2958364"/>
                <a:ext cx="64481" cy="16684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2572" extrusionOk="0">
                    <a:moveTo>
                      <a:pt x="33" y="0"/>
                    </a:moveTo>
                    <a:cubicBezTo>
                      <a:pt x="17" y="0"/>
                      <a:pt x="0" y="11"/>
                      <a:pt x="5" y="26"/>
                    </a:cubicBezTo>
                    <a:cubicBezTo>
                      <a:pt x="137" y="845"/>
                      <a:pt x="327" y="1646"/>
                      <a:pt x="586" y="2431"/>
                    </a:cubicBezTo>
                    <a:cubicBezTo>
                      <a:pt x="609" y="2517"/>
                      <a:pt x="687" y="2572"/>
                      <a:pt x="770" y="2572"/>
                    </a:cubicBezTo>
                    <a:cubicBezTo>
                      <a:pt x="793" y="2572"/>
                      <a:pt x="817" y="2568"/>
                      <a:pt x="841" y="2558"/>
                    </a:cubicBezTo>
                    <a:cubicBezTo>
                      <a:pt x="947" y="2516"/>
                      <a:pt x="993" y="2393"/>
                      <a:pt x="938" y="2291"/>
                    </a:cubicBezTo>
                    <a:cubicBezTo>
                      <a:pt x="590" y="1553"/>
                      <a:pt x="298" y="794"/>
                      <a:pt x="56" y="18"/>
                    </a:cubicBezTo>
                    <a:cubicBezTo>
                      <a:pt x="54" y="5"/>
                      <a:pt x="44" y="0"/>
                      <a:pt x="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2682;p59">
                <a:extLst>
                  <a:ext uri="{FF2B5EF4-FFF2-40B4-BE49-F238E27FC236}">
                    <a16:creationId xmlns:a16="http://schemas.microsoft.com/office/drawing/2014/main" id="{39A9033F-912D-422B-AEDA-7BA02A393F6A}"/>
                  </a:ext>
                </a:extLst>
              </p:cNvPr>
              <p:cNvSpPr/>
              <p:nvPr/>
            </p:nvSpPr>
            <p:spPr>
              <a:xfrm>
                <a:off x="962457" y="2967835"/>
                <a:ext cx="50858" cy="163213"/>
              </a:xfrm>
              <a:custGeom>
                <a:avLst/>
                <a:gdLst/>
                <a:ahLst/>
                <a:cxnLst/>
                <a:rect l="l" t="t" r="r" b="b"/>
                <a:pathLst>
                  <a:path w="784" h="2516" extrusionOk="0">
                    <a:moveTo>
                      <a:pt x="32" y="0"/>
                    </a:moveTo>
                    <a:cubicBezTo>
                      <a:pt x="16" y="0"/>
                      <a:pt x="0" y="13"/>
                      <a:pt x="8" y="33"/>
                    </a:cubicBezTo>
                    <a:cubicBezTo>
                      <a:pt x="135" y="805"/>
                      <a:pt x="237" y="1585"/>
                      <a:pt x="372" y="2357"/>
                    </a:cubicBezTo>
                    <a:cubicBezTo>
                      <a:pt x="392" y="2467"/>
                      <a:pt x="473" y="2516"/>
                      <a:pt x="554" y="2516"/>
                    </a:cubicBezTo>
                    <a:cubicBezTo>
                      <a:pt x="668" y="2516"/>
                      <a:pt x="783" y="2423"/>
                      <a:pt x="741" y="2272"/>
                    </a:cubicBezTo>
                    <a:cubicBezTo>
                      <a:pt x="525" y="1517"/>
                      <a:pt x="279" y="771"/>
                      <a:pt x="54" y="20"/>
                    </a:cubicBezTo>
                    <a:cubicBezTo>
                      <a:pt x="53" y="6"/>
                      <a:pt x="42" y="0"/>
                      <a:pt x="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2683;p59">
                <a:extLst>
                  <a:ext uri="{FF2B5EF4-FFF2-40B4-BE49-F238E27FC236}">
                    <a16:creationId xmlns:a16="http://schemas.microsoft.com/office/drawing/2014/main" id="{EB11CF53-C83A-411F-BC3A-EF121ED9630A}"/>
                  </a:ext>
                </a:extLst>
              </p:cNvPr>
              <p:cNvSpPr/>
              <p:nvPr/>
            </p:nvSpPr>
            <p:spPr>
              <a:xfrm>
                <a:off x="989313" y="2979317"/>
                <a:ext cx="30748" cy="14894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2296" extrusionOk="0">
                    <a:moveTo>
                      <a:pt x="28" y="0"/>
                    </a:moveTo>
                    <a:cubicBezTo>
                      <a:pt x="13" y="0"/>
                      <a:pt x="0" y="12"/>
                      <a:pt x="5" y="30"/>
                    </a:cubicBezTo>
                    <a:cubicBezTo>
                      <a:pt x="132" y="713"/>
                      <a:pt x="162" y="1417"/>
                      <a:pt x="94" y="2108"/>
                    </a:cubicBezTo>
                    <a:cubicBezTo>
                      <a:pt x="81" y="2230"/>
                      <a:pt x="185" y="2296"/>
                      <a:pt x="288" y="2296"/>
                    </a:cubicBezTo>
                    <a:cubicBezTo>
                      <a:pt x="382" y="2296"/>
                      <a:pt x="474" y="2240"/>
                      <a:pt x="472" y="2121"/>
                    </a:cubicBezTo>
                    <a:cubicBezTo>
                      <a:pt x="442" y="1400"/>
                      <a:pt x="298" y="691"/>
                      <a:pt x="52" y="17"/>
                    </a:cubicBezTo>
                    <a:cubicBezTo>
                      <a:pt x="47" y="5"/>
                      <a:pt x="37" y="0"/>
                      <a:pt x="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2684;p59">
                <a:extLst>
                  <a:ext uri="{FF2B5EF4-FFF2-40B4-BE49-F238E27FC236}">
                    <a16:creationId xmlns:a16="http://schemas.microsoft.com/office/drawing/2014/main" id="{1A000ED4-4515-46FE-8277-DFEB05C12909}"/>
                  </a:ext>
                </a:extLst>
              </p:cNvPr>
              <p:cNvSpPr/>
              <p:nvPr/>
            </p:nvSpPr>
            <p:spPr>
              <a:xfrm>
                <a:off x="996968" y="2976852"/>
                <a:ext cx="100159" cy="13739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2118" extrusionOk="0">
                    <a:moveTo>
                      <a:pt x="1507" y="0"/>
                    </a:moveTo>
                    <a:cubicBezTo>
                      <a:pt x="1499" y="0"/>
                      <a:pt x="1491" y="4"/>
                      <a:pt x="1486" y="13"/>
                    </a:cubicBezTo>
                    <a:cubicBezTo>
                      <a:pt x="1032" y="615"/>
                      <a:pt x="557" y="1209"/>
                      <a:pt x="108" y="1815"/>
                    </a:cubicBezTo>
                    <a:cubicBezTo>
                      <a:pt x="0" y="1964"/>
                      <a:pt x="136" y="2117"/>
                      <a:pt x="270" y="2117"/>
                    </a:cubicBezTo>
                    <a:cubicBezTo>
                      <a:pt x="327" y="2117"/>
                      <a:pt x="384" y="2090"/>
                      <a:pt x="422" y="2023"/>
                    </a:cubicBezTo>
                    <a:cubicBezTo>
                      <a:pt x="803" y="1370"/>
                      <a:pt x="1155" y="700"/>
                      <a:pt x="1529" y="38"/>
                    </a:cubicBezTo>
                    <a:cubicBezTo>
                      <a:pt x="1543" y="20"/>
                      <a:pt x="1525" y="0"/>
                      <a:pt x="15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2685;p59">
                <a:extLst>
                  <a:ext uri="{FF2B5EF4-FFF2-40B4-BE49-F238E27FC236}">
                    <a16:creationId xmlns:a16="http://schemas.microsoft.com/office/drawing/2014/main" id="{89FCFAE7-D23F-4914-8F82-B2006A847EBD}"/>
                  </a:ext>
                </a:extLst>
              </p:cNvPr>
              <p:cNvSpPr/>
              <p:nvPr/>
            </p:nvSpPr>
            <p:spPr>
              <a:xfrm>
                <a:off x="992751" y="3015968"/>
                <a:ext cx="115469" cy="118193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822" extrusionOk="0">
                    <a:moveTo>
                      <a:pt x="1746" y="0"/>
                    </a:moveTo>
                    <a:cubicBezTo>
                      <a:pt x="1740" y="0"/>
                      <a:pt x="1734" y="2"/>
                      <a:pt x="1729" y="8"/>
                    </a:cubicBezTo>
                    <a:cubicBezTo>
                      <a:pt x="1199" y="508"/>
                      <a:pt x="656" y="992"/>
                      <a:pt x="139" y="1496"/>
                    </a:cubicBezTo>
                    <a:cubicBezTo>
                      <a:pt x="0" y="1628"/>
                      <a:pt x="141" y="1821"/>
                      <a:pt x="285" y="1821"/>
                    </a:cubicBezTo>
                    <a:cubicBezTo>
                      <a:pt x="331" y="1821"/>
                      <a:pt x="377" y="1802"/>
                      <a:pt x="414" y="1755"/>
                    </a:cubicBezTo>
                    <a:cubicBezTo>
                      <a:pt x="873" y="1191"/>
                      <a:pt x="1309" y="610"/>
                      <a:pt x="1763" y="41"/>
                    </a:cubicBezTo>
                    <a:cubicBezTo>
                      <a:pt x="1779" y="22"/>
                      <a:pt x="1764" y="0"/>
                      <a:pt x="17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2686;p59">
                <a:extLst>
                  <a:ext uri="{FF2B5EF4-FFF2-40B4-BE49-F238E27FC236}">
                    <a16:creationId xmlns:a16="http://schemas.microsoft.com/office/drawing/2014/main" id="{76202029-36D7-4859-9730-9A3109B4780B}"/>
                  </a:ext>
                </a:extLst>
              </p:cNvPr>
              <p:cNvSpPr/>
              <p:nvPr/>
            </p:nvSpPr>
            <p:spPr>
              <a:xfrm>
                <a:off x="987173" y="3039516"/>
                <a:ext cx="127989" cy="94775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1461" extrusionOk="0">
                    <a:moveTo>
                      <a:pt x="1938" y="0"/>
                    </a:moveTo>
                    <a:cubicBezTo>
                      <a:pt x="1934" y="0"/>
                      <a:pt x="1930" y="2"/>
                      <a:pt x="1926" y="5"/>
                    </a:cubicBezTo>
                    <a:cubicBezTo>
                      <a:pt x="1361" y="404"/>
                      <a:pt x="776" y="773"/>
                      <a:pt x="170" y="1108"/>
                    </a:cubicBezTo>
                    <a:cubicBezTo>
                      <a:pt x="0" y="1203"/>
                      <a:pt x="125" y="1460"/>
                      <a:pt x="281" y="1460"/>
                    </a:cubicBezTo>
                    <a:cubicBezTo>
                      <a:pt x="313" y="1460"/>
                      <a:pt x="346" y="1450"/>
                      <a:pt x="377" y="1426"/>
                    </a:cubicBezTo>
                    <a:cubicBezTo>
                      <a:pt x="933" y="998"/>
                      <a:pt x="1459" y="535"/>
                      <a:pt x="1955" y="43"/>
                    </a:cubicBezTo>
                    <a:cubicBezTo>
                      <a:pt x="1972" y="26"/>
                      <a:pt x="1956" y="0"/>
                      <a:pt x="19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687;p59">
                <a:extLst>
                  <a:ext uri="{FF2B5EF4-FFF2-40B4-BE49-F238E27FC236}">
                    <a16:creationId xmlns:a16="http://schemas.microsoft.com/office/drawing/2014/main" id="{9E04298B-07E8-4D0E-B6EA-B16014615EB2}"/>
                  </a:ext>
                </a:extLst>
              </p:cNvPr>
              <p:cNvSpPr/>
              <p:nvPr/>
            </p:nvSpPr>
            <p:spPr>
              <a:xfrm>
                <a:off x="990221" y="3103023"/>
                <a:ext cx="168597" cy="32046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494" extrusionOk="0">
                    <a:moveTo>
                      <a:pt x="1323" y="1"/>
                    </a:moveTo>
                    <a:cubicBezTo>
                      <a:pt x="961" y="1"/>
                      <a:pt x="598" y="39"/>
                      <a:pt x="241" y="116"/>
                    </a:cubicBezTo>
                    <a:cubicBezTo>
                      <a:pt x="1" y="177"/>
                      <a:pt x="90" y="493"/>
                      <a:pt x="278" y="493"/>
                    </a:cubicBezTo>
                    <a:cubicBezTo>
                      <a:pt x="299" y="493"/>
                      <a:pt x="320" y="489"/>
                      <a:pt x="343" y="481"/>
                    </a:cubicBezTo>
                    <a:cubicBezTo>
                      <a:pt x="900" y="282"/>
                      <a:pt x="1483" y="182"/>
                      <a:pt x="2067" y="182"/>
                    </a:cubicBezTo>
                    <a:cubicBezTo>
                      <a:pt x="2231" y="182"/>
                      <a:pt x="2394" y="189"/>
                      <a:pt x="2557" y="205"/>
                    </a:cubicBezTo>
                    <a:cubicBezTo>
                      <a:pt x="2559" y="205"/>
                      <a:pt x="2560" y="205"/>
                      <a:pt x="2561" y="205"/>
                    </a:cubicBezTo>
                    <a:cubicBezTo>
                      <a:pt x="2592" y="205"/>
                      <a:pt x="2598" y="158"/>
                      <a:pt x="2566" y="154"/>
                    </a:cubicBezTo>
                    <a:cubicBezTo>
                      <a:pt x="2159" y="52"/>
                      <a:pt x="1741" y="1"/>
                      <a:pt x="13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688;p59">
                <a:extLst>
                  <a:ext uri="{FF2B5EF4-FFF2-40B4-BE49-F238E27FC236}">
                    <a16:creationId xmlns:a16="http://schemas.microsoft.com/office/drawing/2014/main" id="{9E93A052-6092-4441-9B82-0BACEB997139}"/>
                  </a:ext>
                </a:extLst>
              </p:cNvPr>
              <p:cNvSpPr/>
              <p:nvPr/>
            </p:nvSpPr>
            <p:spPr>
              <a:xfrm>
                <a:off x="994957" y="3131565"/>
                <a:ext cx="145439" cy="24845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383" extrusionOk="0">
                    <a:moveTo>
                      <a:pt x="382" y="1"/>
                    </a:moveTo>
                    <a:cubicBezTo>
                      <a:pt x="331" y="1"/>
                      <a:pt x="279" y="1"/>
                      <a:pt x="228" y="3"/>
                    </a:cubicBezTo>
                    <a:cubicBezTo>
                      <a:pt x="1" y="15"/>
                      <a:pt x="45" y="383"/>
                      <a:pt x="234" y="383"/>
                    </a:cubicBezTo>
                    <a:cubicBezTo>
                      <a:pt x="243" y="383"/>
                      <a:pt x="252" y="382"/>
                      <a:pt x="262" y="380"/>
                    </a:cubicBezTo>
                    <a:cubicBezTo>
                      <a:pt x="638" y="313"/>
                      <a:pt x="1018" y="279"/>
                      <a:pt x="1399" y="279"/>
                    </a:cubicBezTo>
                    <a:cubicBezTo>
                      <a:pt x="1667" y="279"/>
                      <a:pt x="1936" y="296"/>
                      <a:pt x="2204" y="329"/>
                    </a:cubicBezTo>
                    <a:cubicBezTo>
                      <a:pt x="2206" y="329"/>
                      <a:pt x="2207" y="330"/>
                      <a:pt x="2208" y="330"/>
                    </a:cubicBezTo>
                    <a:cubicBezTo>
                      <a:pt x="2235" y="330"/>
                      <a:pt x="2241" y="287"/>
                      <a:pt x="2213" y="283"/>
                    </a:cubicBezTo>
                    <a:cubicBezTo>
                      <a:pt x="1618" y="95"/>
                      <a:pt x="1001" y="1"/>
                      <a:pt x="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689;p59">
                <a:extLst>
                  <a:ext uri="{FF2B5EF4-FFF2-40B4-BE49-F238E27FC236}">
                    <a16:creationId xmlns:a16="http://schemas.microsoft.com/office/drawing/2014/main" id="{5AB93FBE-98BB-4799-8E9F-B3DD567404E7}"/>
                  </a:ext>
                </a:extLst>
              </p:cNvPr>
              <p:cNvSpPr/>
              <p:nvPr/>
            </p:nvSpPr>
            <p:spPr>
              <a:xfrm>
                <a:off x="992038" y="3116191"/>
                <a:ext cx="125004" cy="26856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14" extrusionOk="0">
                    <a:moveTo>
                      <a:pt x="797" y="0"/>
                    </a:moveTo>
                    <a:cubicBezTo>
                      <a:pt x="595" y="0"/>
                      <a:pt x="393" y="12"/>
                      <a:pt x="192" y="36"/>
                    </a:cubicBezTo>
                    <a:cubicBezTo>
                      <a:pt x="1" y="64"/>
                      <a:pt x="79" y="414"/>
                      <a:pt x="237" y="414"/>
                    </a:cubicBezTo>
                    <a:cubicBezTo>
                      <a:pt x="247" y="414"/>
                      <a:pt x="258" y="412"/>
                      <a:pt x="269" y="409"/>
                    </a:cubicBezTo>
                    <a:cubicBezTo>
                      <a:pt x="782" y="252"/>
                      <a:pt x="1320" y="167"/>
                      <a:pt x="1858" y="167"/>
                    </a:cubicBezTo>
                    <a:cubicBezTo>
                      <a:pt x="1871" y="167"/>
                      <a:pt x="1884" y="167"/>
                      <a:pt x="1897" y="168"/>
                    </a:cubicBezTo>
                    <a:cubicBezTo>
                      <a:pt x="1923" y="168"/>
                      <a:pt x="1927" y="125"/>
                      <a:pt x="1901" y="117"/>
                    </a:cubicBezTo>
                    <a:cubicBezTo>
                      <a:pt x="1537" y="40"/>
                      <a:pt x="1166" y="0"/>
                      <a:pt x="7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690;p59">
                <a:extLst>
                  <a:ext uri="{FF2B5EF4-FFF2-40B4-BE49-F238E27FC236}">
                    <a16:creationId xmlns:a16="http://schemas.microsoft.com/office/drawing/2014/main" id="{B437407A-EF4B-4095-A901-BD84964C79E6}"/>
                  </a:ext>
                </a:extLst>
              </p:cNvPr>
              <p:cNvSpPr/>
              <p:nvPr/>
            </p:nvSpPr>
            <p:spPr>
              <a:xfrm>
                <a:off x="984707" y="3136625"/>
                <a:ext cx="125653" cy="38987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601" extrusionOk="0">
                    <a:moveTo>
                      <a:pt x="198" y="1"/>
                    </a:moveTo>
                    <a:cubicBezTo>
                      <a:pt x="1" y="1"/>
                      <a:pt x="23" y="379"/>
                      <a:pt x="196" y="379"/>
                    </a:cubicBezTo>
                    <a:cubicBezTo>
                      <a:pt x="200" y="379"/>
                      <a:pt x="204" y="379"/>
                      <a:pt x="208" y="379"/>
                    </a:cubicBezTo>
                    <a:cubicBezTo>
                      <a:pt x="317" y="370"/>
                      <a:pt x="426" y="365"/>
                      <a:pt x="535" y="365"/>
                    </a:cubicBezTo>
                    <a:cubicBezTo>
                      <a:pt x="998" y="365"/>
                      <a:pt x="1456" y="445"/>
                      <a:pt x="1896" y="599"/>
                    </a:cubicBezTo>
                    <a:cubicBezTo>
                      <a:pt x="1898" y="600"/>
                      <a:pt x="1900" y="600"/>
                      <a:pt x="1901" y="600"/>
                    </a:cubicBezTo>
                    <a:cubicBezTo>
                      <a:pt x="1920" y="600"/>
                      <a:pt x="1936" y="564"/>
                      <a:pt x="1917" y="552"/>
                    </a:cubicBezTo>
                    <a:cubicBezTo>
                      <a:pt x="1395" y="243"/>
                      <a:pt x="814" y="56"/>
                      <a:pt x="208" y="1"/>
                    </a:cubicBezTo>
                    <a:cubicBezTo>
                      <a:pt x="204" y="1"/>
                      <a:pt x="201" y="1"/>
                      <a:pt x="1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691;p59">
                <a:extLst>
                  <a:ext uri="{FF2B5EF4-FFF2-40B4-BE49-F238E27FC236}">
                    <a16:creationId xmlns:a16="http://schemas.microsoft.com/office/drawing/2014/main" id="{7B595BF6-7B7B-4CDC-A08A-D2A8E15A5749}"/>
                  </a:ext>
                </a:extLst>
              </p:cNvPr>
              <p:cNvSpPr/>
              <p:nvPr/>
            </p:nvSpPr>
            <p:spPr>
              <a:xfrm>
                <a:off x="935666" y="3032964"/>
                <a:ext cx="123448" cy="13973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154" extrusionOk="0">
                    <a:moveTo>
                      <a:pt x="790" y="0"/>
                    </a:moveTo>
                    <a:cubicBezTo>
                      <a:pt x="739" y="4"/>
                      <a:pt x="713" y="72"/>
                      <a:pt x="705" y="132"/>
                    </a:cubicBezTo>
                    <a:cubicBezTo>
                      <a:pt x="684" y="285"/>
                      <a:pt x="697" y="443"/>
                      <a:pt x="738" y="594"/>
                    </a:cubicBezTo>
                    <a:lnTo>
                      <a:pt x="738" y="594"/>
                    </a:lnTo>
                    <a:cubicBezTo>
                      <a:pt x="695" y="467"/>
                      <a:pt x="641" y="343"/>
                      <a:pt x="573" y="225"/>
                    </a:cubicBezTo>
                    <a:cubicBezTo>
                      <a:pt x="551" y="183"/>
                      <a:pt x="515" y="142"/>
                      <a:pt x="475" y="142"/>
                    </a:cubicBezTo>
                    <a:cubicBezTo>
                      <a:pt x="469" y="142"/>
                      <a:pt x="464" y="143"/>
                      <a:pt x="459" y="144"/>
                    </a:cubicBezTo>
                    <a:cubicBezTo>
                      <a:pt x="421" y="157"/>
                      <a:pt x="400" y="195"/>
                      <a:pt x="404" y="238"/>
                    </a:cubicBezTo>
                    <a:cubicBezTo>
                      <a:pt x="404" y="276"/>
                      <a:pt x="416" y="314"/>
                      <a:pt x="433" y="352"/>
                    </a:cubicBezTo>
                    <a:cubicBezTo>
                      <a:pt x="480" y="451"/>
                      <a:pt x="530" y="547"/>
                      <a:pt x="587" y="641"/>
                    </a:cubicBezTo>
                    <a:lnTo>
                      <a:pt x="587" y="641"/>
                    </a:lnTo>
                    <a:cubicBezTo>
                      <a:pt x="508" y="522"/>
                      <a:pt x="438" y="441"/>
                      <a:pt x="332" y="394"/>
                    </a:cubicBezTo>
                    <a:cubicBezTo>
                      <a:pt x="310" y="383"/>
                      <a:pt x="287" y="378"/>
                      <a:pt x="264" y="378"/>
                    </a:cubicBezTo>
                    <a:cubicBezTo>
                      <a:pt x="211" y="378"/>
                      <a:pt x="159" y="407"/>
                      <a:pt x="132" y="458"/>
                    </a:cubicBezTo>
                    <a:cubicBezTo>
                      <a:pt x="115" y="530"/>
                      <a:pt x="128" y="607"/>
                      <a:pt x="175" y="666"/>
                    </a:cubicBezTo>
                    <a:cubicBezTo>
                      <a:pt x="260" y="789"/>
                      <a:pt x="387" y="870"/>
                      <a:pt x="510" y="946"/>
                    </a:cubicBezTo>
                    <a:cubicBezTo>
                      <a:pt x="446" y="930"/>
                      <a:pt x="380" y="921"/>
                      <a:pt x="314" y="921"/>
                    </a:cubicBezTo>
                    <a:cubicBezTo>
                      <a:pt x="257" y="921"/>
                      <a:pt x="200" y="928"/>
                      <a:pt x="145" y="942"/>
                    </a:cubicBezTo>
                    <a:cubicBezTo>
                      <a:pt x="98" y="950"/>
                      <a:pt x="56" y="980"/>
                      <a:pt x="26" y="1018"/>
                    </a:cubicBezTo>
                    <a:cubicBezTo>
                      <a:pt x="1" y="1090"/>
                      <a:pt x="31" y="1171"/>
                      <a:pt x="98" y="1209"/>
                    </a:cubicBezTo>
                    <a:cubicBezTo>
                      <a:pt x="172" y="1241"/>
                      <a:pt x="251" y="1257"/>
                      <a:pt x="329" y="1257"/>
                    </a:cubicBezTo>
                    <a:cubicBezTo>
                      <a:pt x="387" y="1257"/>
                      <a:pt x="446" y="1248"/>
                      <a:pt x="501" y="1230"/>
                    </a:cubicBezTo>
                    <a:lnTo>
                      <a:pt x="501" y="1230"/>
                    </a:lnTo>
                    <a:cubicBezTo>
                      <a:pt x="357" y="1277"/>
                      <a:pt x="234" y="1383"/>
                      <a:pt x="170" y="1523"/>
                    </a:cubicBezTo>
                    <a:cubicBezTo>
                      <a:pt x="145" y="1569"/>
                      <a:pt x="141" y="1620"/>
                      <a:pt x="149" y="1671"/>
                    </a:cubicBezTo>
                    <a:cubicBezTo>
                      <a:pt x="169" y="1721"/>
                      <a:pt x="218" y="1750"/>
                      <a:pt x="269" y="1750"/>
                    </a:cubicBezTo>
                    <a:cubicBezTo>
                      <a:pt x="283" y="1750"/>
                      <a:pt x="297" y="1748"/>
                      <a:pt x="310" y="1743"/>
                    </a:cubicBezTo>
                    <a:cubicBezTo>
                      <a:pt x="370" y="1726"/>
                      <a:pt x="531" y="1608"/>
                      <a:pt x="616" y="1514"/>
                    </a:cubicBezTo>
                    <a:lnTo>
                      <a:pt x="616" y="1514"/>
                    </a:lnTo>
                    <a:cubicBezTo>
                      <a:pt x="573" y="1633"/>
                      <a:pt x="527" y="1760"/>
                      <a:pt x="548" y="1883"/>
                    </a:cubicBezTo>
                    <a:cubicBezTo>
                      <a:pt x="569" y="1988"/>
                      <a:pt x="653" y="2079"/>
                      <a:pt x="742" y="2079"/>
                    </a:cubicBezTo>
                    <a:cubicBezTo>
                      <a:pt x="761" y="2079"/>
                      <a:pt x="780" y="2075"/>
                      <a:pt x="798" y="2066"/>
                    </a:cubicBezTo>
                    <a:cubicBezTo>
                      <a:pt x="875" y="2023"/>
                      <a:pt x="904" y="1913"/>
                      <a:pt x="904" y="1815"/>
                    </a:cubicBezTo>
                    <a:cubicBezTo>
                      <a:pt x="904" y="1718"/>
                      <a:pt x="887" y="1620"/>
                      <a:pt x="904" y="1527"/>
                    </a:cubicBezTo>
                    <a:cubicBezTo>
                      <a:pt x="904" y="1701"/>
                      <a:pt x="959" y="1875"/>
                      <a:pt x="1053" y="2023"/>
                    </a:cubicBezTo>
                    <a:cubicBezTo>
                      <a:pt x="1082" y="2074"/>
                      <a:pt x="1125" y="2116"/>
                      <a:pt x="1176" y="2142"/>
                    </a:cubicBezTo>
                    <a:cubicBezTo>
                      <a:pt x="1192" y="2150"/>
                      <a:pt x="1209" y="2154"/>
                      <a:pt x="1226" y="2154"/>
                    </a:cubicBezTo>
                    <a:cubicBezTo>
                      <a:pt x="1264" y="2154"/>
                      <a:pt x="1301" y="2136"/>
                      <a:pt x="1324" y="2104"/>
                    </a:cubicBezTo>
                    <a:cubicBezTo>
                      <a:pt x="1350" y="2044"/>
                      <a:pt x="1350" y="1977"/>
                      <a:pt x="1324" y="1917"/>
                    </a:cubicBezTo>
                    <a:cubicBezTo>
                      <a:pt x="1289" y="1788"/>
                      <a:pt x="1246" y="1662"/>
                      <a:pt x="1194" y="1537"/>
                    </a:cubicBezTo>
                    <a:lnTo>
                      <a:pt x="1194" y="1537"/>
                    </a:lnTo>
                    <a:cubicBezTo>
                      <a:pt x="1252" y="1647"/>
                      <a:pt x="1343" y="1736"/>
                      <a:pt x="1456" y="1794"/>
                    </a:cubicBezTo>
                    <a:cubicBezTo>
                      <a:pt x="1486" y="1808"/>
                      <a:pt x="1521" y="1817"/>
                      <a:pt x="1555" y="1817"/>
                    </a:cubicBezTo>
                    <a:cubicBezTo>
                      <a:pt x="1602" y="1817"/>
                      <a:pt x="1646" y="1800"/>
                      <a:pt x="1668" y="1756"/>
                    </a:cubicBezTo>
                    <a:cubicBezTo>
                      <a:pt x="1685" y="1701"/>
                      <a:pt x="1676" y="1637"/>
                      <a:pt x="1647" y="1586"/>
                    </a:cubicBezTo>
                    <a:cubicBezTo>
                      <a:pt x="1583" y="1438"/>
                      <a:pt x="1485" y="1306"/>
                      <a:pt x="1362" y="1200"/>
                    </a:cubicBezTo>
                    <a:lnTo>
                      <a:pt x="1362" y="1200"/>
                    </a:lnTo>
                    <a:cubicBezTo>
                      <a:pt x="1468" y="1226"/>
                      <a:pt x="1560" y="1239"/>
                      <a:pt x="1636" y="1239"/>
                    </a:cubicBezTo>
                    <a:cubicBezTo>
                      <a:pt x="1818" y="1239"/>
                      <a:pt x="1903" y="1168"/>
                      <a:pt x="1846" y="1048"/>
                    </a:cubicBezTo>
                    <a:cubicBezTo>
                      <a:pt x="1820" y="1009"/>
                      <a:pt x="1786" y="984"/>
                      <a:pt x="1748" y="971"/>
                    </a:cubicBezTo>
                    <a:cubicBezTo>
                      <a:pt x="1639" y="928"/>
                      <a:pt x="1524" y="906"/>
                      <a:pt x="1408" y="906"/>
                    </a:cubicBezTo>
                    <a:cubicBezTo>
                      <a:pt x="1388" y="906"/>
                      <a:pt x="1369" y="906"/>
                      <a:pt x="1350" y="908"/>
                    </a:cubicBezTo>
                    <a:cubicBezTo>
                      <a:pt x="1490" y="874"/>
                      <a:pt x="1613" y="793"/>
                      <a:pt x="1697" y="674"/>
                    </a:cubicBezTo>
                    <a:cubicBezTo>
                      <a:pt x="1736" y="619"/>
                      <a:pt x="1765" y="534"/>
                      <a:pt x="1719" y="484"/>
                    </a:cubicBezTo>
                    <a:cubicBezTo>
                      <a:pt x="1698" y="467"/>
                      <a:pt x="1673" y="460"/>
                      <a:pt x="1649" y="460"/>
                    </a:cubicBezTo>
                    <a:cubicBezTo>
                      <a:pt x="1628" y="460"/>
                      <a:pt x="1607" y="465"/>
                      <a:pt x="1587" y="475"/>
                    </a:cubicBezTo>
                    <a:cubicBezTo>
                      <a:pt x="1447" y="530"/>
                      <a:pt x="1324" y="619"/>
                      <a:pt x="1231" y="734"/>
                    </a:cubicBezTo>
                    <a:cubicBezTo>
                      <a:pt x="1299" y="590"/>
                      <a:pt x="1345" y="433"/>
                      <a:pt x="1362" y="271"/>
                    </a:cubicBezTo>
                    <a:cubicBezTo>
                      <a:pt x="1371" y="212"/>
                      <a:pt x="1371" y="148"/>
                      <a:pt x="1324" y="115"/>
                    </a:cubicBezTo>
                    <a:cubicBezTo>
                      <a:pt x="1310" y="104"/>
                      <a:pt x="1296" y="100"/>
                      <a:pt x="1281" y="100"/>
                    </a:cubicBezTo>
                    <a:cubicBezTo>
                      <a:pt x="1240" y="100"/>
                      <a:pt x="1198" y="131"/>
                      <a:pt x="1167" y="165"/>
                    </a:cubicBezTo>
                    <a:cubicBezTo>
                      <a:pt x="1053" y="301"/>
                      <a:pt x="985" y="467"/>
                      <a:pt x="972" y="645"/>
                    </a:cubicBezTo>
                    <a:cubicBezTo>
                      <a:pt x="955" y="467"/>
                      <a:pt x="930" y="293"/>
                      <a:pt x="887" y="123"/>
                    </a:cubicBezTo>
                    <a:cubicBezTo>
                      <a:pt x="875" y="64"/>
                      <a:pt x="841" y="0"/>
                      <a:pt x="7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692;p59">
                <a:extLst>
                  <a:ext uri="{FF2B5EF4-FFF2-40B4-BE49-F238E27FC236}">
                    <a16:creationId xmlns:a16="http://schemas.microsoft.com/office/drawing/2014/main" id="{3F6338A2-35F3-4A0D-8BD1-D22A0F444F94}"/>
                  </a:ext>
                </a:extLst>
              </p:cNvPr>
              <p:cNvSpPr/>
              <p:nvPr/>
            </p:nvSpPr>
            <p:spPr>
              <a:xfrm>
                <a:off x="971474" y="3078762"/>
                <a:ext cx="49561" cy="50469"/>
              </a:xfrm>
              <a:custGeom>
                <a:avLst/>
                <a:gdLst/>
                <a:ahLst/>
                <a:cxnLst/>
                <a:rect l="l" t="t" r="r" b="b"/>
                <a:pathLst>
                  <a:path w="764" h="778" extrusionOk="0">
                    <a:moveTo>
                      <a:pt x="318" y="0"/>
                    </a:moveTo>
                    <a:cubicBezTo>
                      <a:pt x="298" y="0"/>
                      <a:pt x="277" y="5"/>
                      <a:pt x="259" y="15"/>
                    </a:cubicBezTo>
                    <a:cubicBezTo>
                      <a:pt x="212" y="41"/>
                      <a:pt x="183" y="91"/>
                      <a:pt x="183" y="142"/>
                    </a:cubicBezTo>
                    <a:cubicBezTo>
                      <a:pt x="106" y="155"/>
                      <a:pt x="43" y="214"/>
                      <a:pt x="21" y="287"/>
                    </a:cubicBezTo>
                    <a:cubicBezTo>
                      <a:pt x="0" y="363"/>
                      <a:pt x="17" y="448"/>
                      <a:pt x="72" y="507"/>
                    </a:cubicBezTo>
                    <a:cubicBezTo>
                      <a:pt x="47" y="588"/>
                      <a:pt x="72" y="677"/>
                      <a:pt x="136" y="732"/>
                    </a:cubicBezTo>
                    <a:cubicBezTo>
                      <a:pt x="166" y="756"/>
                      <a:pt x="201" y="768"/>
                      <a:pt x="237" y="768"/>
                    </a:cubicBezTo>
                    <a:cubicBezTo>
                      <a:pt x="277" y="768"/>
                      <a:pt x="317" y="753"/>
                      <a:pt x="348" y="723"/>
                    </a:cubicBezTo>
                    <a:cubicBezTo>
                      <a:pt x="381" y="759"/>
                      <a:pt x="427" y="777"/>
                      <a:pt x="472" y="777"/>
                    </a:cubicBezTo>
                    <a:cubicBezTo>
                      <a:pt x="497" y="777"/>
                      <a:pt x="521" y="772"/>
                      <a:pt x="543" y="762"/>
                    </a:cubicBezTo>
                    <a:cubicBezTo>
                      <a:pt x="611" y="723"/>
                      <a:pt x="649" y="647"/>
                      <a:pt x="645" y="571"/>
                    </a:cubicBezTo>
                    <a:cubicBezTo>
                      <a:pt x="717" y="533"/>
                      <a:pt x="759" y="456"/>
                      <a:pt x="759" y="376"/>
                    </a:cubicBezTo>
                    <a:cubicBezTo>
                      <a:pt x="764" y="295"/>
                      <a:pt x="725" y="219"/>
                      <a:pt x="662" y="176"/>
                    </a:cubicBezTo>
                    <a:cubicBezTo>
                      <a:pt x="658" y="121"/>
                      <a:pt x="632" y="74"/>
                      <a:pt x="590" y="45"/>
                    </a:cubicBezTo>
                    <a:cubicBezTo>
                      <a:pt x="562" y="32"/>
                      <a:pt x="533" y="29"/>
                      <a:pt x="495" y="29"/>
                    </a:cubicBezTo>
                    <a:cubicBezTo>
                      <a:pt x="470" y="29"/>
                      <a:pt x="440" y="30"/>
                      <a:pt x="403" y="32"/>
                    </a:cubicBezTo>
                    <a:cubicBezTo>
                      <a:pt x="380" y="11"/>
                      <a:pt x="349" y="0"/>
                      <a:pt x="3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7780176"/>
      </p:ext>
    </p:extLst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53165FFF-07F8-4DDF-BA1B-23EFEADA30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2364" y="1796012"/>
            <a:ext cx="5287032" cy="3970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7A7D1AD5-104A-4BF4-BB04-F24D8B82870D}"/>
              </a:ext>
            </a:extLst>
          </p:cNvPr>
          <p:cNvSpPr/>
          <p:nvPr/>
        </p:nvSpPr>
        <p:spPr>
          <a:xfrm>
            <a:off x="9048552" y="5365366"/>
            <a:ext cx="2807117" cy="1207255"/>
          </a:xfrm>
          <a:prstGeom prst="wedgeEllipseCallout">
            <a:avLst>
              <a:gd name="adj1" fmla="val -104226"/>
              <a:gd name="adj2" fmla="val -95895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1</a:t>
            </a:r>
          </a:p>
        </p:txBody>
      </p:sp>
      <p:sp>
        <p:nvSpPr>
          <p:cNvPr id="13" name="Speech Bubble: Oval 12">
            <a:extLst>
              <a:ext uri="{FF2B5EF4-FFF2-40B4-BE49-F238E27FC236}">
                <a16:creationId xmlns:a16="http://schemas.microsoft.com/office/drawing/2014/main" id="{9EE9B05B-BF23-42D4-8899-F819E535F4F5}"/>
              </a:ext>
            </a:extLst>
          </p:cNvPr>
          <p:cNvSpPr/>
          <p:nvPr/>
        </p:nvSpPr>
        <p:spPr>
          <a:xfrm>
            <a:off x="8701607" y="882539"/>
            <a:ext cx="2807117" cy="1341752"/>
          </a:xfrm>
          <a:prstGeom prst="wedgeEllipseCallout">
            <a:avLst>
              <a:gd name="adj1" fmla="val -125239"/>
              <a:gd name="adj2" fmla="val 156795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2</a:t>
            </a:r>
          </a:p>
        </p:txBody>
      </p:sp>
      <p:sp>
        <p:nvSpPr>
          <p:cNvPr id="14" name="Speech Bubble: Oval 13">
            <a:extLst>
              <a:ext uri="{FF2B5EF4-FFF2-40B4-BE49-F238E27FC236}">
                <a16:creationId xmlns:a16="http://schemas.microsoft.com/office/drawing/2014/main" id="{EC71A9F3-2219-4EE1-871C-E13533B121BA}"/>
              </a:ext>
            </a:extLst>
          </p:cNvPr>
          <p:cNvSpPr/>
          <p:nvPr/>
        </p:nvSpPr>
        <p:spPr>
          <a:xfrm>
            <a:off x="737118" y="956257"/>
            <a:ext cx="2575247" cy="1341751"/>
          </a:xfrm>
          <a:prstGeom prst="wedgeEllipseCallout">
            <a:avLst>
              <a:gd name="adj1" fmla="val 120990"/>
              <a:gd name="adj2" fmla="val 68590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3</a:t>
            </a:r>
          </a:p>
        </p:txBody>
      </p:sp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DDDB661B-D907-479A-8E36-65C68B4F1FC2}"/>
              </a:ext>
            </a:extLst>
          </p:cNvPr>
          <p:cNvSpPr/>
          <p:nvPr/>
        </p:nvSpPr>
        <p:spPr>
          <a:xfrm>
            <a:off x="631395" y="5230870"/>
            <a:ext cx="2807116" cy="1207255"/>
          </a:xfrm>
          <a:prstGeom prst="wedgeEllipseCallout">
            <a:avLst>
              <a:gd name="adj1" fmla="val 118143"/>
              <a:gd name="adj2" fmla="val -167630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4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62FED93-810B-4A76-9D27-618BD28F679E}"/>
              </a:ext>
            </a:extLst>
          </p:cNvPr>
          <p:cNvSpPr/>
          <p:nvPr/>
        </p:nvSpPr>
        <p:spPr>
          <a:xfrm>
            <a:off x="2827178" y="109240"/>
            <a:ext cx="6130212" cy="84701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Quan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sát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và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chỉ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ra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của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9916647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3" grpId="0" animBg="1"/>
      <p:bldP spid="14" grpId="0" animBg="1"/>
      <p:bldP spid="1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SPRING_QUIZ_SHAPE1">
            <a:extLst>
              <a:ext uri="{FF2B5EF4-FFF2-40B4-BE49-F238E27FC236}">
                <a16:creationId xmlns:a16="http://schemas.microsoft.com/office/drawing/2014/main" id="{ABAE1D0E-06D7-4973-8ED2-D58833A4083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B291A21D-DCCA-4938-BCF7-D8D4C2E450CF}"/>
              </a:ext>
            </a:extLst>
          </p:cNvPr>
          <p:cNvSpPr/>
          <p:nvPr/>
        </p:nvSpPr>
        <p:spPr>
          <a:xfrm>
            <a:off x="1825373" y="90311"/>
            <a:ext cx="9031111" cy="654756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Con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hãy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click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chuột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để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thả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đúng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vị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trí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chỉ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bộ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phận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của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2400" b="1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2D0A1CD-55AC-4FB9-8C31-16CC587D2FD9}"/>
              </a:ext>
            </a:extLst>
          </p:cNvPr>
          <p:cNvSpPr/>
          <p:nvPr/>
        </p:nvSpPr>
        <p:spPr>
          <a:xfrm>
            <a:off x="1335518" y="5418667"/>
            <a:ext cx="9750172" cy="1439333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EEBE"/>
              </a:solidFill>
              <a:latin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4ACA8F87-F6AA-4B78-AFE1-9B5A3EAD3897}"/>
              </a:ext>
            </a:extLst>
          </p:cNvPr>
          <p:cNvSpPr/>
          <p:nvPr/>
        </p:nvSpPr>
        <p:spPr>
          <a:xfrm>
            <a:off x="2329543" y="5747657"/>
            <a:ext cx="1839684" cy="8599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Cánh</a:t>
            </a:r>
            <a:r>
              <a:rPr lang="en-US" sz="1867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1867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54C7BD1-4595-42CA-8ED9-40A471A1A49B}"/>
              </a:ext>
            </a:extLst>
          </p:cNvPr>
          <p:cNvSpPr/>
          <p:nvPr/>
        </p:nvSpPr>
        <p:spPr>
          <a:xfrm>
            <a:off x="4384118" y="5747653"/>
            <a:ext cx="1839684" cy="8599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Nhị</a:t>
            </a:r>
            <a:r>
              <a:rPr lang="en-US" sz="1867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1867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90B6CFB-0603-488B-9BB4-D189474B06BA}"/>
              </a:ext>
            </a:extLst>
          </p:cNvPr>
          <p:cNvSpPr/>
          <p:nvPr/>
        </p:nvSpPr>
        <p:spPr>
          <a:xfrm>
            <a:off x="6340929" y="5747651"/>
            <a:ext cx="1839684" cy="8599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Cuống</a:t>
            </a:r>
            <a:r>
              <a:rPr lang="en-US" sz="1867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1867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E5072BAF-4A00-4388-8566-6BFB48695D4A}"/>
              </a:ext>
            </a:extLst>
          </p:cNvPr>
          <p:cNvSpPr/>
          <p:nvPr/>
        </p:nvSpPr>
        <p:spPr>
          <a:xfrm>
            <a:off x="8395503" y="5747650"/>
            <a:ext cx="1839684" cy="8599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Đài</a:t>
            </a:r>
            <a:r>
              <a:rPr lang="en-US" sz="1867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1867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35320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71605E-6 L -0.00069 -0.6734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336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71605E-6 L -0.17379 -0.21266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98" y="-10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71605E-6 L 0.18142 -0.2240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63" y="-112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71605E-6 L 0.01841 -0.71142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0" y="-355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7" grpId="0" animBg="1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4C3CC01B-2491-4269-8AAF-FB5E39FF3E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640" y="1096217"/>
            <a:ext cx="5287032" cy="3970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Speech Bubble: Oval 11">
            <a:extLst>
              <a:ext uri="{FF2B5EF4-FFF2-40B4-BE49-F238E27FC236}">
                <a16:creationId xmlns:a16="http://schemas.microsoft.com/office/drawing/2014/main" id="{9F73639F-BF2E-443E-A4E2-762FF61368E0}"/>
              </a:ext>
            </a:extLst>
          </p:cNvPr>
          <p:cNvSpPr/>
          <p:nvPr/>
        </p:nvSpPr>
        <p:spPr>
          <a:xfrm>
            <a:off x="8901408" y="5230870"/>
            <a:ext cx="2807117" cy="1341751"/>
          </a:xfrm>
          <a:prstGeom prst="wedgeEllipseCallout">
            <a:avLst>
              <a:gd name="adj1" fmla="val -96914"/>
              <a:gd name="adj2" fmla="val -105862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Cuống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Speech Bubble: Oval 12">
            <a:extLst>
              <a:ext uri="{FF2B5EF4-FFF2-40B4-BE49-F238E27FC236}">
                <a16:creationId xmlns:a16="http://schemas.microsoft.com/office/drawing/2014/main" id="{19FB479E-12AA-49EF-920C-93E219CF505F}"/>
              </a:ext>
            </a:extLst>
          </p:cNvPr>
          <p:cNvSpPr/>
          <p:nvPr/>
        </p:nvSpPr>
        <p:spPr>
          <a:xfrm>
            <a:off x="9227228" y="285382"/>
            <a:ext cx="2807117" cy="1341751"/>
          </a:xfrm>
          <a:prstGeom prst="wedgeEllipseCallout">
            <a:avLst>
              <a:gd name="adj1" fmla="val -151498"/>
              <a:gd name="adj2" fmla="val 158185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Đài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Speech Bubble: Oval 13">
            <a:extLst>
              <a:ext uri="{FF2B5EF4-FFF2-40B4-BE49-F238E27FC236}">
                <a16:creationId xmlns:a16="http://schemas.microsoft.com/office/drawing/2014/main" id="{44A3ECD9-72E3-4883-B195-43BFFDB01DF6}"/>
              </a:ext>
            </a:extLst>
          </p:cNvPr>
          <p:cNvSpPr/>
          <p:nvPr/>
        </p:nvSpPr>
        <p:spPr>
          <a:xfrm>
            <a:off x="372820" y="180278"/>
            <a:ext cx="2807117" cy="1341751"/>
          </a:xfrm>
          <a:prstGeom prst="wedgeEllipseCallout">
            <a:avLst>
              <a:gd name="adj1" fmla="val 118663"/>
              <a:gd name="adj2" fmla="val 69981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Cánh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ED636FEF-A836-4AD2-87DC-CB79098A70FB}"/>
              </a:ext>
            </a:extLst>
          </p:cNvPr>
          <p:cNvSpPr/>
          <p:nvPr/>
        </p:nvSpPr>
        <p:spPr>
          <a:xfrm>
            <a:off x="399524" y="5230870"/>
            <a:ext cx="2807117" cy="1341751"/>
          </a:xfrm>
          <a:prstGeom prst="wedgeEllipseCallout">
            <a:avLst>
              <a:gd name="adj1" fmla="val 126109"/>
              <a:gd name="adj2" fmla="val -215279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Nhị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3B28AD3-4D95-42DE-9B06-C4DE357525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7400" y="87552"/>
            <a:ext cx="10277200" cy="763600"/>
          </a:xfrm>
        </p:spPr>
        <p:txBody>
          <a:bodyPr/>
          <a:lstStyle/>
          <a:p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bộ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phận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678648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0" descr="untitled-1">
            <a:extLst>
              <a:ext uri="{FF2B5EF4-FFF2-40B4-BE49-F238E27FC236}">
                <a16:creationId xmlns:a16="http://schemas.microsoft.com/office/drawing/2014/main" id="{4BC6F852-16F3-454F-BCCB-F70AD26D11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20359" y="1023632"/>
            <a:ext cx="6324600" cy="5181600"/>
          </a:xfrm>
          <a:prstGeom prst="rect">
            <a:avLst/>
          </a:prstGeom>
          <a:noFill/>
        </p:spPr>
      </p:pic>
      <p:sp>
        <p:nvSpPr>
          <p:cNvPr id="4" name="AutoShape 44">
            <a:extLst>
              <a:ext uri="{FF2B5EF4-FFF2-40B4-BE49-F238E27FC236}">
                <a16:creationId xmlns:a16="http://schemas.microsoft.com/office/drawing/2014/main" id="{69D4B28D-B83A-4164-8388-DD845A948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1579" y="5769053"/>
            <a:ext cx="2667000" cy="762000"/>
          </a:xfrm>
          <a:prstGeom prst="wedgeRoundRectCallout">
            <a:avLst>
              <a:gd name="adj1" fmla="val -77657"/>
              <a:gd name="adj2" fmla="val -261667"/>
              <a:gd name="adj3" fmla="val 16667"/>
            </a:avLst>
          </a:prstGeom>
          <a:solidFill>
            <a:srgbClr val="FFFF99"/>
          </a:solidFill>
          <a:ln w="9525">
            <a:solidFill>
              <a:srgbClr val="000099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 defTabSz="914377"/>
            <a:r>
              <a:rPr lang="en-US" sz="3200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Cánh</a:t>
            </a:r>
            <a:r>
              <a:rPr lang="en-US" sz="3200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3200" dirty="0">
              <a:solidFill>
                <a:srgbClr val="FF0066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5" name="AutoShape 45">
            <a:extLst>
              <a:ext uri="{FF2B5EF4-FFF2-40B4-BE49-F238E27FC236}">
                <a16:creationId xmlns:a16="http://schemas.microsoft.com/office/drawing/2014/main" id="{4946B3F3-B84B-4AE0-BA8E-59B590820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4759" y="1557032"/>
            <a:ext cx="2743200" cy="914400"/>
          </a:xfrm>
          <a:prstGeom prst="wedgeEllipseCallout">
            <a:avLst>
              <a:gd name="adj1" fmla="val -100926"/>
              <a:gd name="adj2" fmla="val 162153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 defTabSz="914377"/>
            <a:r>
              <a:rPr lang="en-US" sz="3200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Nhị</a:t>
            </a:r>
            <a:r>
              <a:rPr lang="en-US" sz="3200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3200" dirty="0">
              <a:solidFill>
                <a:srgbClr val="FF0066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AutoShape 48">
            <a:extLst>
              <a:ext uri="{FF2B5EF4-FFF2-40B4-BE49-F238E27FC236}">
                <a16:creationId xmlns:a16="http://schemas.microsoft.com/office/drawing/2014/main" id="{F1FDA196-6751-4E61-BA6B-C8745F14F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2827" y="2153493"/>
            <a:ext cx="2514600" cy="819808"/>
          </a:xfrm>
          <a:prstGeom prst="wedgeRoundRectCallout">
            <a:avLst>
              <a:gd name="adj1" fmla="val 122548"/>
              <a:gd name="adj2" fmla="val 204114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 defTabSz="914377"/>
            <a:r>
              <a:rPr 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Cuống</a:t>
            </a:r>
            <a:r>
              <a:rPr lang="en-US" sz="3200" dirty="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3200" dirty="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AutoShape 49">
            <a:extLst>
              <a:ext uri="{FF2B5EF4-FFF2-40B4-BE49-F238E27FC236}">
                <a16:creationId xmlns:a16="http://schemas.microsoft.com/office/drawing/2014/main" id="{D6B5FE60-DA89-4C3E-8D2C-D08DE7DE2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752" y="5217259"/>
            <a:ext cx="2819400" cy="914400"/>
          </a:xfrm>
          <a:prstGeom prst="wedgeEllipseCallout">
            <a:avLst>
              <a:gd name="adj1" fmla="val 108139"/>
              <a:gd name="adj2" fmla="val -122051"/>
            </a:avLst>
          </a:prstGeom>
          <a:solidFill>
            <a:srgbClr val="00FFFF"/>
          </a:solidFill>
          <a:ln w="9525">
            <a:solidFill>
              <a:srgbClr val="6600FF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 defTabSz="914377"/>
            <a:r>
              <a:rPr lang="en-US" sz="3200" dirty="0" err="1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Đài</a:t>
            </a:r>
            <a:r>
              <a:rPr lang="en-US" sz="3200" dirty="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3200" dirty="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5BD7D253-5A34-4A3E-98FF-5F0E7D84E5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7400" y="87552"/>
            <a:ext cx="10277200" cy="763600"/>
          </a:xfrm>
        </p:spPr>
        <p:txBody>
          <a:bodyPr/>
          <a:lstStyle/>
          <a:p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Hãy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chỉ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tên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bộ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phận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10501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6" name="Google Shape;12596;p57"/>
          <p:cNvSpPr/>
          <p:nvPr/>
        </p:nvSpPr>
        <p:spPr>
          <a:xfrm flipH="1">
            <a:off x="7756480" y="1335517"/>
            <a:ext cx="1750669" cy="1638033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12597" name="Google Shape;12597;p57"/>
          <p:cNvSpPr txBox="1">
            <a:spLocks noGrp="1"/>
          </p:cNvSpPr>
          <p:nvPr>
            <p:ph type="title"/>
          </p:nvPr>
        </p:nvSpPr>
        <p:spPr>
          <a:xfrm>
            <a:off x="6994562" y="3190568"/>
            <a:ext cx="3673438" cy="85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b="1" dirty="0">
                <a:latin typeface="Calibri" panose="020F0502020204030204" pitchFamily="34" charset="0"/>
                <a:cs typeface="Calibri" panose="020F0502020204030204" pitchFamily="34" charset="0"/>
              </a:rPr>
              <a:t>Chức năng và lợi ích của hoa</a:t>
            </a:r>
            <a:endParaRPr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598" name="Google Shape;12598;p57"/>
          <p:cNvSpPr txBox="1">
            <a:spLocks noGrp="1"/>
          </p:cNvSpPr>
          <p:nvPr>
            <p:ph type="title" idx="2"/>
          </p:nvPr>
        </p:nvSpPr>
        <p:spPr>
          <a:xfrm>
            <a:off x="7665817" y="1500633"/>
            <a:ext cx="2047600" cy="130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03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FE6C09-7B83-450D-8A20-373400708E8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Các Bộ Phận Của Hoa và Sự Thụ Phấn _ Phim Hoạt Hình Mới 2020 _ Hoạt Hình Khoa Học Hay Nhất">
            <a:hlinkClick r:id="" action="ppaction://media"/>
            <a:extLst>
              <a:ext uri="{FF2B5EF4-FFF2-40B4-BE49-F238E27FC236}">
                <a16:creationId xmlns:a16="http://schemas.microsoft.com/office/drawing/2014/main" id="{BFEE4C39-81C4-4245-9920-B8AC7EABCD15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07258" end="45196.2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" y="-84064"/>
            <a:ext cx="12341445" cy="69420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6738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889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D02E2780-6F09-4287-8323-1596126658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729" t="90176" r="43869" b="204"/>
          <a:stretch/>
        </p:blipFill>
        <p:spPr bwMode="auto">
          <a:xfrm>
            <a:off x="3643185" y="735724"/>
            <a:ext cx="1324303" cy="55967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5" name="Picture 2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7D4053B5-5419-4C02-93A9-AAAFD3C8BD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159" r="93467" b="44827"/>
          <a:stretch/>
        </p:blipFill>
        <p:spPr bwMode="auto">
          <a:xfrm>
            <a:off x="8362428" y="624993"/>
            <a:ext cx="866755" cy="1148543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6" name="Picture 2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628B35F8-DEFF-4AEA-8CFC-8847E1C5B6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37" t="12900" r="83052" b="61718"/>
          <a:stretch/>
        </p:blipFill>
        <p:spPr bwMode="auto">
          <a:xfrm>
            <a:off x="9276055" y="2318437"/>
            <a:ext cx="630623" cy="1476703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45A991A3-0DCD-4030-918F-FD8C5B25E9A8}"/>
              </a:ext>
            </a:extLst>
          </p:cNvPr>
          <p:cNvSpPr/>
          <p:nvPr/>
        </p:nvSpPr>
        <p:spPr>
          <a:xfrm>
            <a:off x="6109028" y="3199399"/>
            <a:ext cx="1282261" cy="68317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dirty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1AE1F71-31FA-47D6-AC1F-3B7DE12D469F}"/>
              </a:ext>
            </a:extLst>
          </p:cNvPr>
          <p:cNvGrpSpPr/>
          <p:nvPr/>
        </p:nvGrpSpPr>
        <p:grpSpPr>
          <a:xfrm>
            <a:off x="1711477" y="1803777"/>
            <a:ext cx="2228567" cy="2407503"/>
            <a:chOff x="5121413" y="1864707"/>
            <a:chExt cx="3106246" cy="3038369"/>
          </a:xfrm>
          <a:solidFill>
            <a:srgbClr val="FFFFFF"/>
          </a:solidFill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879DC75-8BB5-4A42-8B7B-62E6F21C881E}"/>
                </a:ext>
              </a:extLst>
            </p:cNvPr>
            <p:cNvGrpSpPr/>
            <p:nvPr/>
          </p:nvGrpSpPr>
          <p:grpSpPr>
            <a:xfrm>
              <a:off x="5121413" y="1864707"/>
              <a:ext cx="3002671" cy="3038369"/>
              <a:chOff x="5121413" y="1864707"/>
              <a:chExt cx="3002671" cy="3038369"/>
            </a:xfrm>
            <a:grpFill/>
          </p:grpSpPr>
          <p:pic>
            <p:nvPicPr>
              <p:cNvPr id="10" name="Picture 2" descr="Qúa trình phát triển của nhân sâm sáu năm tuổi I Sâm mật ong YY">
                <a:extLst>
                  <a:ext uri="{FF2B5EF4-FFF2-40B4-BE49-F238E27FC236}">
                    <a16:creationId xmlns:a16="http://schemas.microsoft.com/office/drawing/2014/main" id="{411FEBAF-6BAB-4E86-99AB-21387D4B13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3810" t="51605" r="4037"/>
              <a:stretch/>
            </p:blipFill>
            <p:spPr bwMode="auto">
              <a:xfrm>
                <a:off x="5526501" y="2087529"/>
                <a:ext cx="2596055" cy="2815547"/>
              </a:xfrm>
              <a:prstGeom prst="rect">
                <a:avLst/>
              </a:prstGeom>
              <a:grpFill/>
            </p:spPr>
          </p:pic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id="{A333560D-2861-49F1-A0B4-6B743A59773E}"/>
                  </a:ext>
                </a:extLst>
              </p:cNvPr>
              <p:cNvSpPr/>
              <p:nvPr/>
            </p:nvSpPr>
            <p:spPr>
              <a:xfrm rot="19022258">
                <a:off x="7180095" y="3419648"/>
                <a:ext cx="943989" cy="31823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67B09304-DD01-4FC6-9608-4ED682DFCDDF}"/>
                  </a:ext>
                </a:extLst>
              </p:cNvPr>
              <p:cNvSpPr/>
              <p:nvPr/>
            </p:nvSpPr>
            <p:spPr>
              <a:xfrm>
                <a:off x="5121413" y="4414345"/>
                <a:ext cx="1282261" cy="488731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2F783E12-1DC2-424A-8E8A-7AA4C57BBC8F}"/>
                  </a:ext>
                </a:extLst>
              </p:cNvPr>
              <p:cNvSpPr/>
              <p:nvPr/>
            </p:nvSpPr>
            <p:spPr>
              <a:xfrm>
                <a:off x="7198240" y="1864707"/>
                <a:ext cx="390229" cy="615733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</p:grp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4D5B84F8-19AA-4971-A359-531BB29F12FC}"/>
                </a:ext>
              </a:extLst>
            </p:cNvPr>
            <p:cNvSpPr/>
            <p:nvPr/>
          </p:nvSpPr>
          <p:spPr>
            <a:xfrm>
              <a:off x="6892846" y="3865868"/>
              <a:ext cx="1334813" cy="50644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25AE818-7895-4976-A5A7-FE79AA2E14B9}"/>
              </a:ext>
            </a:extLst>
          </p:cNvPr>
          <p:cNvGrpSpPr/>
          <p:nvPr/>
        </p:nvGrpSpPr>
        <p:grpSpPr>
          <a:xfrm>
            <a:off x="5668411" y="23129"/>
            <a:ext cx="1664788" cy="1957364"/>
            <a:chOff x="2152682" y="3821314"/>
            <a:chExt cx="1998907" cy="2159072"/>
          </a:xfrm>
          <a:solidFill>
            <a:srgbClr val="FFFFFF"/>
          </a:solidFill>
        </p:grpSpPr>
        <p:pic>
          <p:nvPicPr>
            <p:cNvPr id="4" name="Picture 2" descr="Qúa trình phát triển của nhân sâm sáu năm tuổi I Sâm mật ong YY">
              <a:extLst>
                <a:ext uri="{FF2B5EF4-FFF2-40B4-BE49-F238E27FC236}">
                  <a16:creationId xmlns:a16="http://schemas.microsoft.com/office/drawing/2014/main" id="{BB7F090B-3D51-48E5-82E5-AAD946CD19F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0051" r="75242" b="15785"/>
            <a:stretch/>
          </p:blipFill>
          <p:spPr bwMode="auto">
            <a:xfrm>
              <a:off x="2152682" y="3920362"/>
              <a:ext cx="1998907" cy="1405777"/>
            </a:xfrm>
            <a:prstGeom prst="rect">
              <a:avLst/>
            </a:prstGeom>
            <a:grpFill/>
          </p:spPr>
        </p:pic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56E17E1E-4224-4E28-8A43-2A0EB95C1A9F}"/>
                </a:ext>
              </a:extLst>
            </p:cNvPr>
            <p:cNvSpPr/>
            <p:nvPr/>
          </p:nvSpPr>
          <p:spPr>
            <a:xfrm>
              <a:off x="2215779" y="3821314"/>
              <a:ext cx="630622" cy="90433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r>
                <a:rPr lang="en-US" dirty="0">
                  <a:solidFill>
                    <a:prstClr val="white"/>
                  </a:solidFill>
                  <a:latin typeface="Calibri" panose="020F0502020204030204"/>
                  <a:sym typeface="Arial"/>
                </a:rPr>
                <a:t>000</a:t>
              </a:r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63D6A8BC-6731-49D6-B12B-5DA21C3F5F4D}"/>
                </a:ext>
              </a:extLst>
            </p:cNvPr>
            <p:cNvSpPr/>
            <p:nvPr/>
          </p:nvSpPr>
          <p:spPr>
            <a:xfrm>
              <a:off x="3787102" y="5433628"/>
              <a:ext cx="364485" cy="54675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AB152DE-F0CD-4FDA-8EA3-ED5F94BF72E7}"/>
              </a:ext>
            </a:extLst>
          </p:cNvPr>
          <p:cNvGrpSpPr/>
          <p:nvPr/>
        </p:nvGrpSpPr>
        <p:grpSpPr>
          <a:xfrm>
            <a:off x="3345891" y="4259399"/>
            <a:ext cx="1973899" cy="2050544"/>
            <a:chOff x="8049469" y="1553988"/>
            <a:chExt cx="2184911" cy="2333297"/>
          </a:xfrm>
          <a:solidFill>
            <a:srgbClr val="FFFFFF"/>
          </a:solidFill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F5CA942-7914-43A0-92EC-DC2510CF91E4}"/>
                </a:ext>
              </a:extLst>
            </p:cNvPr>
            <p:cNvGrpSpPr/>
            <p:nvPr/>
          </p:nvGrpSpPr>
          <p:grpSpPr>
            <a:xfrm>
              <a:off x="8049469" y="1553988"/>
              <a:ext cx="2135540" cy="2333297"/>
              <a:chOff x="8017453" y="1587062"/>
              <a:chExt cx="2135540" cy="2333297"/>
            </a:xfrm>
            <a:grpFill/>
          </p:grpSpPr>
          <p:pic>
            <p:nvPicPr>
              <p:cNvPr id="9" name="Picture 2" descr="Qúa trình phát triển của nhân sâm sáu năm tuổi I Sâm mật ong YY">
                <a:extLst>
                  <a:ext uri="{FF2B5EF4-FFF2-40B4-BE49-F238E27FC236}">
                    <a16:creationId xmlns:a16="http://schemas.microsoft.com/office/drawing/2014/main" id="{09034FEF-D9CA-4B29-8AA5-E5DE9CEAA6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5243" t="19944" r="911" b="41883"/>
              <a:stretch/>
            </p:blipFill>
            <p:spPr bwMode="auto">
              <a:xfrm>
                <a:off x="8227659" y="1587062"/>
                <a:ext cx="1925334" cy="2220832"/>
              </a:xfrm>
              <a:prstGeom prst="rect">
                <a:avLst/>
              </a:prstGeom>
              <a:grpFill/>
            </p:spPr>
          </p:pic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2C492963-AFA7-4856-91F5-DF8BF3CFFC90}"/>
                  </a:ext>
                </a:extLst>
              </p:cNvPr>
              <p:cNvSpPr/>
              <p:nvPr/>
            </p:nvSpPr>
            <p:spPr>
              <a:xfrm>
                <a:off x="8017453" y="2753713"/>
                <a:ext cx="527457" cy="45194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black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4B105D88-AC83-428C-BDAC-C796737FCF93}"/>
                  </a:ext>
                </a:extLst>
              </p:cNvPr>
              <p:cNvSpPr/>
              <p:nvPr/>
            </p:nvSpPr>
            <p:spPr>
              <a:xfrm>
                <a:off x="8135007" y="3429000"/>
                <a:ext cx="746234" cy="49135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</p:grp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D3FBF738-A284-4280-9B8A-5D455C15FB51}"/>
                </a:ext>
              </a:extLst>
            </p:cNvPr>
            <p:cNvSpPr/>
            <p:nvPr/>
          </p:nvSpPr>
          <p:spPr>
            <a:xfrm rot="20661715">
              <a:off x="9830876" y="2490676"/>
              <a:ext cx="403504" cy="87455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 dirty="0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05A7ABD-7D39-4DB1-A801-61567D5990B7}"/>
              </a:ext>
            </a:extLst>
          </p:cNvPr>
          <p:cNvGrpSpPr/>
          <p:nvPr/>
        </p:nvGrpSpPr>
        <p:grpSpPr>
          <a:xfrm>
            <a:off x="8272653" y="4038359"/>
            <a:ext cx="630623" cy="1769948"/>
            <a:chOff x="4508937" y="292185"/>
            <a:chExt cx="630622" cy="1769948"/>
          </a:xfrm>
          <a:solidFill>
            <a:srgbClr val="FFFFFF"/>
          </a:solidFill>
        </p:grpSpPr>
        <p:pic>
          <p:nvPicPr>
            <p:cNvPr id="7" name="Picture 2" descr="Qúa trình phát triển của nhân sâm sáu năm tuổi I Sâm mật ong YY">
              <a:extLst>
                <a:ext uri="{FF2B5EF4-FFF2-40B4-BE49-F238E27FC236}">
                  <a16:creationId xmlns:a16="http://schemas.microsoft.com/office/drawing/2014/main" id="{6E134F75-C08F-4B9C-BA3D-9A87C2F4D90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781" r="57408" b="69577"/>
            <a:stretch/>
          </p:blipFill>
          <p:spPr bwMode="auto">
            <a:xfrm>
              <a:off x="4508937" y="292185"/>
              <a:ext cx="630622" cy="1769948"/>
            </a:xfrm>
            <a:prstGeom prst="rect">
              <a:avLst/>
            </a:prstGeom>
            <a:grpFill/>
          </p:spPr>
        </p:pic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A0BDBD6A-F7FB-4590-B67E-C796DD584CFE}"/>
                </a:ext>
              </a:extLst>
            </p:cNvPr>
            <p:cNvSpPr/>
            <p:nvPr/>
          </p:nvSpPr>
          <p:spPr>
            <a:xfrm>
              <a:off x="4960883" y="1040524"/>
              <a:ext cx="178676" cy="33633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pic>
        <p:nvPicPr>
          <p:cNvPr id="35" name="Picture 34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5D6EF6F4-2543-44E1-8CD1-6624C55C67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10345022">
            <a:off x="7284138" y="5373403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36" name="Picture 35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F74FE8F0-EA54-483B-8F36-8E1598FDC85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945715">
            <a:off x="4785990" y="202577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38" name="Picture 37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40975ACB-EA6F-4234-BAF0-F3B9055814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5104110">
            <a:off x="8851168" y="1462103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39" name="Picture 38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BB8EED18-897A-4F33-896D-A366605274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13344538">
            <a:off x="4775752" y="5441811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40" name="Picture 39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A8C24B88-890B-4C35-BC80-C980442472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8586656">
            <a:off x="8704571" y="3840163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41" name="Picture 40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BC709090-7A16-439A-ABB6-3BD1E8487A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15619561">
            <a:off x="2608020" y="4170209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42" name="Picture 41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C606A508-5989-422F-9906-A91CD1E274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20046549">
            <a:off x="2864102" y="1296842"/>
            <a:ext cx="1135117" cy="794137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88EE701B-DA2A-4134-93EE-CD2B2930A48A}"/>
              </a:ext>
            </a:extLst>
          </p:cNvPr>
          <p:cNvGrpSpPr/>
          <p:nvPr/>
        </p:nvGrpSpPr>
        <p:grpSpPr>
          <a:xfrm>
            <a:off x="6021321" y="4767996"/>
            <a:ext cx="1621452" cy="1951709"/>
            <a:chOff x="6405931" y="126697"/>
            <a:chExt cx="2253882" cy="2159007"/>
          </a:xfrm>
          <a:solidFill>
            <a:srgbClr val="FFFFFF"/>
          </a:solidFill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A1FBFD5-D05B-4B10-9023-0734BAEB4CFF}"/>
                </a:ext>
              </a:extLst>
            </p:cNvPr>
            <p:cNvGrpSpPr/>
            <p:nvPr/>
          </p:nvGrpSpPr>
          <p:grpSpPr>
            <a:xfrm>
              <a:off x="6405931" y="126697"/>
              <a:ext cx="1863774" cy="2159007"/>
              <a:chOff x="5623034" y="475938"/>
              <a:chExt cx="1863774" cy="2159007"/>
            </a:xfrm>
            <a:grpFill/>
          </p:grpSpPr>
          <p:pic>
            <p:nvPicPr>
              <p:cNvPr id="8" name="Picture 2" descr="Qúa trình phát triển của nhân sâm sáu năm tuổi I Sâm mật ong YY">
                <a:extLst>
                  <a:ext uri="{FF2B5EF4-FFF2-40B4-BE49-F238E27FC236}">
                    <a16:creationId xmlns:a16="http://schemas.microsoft.com/office/drawing/2014/main" id="{055745D0-5490-4A46-85E4-ADBF615D4C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7302" r="20568" b="63616"/>
              <a:stretch/>
            </p:blipFill>
            <p:spPr bwMode="auto">
              <a:xfrm>
                <a:off x="5623034" y="475938"/>
                <a:ext cx="1786759" cy="2116789"/>
              </a:xfrm>
              <a:prstGeom prst="rect">
                <a:avLst/>
              </a:prstGeom>
              <a:grpFill/>
            </p:spPr>
          </p:pic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1F49695F-8900-4E51-B04A-AFD2333A664B}"/>
                  </a:ext>
                </a:extLst>
              </p:cNvPr>
              <p:cNvSpPr/>
              <p:nvPr/>
            </p:nvSpPr>
            <p:spPr>
              <a:xfrm>
                <a:off x="7099867" y="2169339"/>
                <a:ext cx="386941" cy="465606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 dirty="0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</p:grpSp>
        <p:sp>
          <p:nvSpPr>
            <p:cNvPr id="43" name="Rectangle: Rounded Corners 42">
              <a:extLst>
                <a:ext uri="{FF2B5EF4-FFF2-40B4-BE49-F238E27FC236}">
                  <a16:creationId xmlns:a16="http://schemas.microsoft.com/office/drawing/2014/main" id="{700254D5-6904-4158-8A2C-8FA53C0EEB83}"/>
                </a:ext>
              </a:extLst>
            </p:cNvPr>
            <p:cNvSpPr/>
            <p:nvPr/>
          </p:nvSpPr>
          <p:spPr>
            <a:xfrm rot="1258591">
              <a:off x="7725693" y="835569"/>
              <a:ext cx="546005" cy="26973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E255C52A-6861-4CCD-9C65-1C8FF782E307}"/>
                </a:ext>
              </a:extLst>
            </p:cNvPr>
            <p:cNvSpPr/>
            <p:nvPr/>
          </p:nvSpPr>
          <p:spPr>
            <a:xfrm rot="1258591">
              <a:off x="8113808" y="403344"/>
              <a:ext cx="546005" cy="26973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pic>
        <p:nvPicPr>
          <p:cNvPr id="37" name="Picture 36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DC52F53B-3340-48AE-A6BF-342696DD8F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2655803">
            <a:off x="7413154" y="373812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50" name="Google Shape;12716;p59">
            <a:extLst>
              <a:ext uri="{FF2B5EF4-FFF2-40B4-BE49-F238E27FC236}">
                <a16:creationId xmlns:a16="http://schemas.microsoft.com/office/drawing/2014/main" id="{04D86D6F-B587-41FC-8B8E-4038897A4A53}"/>
              </a:ext>
            </a:extLst>
          </p:cNvPr>
          <p:cNvSpPr txBox="1"/>
          <p:nvPr/>
        </p:nvSpPr>
        <p:spPr>
          <a:xfrm>
            <a:off x="6453661" y="6142960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Trồng cây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1" name="Google Shape;12716;p59">
            <a:extLst>
              <a:ext uri="{FF2B5EF4-FFF2-40B4-BE49-F238E27FC236}">
                <a16:creationId xmlns:a16="http://schemas.microsoft.com/office/drawing/2014/main" id="{42140699-88CA-49AC-B076-07AB229AB130}"/>
              </a:ext>
            </a:extLst>
          </p:cNvPr>
          <p:cNvSpPr txBox="1"/>
          <p:nvPr/>
        </p:nvSpPr>
        <p:spPr>
          <a:xfrm>
            <a:off x="1407591" y="5224845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Ra hoa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2" name="Google Shape;12716;p59">
            <a:extLst>
              <a:ext uri="{FF2B5EF4-FFF2-40B4-BE49-F238E27FC236}">
                <a16:creationId xmlns:a16="http://schemas.microsoft.com/office/drawing/2014/main" id="{FBA3554D-CCF6-45E6-AFA0-ECB016D458DF}"/>
              </a:ext>
            </a:extLst>
          </p:cNvPr>
          <p:cNvSpPr txBox="1"/>
          <p:nvPr/>
        </p:nvSpPr>
        <p:spPr>
          <a:xfrm>
            <a:off x="-146100" y="2824176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Kết quả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3" name="Google Shape;12716;p59">
            <a:extLst>
              <a:ext uri="{FF2B5EF4-FFF2-40B4-BE49-F238E27FC236}">
                <a16:creationId xmlns:a16="http://schemas.microsoft.com/office/drawing/2014/main" id="{1940BDBF-6CC3-4A73-A596-3CA631D79B06}"/>
              </a:ext>
            </a:extLst>
          </p:cNvPr>
          <p:cNvSpPr txBox="1"/>
          <p:nvPr/>
        </p:nvSpPr>
        <p:spPr>
          <a:xfrm>
            <a:off x="2002105" y="330544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Cho hạt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4" name="Google Shape;12716;p59">
            <a:extLst>
              <a:ext uri="{FF2B5EF4-FFF2-40B4-BE49-F238E27FC236}">
                <a16:creationId xmlns:a16="http://schemas.microsoft.com/office/drawing/2014/main" id="{0F1CF8F1-934F-4BB6-8E42-6ED59B7CB463}"/>
              </a:ext>
            </a:extLst>
          </p:cNvPr>
          <p:cNvSpPr txBox="1"/>
          <p:nvPr/>
        </p:nvSpPr>
        <p:spPr>
          <a:xfrm>
            <a:off x="6807521" y="194176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Gieo hạt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5" name="Google Shape;12716;p59">
            <a:extLst>
              <a:ext uri="{FF2B5EF4-FFF2-40B4-BE49-F238E27FC236}">
                <a16:creationId xmlns:a16="http://schemas.microsoft.com/office/drawing/2014/main" id="{20CBA69C-DE61-464F-B4F3-D140D4D064AB}"/>
              </a:ext>
            </a:extLst>
          </p:cNvPr>
          <p:cNvSpPr txBox="1"/>
          <p:nvPr/>
        </p:nvSpPr>
        <p:spPr>
          <a:xfrm>
            <a:off x="9635680" y="3194889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Nảy mầm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12569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 tmFilter="0, 0; .2, .5; .8, .5; 1, 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8" dur="250" autoRev="1" fill="hold"/>
                                        <p:tgtEl>
                                          <p:spTgt spid="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 tmFilter="0, 0; .2, .5; .8, .5; 1, 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" dur="250" autoRev="1" fill="hold"/>
                                        <p:tgtEl>
                                          <p:spTgt spid="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 tmFilter="0, 0; .2, .5; .8, .5; 1, 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4" dur="250" autoRev="1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ISPRING_QUIZ_SHAPE0">
            <a:extLst>
              <a:ext uri="{FF2B5EF4-FFF2-40B4-BE49-F238E27FC236}">
                <a16:creationId xmlns:a16="http://schemas.microsoft.com/office/drawing/2014/main" id="{7B965677-F6F5-4950-83D9-1B887C8BDBF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innerShdw>
              <a:scrgbClr r="0" g="0" b="0">
                <a:alpha val="0"/>
              </a:scrgbClr>
            </a:innerShdw>
          </a:effectLst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18" name="ISPRING_QUIZ_SHAPE1">
            <a:extLst>
              <a:ext uri="{FF2B5EF4-FFF2-40B4-BE49-F238E27FC236}">
                <a16:creationId xmlns:a16="http://schemas.microsoft.com/office/drawing/2014/main" id="{8E8D83CC-981A-4411-8442-82CD4CB2389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3A9EE066-E717-4A8F-8A5B-E89C234618D8}"/>
              </a:ext>
            </a:extLst>
          </p:cNvPr>
          <p:cNvSpPr/>
          <p:nvPr/>
        </p:nvSpPr>
        <p:spPr>
          <a:xfrm>
            <a:off x="4180116" y="4016830"/>
            <a:ext cx="674913" cy="69668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21394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8" name="Picture 5" descr="dautay3cu">
            <a:extLst>
              <a:ext uri="{FF2B5EF4-FFF2-40B4-BE49-F238E27FC236}">
                <a16:creationId xmlns:a16="http://schemas.microsoft.com/office/drawing/2014/main" id="{9EE65456-C0B4-4543-B8CA-E878BBCD70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701" y="215019"/>
            <a:ext cx="41148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9" name="Picture 6" descr="thanhlong2">
            <a:extLst>
              <a:ext uri="{FF2B5EF4-FFF2-40B4-BE49-F238E27FC236}">
                <a16:creationId xmlns:a16="http://schemas.microsoft.com/office/drawing/2014/main" id="{1D2226C4-F8D5-4027-BA85-81F62144E2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526912"/>
            <a:ext cx="3581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0" name="Picture 7" descr="217075724_9ae0ce693c">
            <a:extLst>
              <a:ext uri="{FF2B5EF4-FFF2-40B4-BE49-F238E27FC236}">
                <a16:creationId xmlns:a16="http://schemas.microsoft.com/office/drawing/2014/main" id="{349C0807-771B-4B0C-91B9-ED0EA7F584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3231357"/>
            <a:ext cx="4191000" cy="2952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60" name="Text Box 8">
            <a:extLst>
              <a:ext uri="{FF2B5EF4-FFF2-40B4-BE49-F238E27FC236}">
                <a16:creationId xmlns:a16="http://schemas.microsoft.com/office/drawing/2014/main" id="{4E38F56F-3800-4A22-828E-F0D0F3D14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304800"/>
            <a:ext cx="36576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914377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Arial"/>
                <a:sym typeface="Arial"/>
              </a:rPr>
              <a:t>* Hoa là cơ quan sinh sản của cây.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6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5" name="Google Shape;12295;p47"/>
          <p:cNvSpPr/>
          <p:nvPr/>
        </p:nvSpPr>
        <p:spPr>
          <a:xfrm>
            <a:off x="5579168" y="3507847"/>
            <a:ext cx="1247461" cy="1167184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47"/>
          <p:cNvSpPr/>
          <p:nvPr/>
        </p:nvSpPr>
        <p:spPr>
          <a:xfrm>
            <a:off x="9050318" y="2166664"/>
            <a:ext cx="1247461" cy="1167184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47"/>
          <p:cNvSpPr/>
          <p:nvPr/>
        </p:nvSpPr>
        <p:spPr>
          <a:xfrm>
            <a:off x="2235334" y="2166680"/>
            <a:ext cx="1247461" cy="1167184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47"/>
          <p:cNvSpPr txBox="1">
            <a:spLocks noGrp="1"/>
          </p:cNvSpPr>
          <p:nvPr>
            <p:ph type="title"/>
          </p:nvPr>
        </p:nvSpPr>
        <p:spPr>
          <a:xfrm flipH="1">
            <a:off x="1249917" y="2188656"/>
            <a:ext cx="3059200" cy="106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01</a:t>
            </a:r>
            <a:endParaRPr/>
          </a:p>
        </p:txBody>
      </p:sp>
      <p:sp>
        <p:nvSpPr>
          <p:cNvPr id="12301" name="Google Shape;12301;p47"/>
          <p:cNvSpPr txBox="1">
            <a:spLocks noGrp="1"/>
          </p:cNvSpPr>
          <p:nvPr>
            <p:ph type="title" idx="3"/>
          </p:nvPr>
        </p:nvSpPr>
        <p:spPr>
          <a:xfrm flipH="1">
            <a:off x="4667984" y="3558823"/>
            <a:ext cx="3059200" cy="106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02</a:t>
            </a:r>
            <a:endParaRPr/>
          </a:p>
        </p:txBody>
      </p:sp>
      <p:sp>
        <p:nvSpPr>
          <p:cNvPr id="12304" name="Google Shape;12304;p47"/>
          <p:cNvSpPr txBox="1">
            <a:spLocks noGrp="1"/>
          </p:cNvSpPr>
          <p:nvPr>
            <p:ph type="title" idx="6"/>
          </p:nvPr>
        </p:nvSpPr>
        <p:spPr>
          <a:xfrm flipH="1">
            <a:off x="8086051" y="2188656"/>
            <a:ext cx="3059200" cy="106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03</a:t>
            </a:r>
            <a:endParaRPr/>
          </a:p>
        </p:txBody>
      </p:sp>
      <p:sp>
        <p:nvSpPr>
          <p:cNvPr id="12307" name="Google Shape;12307;p47"/>
          <p:cNvSpPr/>
          <p:nvPr/>
        </p:nvSpPr>
        <p:spPr>
          <a:xfrm>
            <a:off x="15087009" y="3670327"/>
            <a:ext cx="65651" cy="40820"/>
          </a:xfrm>
          <a:custGeom>
            <a:avLst/>
            <a:gdLst/>
            <a:ahLst/>
            <a:cxnLst/>
            <a:rect l="l" t="t" r="r" b="b"/>
            <a:pathLst>
              <a:path w="312" h="194" extrusionOk="0">
                <a:moveTo>
                  <a:pt x="76" y="0"/>
                </a:moveTo>
                <a:cubicBezTo>
                  <a:pt x="70" y="0"/>
                  <a:pt x="65" y="2"/>
                  <a:pt x="60" y="5"/>
                </a:cubicBezTo>
                <a:cubicBezTo>
                  <a:pt x="1" y="60"/>
                  <a:pt x="149" y="193"/>
                  <a:pt x="233" y="193"/>
                </a:cubicBezTo>
                <a:cubicBezTo>
                  <a:pt x="250" y="193"/>
                  <a:pt x="264" y="188"/>
                  <a:pt x="273" y="175"/>
                </a:cubicBezTo>
                <a:cubicBezTo>
                  <a:pt x="312" y="120"/>
                  <a:pt x="235" y="87"/>
                  <a:pt x="186" y="60"/>
                </a:cubicBezTo>
                <a:cubicBezTo>
                  <a:pt x="153" y="46"/>
                  <a:pt x="109" y="0"/>
                  <a:pt x="76" y="0"/>
                </a:cubicBezTo>
                <a:close/>
              </a:path>
            </a:pathLst>
          </a:custGeom>
          <a:solidFill>
            <a:srgbClr val="EDF5F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2283;p45">
            <a:extLst>
              <a:ext uri="{FF2B5EF4-FFF2-40B4-BE49-F238E27FC236}">
                <a16:creationId xmlns:a16="http://schemas.microsoft.com/office/drawing/2014/main" id="{1C2A8E1B-C2E7-4BD0-927D-DE9AE8667E4B}"/>
              </a:ext>
            </a:extLst>
          </p:cNvPr>
          <p:cNvSpPr txBox="1">
            <a:spLocks/>
          </p:cNvSpPr>
          <p:nvPr/>
        </p:nvSpPr>
        <p:spPr>
          <a:xfrm>
            <a:off x="957400" y="848989"/>
            <a:ext cx="10277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Patrick Hand"/>
              <a:buNone/>
              <a:defRPr sz="6000" b="1" i="0" u="none" strike="noStrike" cap="none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pPr defTabSz="1219170">
              <a:buClr>
                <a:srgbClr val="594ABF"/>
              </a:buClr>
            </a:pPr>
            <a:r>
              <a:rPr lang="en-US" sz="7333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MỤC TIÊU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3C9F3A5-D55B-452F-8416-1CE90BDC4D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25776" y="3728023"/>
            <a:ext cx="4866577" cy="726800"/>
          </a:xfrm>
        </p:spPr>
        <p:txBody>
          <a:bodyPr/>
          <a:lstStyle/>
          <a:p>
            <a:r>
              <a:rPr lang="vi-VN" sz="2667" dirty="0">
                <a:latin typeface="+mj-lt"/>
              </a:rPr>
              <a:t>Tìm hiểu về màu sắc, hình dạng, </a:t>
            </a:r>
          </a:p>
          <a:p>
            <a:r>
              <a:rPr lang="vi-VN" sz="2667" dirty="0">
                <a:latin typeface="+mj-lt"/>
              </a:rPr>
              <a:t>hương thơm của các loài hoa</a:t>
            </a:r>
          </a:p>
          <a:p>
            <a:endParaRPr lang="en-US" sz="2667" dirty="0">
              <a:latin typeface="+mj-lt"/>
            </a:endParaRP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E0AE83BA-0248-4FA7-89BA-7F1B58DCB833}"/>
              </a:ext>
            </a:extLst>
          </p:cNvPr>
          <p:cNvSpPr txBox="1">
            <a:spLocks/>
          </p:cNvSpPr>
          <p:nvPr/>
        </p:nvSpPr>
        <p:spPr>
          <a:xfrm>
            <a:off x="3764296" y="5019580"/>
            <a:ext cx="4866577" cy="7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pPr marL="609585" indent="-423323" defTabSz="1219170">
              <a:buClr>
                <a:srgbClr val="3A4258"/>
              </a:buClr>
            </a:pP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phận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endParaRPr lang="vi-VN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09585" indent="-423323" defTabSz="1219170">
              <a:buClr>
                <a:srgbClr val="3A4258"/>
              </a:buClr>
            </a:pPr>
            <a:endParaRPr lang="en-US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E713C12E-1F3C-4028-8920-EE947D569CC2}"/>
              </a:ext>
            </a:extLst>
          </p:cNvPr>
          <p:cNvSpPr txBox="1">
            <a:spLocks/>
          </p:cNvSpPr>
          <p:nvPr/>
        </p:nvSpPr>
        <p:spPr>
          <a:xfrm>
            <a:off x="7427024" y="3689799"/>
            <a:ext cx="4866577" cy="7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pPr marL="609585" indent="-423323" defTabSz="1219170">
              <a:buClr>
                <a:srgbClr val="3A4258"/>
              </a:buClr>
            </a:pP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Chức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lợi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ích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endParaRPr lang="vi-VN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09585" indent="-423323" defTabSz="1219170">
              <a:buClr>
                <a:srgbClr val="3A4258"/>
              </a:buClr>
            </a:pPr>
            <a:endParaRPr lang="en-US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7" name="Google Shape;12977;p67"/>
          <p:cNvSpPr txBox="1"/>
          <p:nvPr/>
        </p:nvSpPr>
        <p:spPr>
          <a:xfrm flipH="1">
            <a:off x="4942468" y="2180133"/>
            <a:ext cx="17924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9080FF"/>
                </a:solidFill>
                <a:latin typeface="Times New Roman" panose="02020603050405020304" pitchFamily="18" charset="0"/>
                <a:ea typeface="Patrick Hand"/>
                <a:cs typeface="Times New Roman" panose="02020603050405020304" pitchFamily="18" charset="0"/>
                <a:sym typeface="Patrick Hand"/>
              </a:rPr>
              <a:t>Cánh hoa</a:t>
            </a:r>
            <a:endParaRPr sz="3333" b="1" kern="0" dirty="0">
              <a:solidFill>
                <a:srgbClr val="9080FF"/>
              </a:solidFill>
              <a:latin typeface="Times New Roman" panose="02020603050405020304" pitchFamily="18" charset="0"/>
              <a:ea typeface="Patrick Hand"/>
              <a:cs typeface="Times New Roman" panose="02020603050405020304" pitchFamily="18" charset="0"/>
              <a:sym typeface="Patrick Hand"/>
            </a:endParaRPr>
          </a:p>
        </p:txBody>
      </p:sp>
      <p:sp>
        <p:nvSpPr>
          <p:cNvPr id="12978" name="Google Shape;12978;p67"/>
          <p:cNvSpPr txBox="1"/>
          <p:nvPr/>
        </p:nvSpPr>
        <p:spPr>
          <a:xfrm flipH="1">
            <a:off x="1411111" y="2053933"/>
            <a:ext cx="3531347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2133" kern="0" dirty="0">
                <a:solidFill>
                  <a:srgbClr val="3A4258"/>
                </a:solidFill>
                <a:latin typeface="Times New Roman" panose="02020603050405020304" pitchFamily="18" charset="0"/>
                <a:ea typeface="Nanum Gothic"/>
                <a:cs typeface="Times New Roman" panose="02020603050405020304" pitchFamily="18" charset="0"/>
                <a:sym typeface="Nanum Gothic"/>
              </a:rPr>
              <a:t>Lớp bảo vệ cho vòi nhụy, là phần thu hút nhất bông hoa </a:t>
            </a:r>
            <a:endParaRPr sz="2133" kern="0" dirty="0">
              <a:solidFill>
                <a:srgbClr val="3A4258"/>
              </a:solidFill>
              <a:latin typeface="Times New Roman" panose="02020603050405020304" pitchFamily="18" charset="0"/>
              <a:ea typeface="Nanum Gothic"/>
              <a:cs typeface="Times New Roman" panose="02020603050405020304" pitchFamily="18" charset="0"/>
              <a:sym typeface="Nanum Gothic"/>
            </a:endParaRPr>
          </a:p>
        </p:txBody>
      </p:sp>
      <p:sp>
        <p:nvSpPr>
          <p:cNvPr id="12979" name="Google Shape;12979;p67"/>
          <p:cNvSpPr txBox="1"/>
          <p:nvPr/>
        </p:nvSpPr>
        <p:spPr>
          <a:xfrm flipH="1">
            <a:off x="4942468" y="3255544"/>
            <a:ext cx="17924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FAD49F">
                    <a:lumMod val="90000"/>
                  </a:srgbClr>
                </a:solidFill>
                <a:latin typeface="Times New Roman" panose="02020603050405020304" pitchFamily="18" charset="0"/>
                <a:ea typeface="Patrick Hand"/>
                <a:cs typeface="Times New Roman" panose="02020603050405020304" pitchFamily="18" charset="0"/>
                <a:sym typeface="Patrick Hand"/>
              </a:rPr>
              <a:t>Nhị hoa</a:t>
            </a:r>
            <a:endParaRPr sz="3333" b="1" kern="0" dirty="0">
              <a:solidFill>
                <a:srgbClr val="FAD49F">
                  <a:lumMod val="90000"/>
                </a:srgbClr>
              </a:solidFill>
              <a:latin typeface="Times New Roman" panose="02020603050405020304" pitchFamily="18" charset="0"/>
              <a:ea typeface="Patrick Hand"/>
              <a:cs typeface="Times New Roman" panose="02020603050405020304" pitchFamily="18" charset="0"/>
              <a:sym typeface="Patrick Hand"/>
            </a:endParaRPr>
          </a:p>
        </p:txBody>
      </p:sp>
      <p:sp>
        <p:nvSpPr>
          <p:cNvPr id="12980" name="Google Shape;12980;p67"/>
          <p:cNvSpPr txBox="1"/>
          <p:nvPr/>
        </p:nvSpPr>
        <p:spPr>
          <a:xfrm flipH="1">
            <a:off x="1729257" y="3129344"/>
            <a:ext cx="3213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2133" kern="0" dirty="0">
                <a:solidFill>
                  <a:srgbClr val="3A4258"/>
                </a:solidFill>
                <a:latin typeface="Times New Roman" panose="02020603050405020304" pitchFamily="18" charset="0"/>
                <a:ea typeface="Nanum Gothic"/>
                <a:cs typeface="Times New Roman" panose="02020603050405020304" pitchFamily="18" charset="0"/>
                <a:sym typeface="Nanum Gothic"/>
              </a:rPr>
              <a:t>Sinh sản</a:t>
            </a:r>
            <a:endParaRPr sz="2133" kern="0" dirty="0">
              <a:solidFill>
                <a:srgbClr val="3A4258"/>
              </a:solidFill>
              <a:latin typeface="Times New Roman" panose="02020603050405020304" pitchFamily="18" charset="0"/>
              <a:ea typeface="Nanum Gothic"/>
              <a:cs typeface="Times New Roman" panose="02020603050405020304" pitchFamily="18" charset="0"/>
              <a:sym typeface="Nanum Gothic"/>
            </a:endParaRPr>
          </a:p>
        </p:txBody>
      </p:sp>
      <p:sp>
        <p:nvSpPr>
          <p:cNvPr id="12981" name="Google Shape;12981;p67"/>
          <p:cNvSpPr txBox="1"/>
          <p:nvPr/>
        </p:nvSpPr>
        <p:spPr>
          <a:xfrm flipH="1">
            <a:off x="4954340" y="4112515"/>
            <a:ext cx="17924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4CC2A3">
                    <a:lumMod val="60000"/>
                    <a:lumOff val="40000"/>
                  </a:srgbClr>
                </a:solidFill>
                <a:latin typeface="Times New Roman" panose="02020603050405020304" pitchFamily="18" charset="0"/>
                <a:ea typeface="Patrick Hand"/>
                <a:cs typeface="Times New Roman" panose="02020603050405020304" pitchFamily="18" charset="0"/>
                <a:sym typeface="Patrick Hand"/>
              </a:rPr>
              <a:t>Đài hoa</a:t>
            </a:r>
            <a:endParaRPr sz="3333" b="1" kern="0" dirty="0">
              <a:solidFill>
                <a:srgbClr val="4CC2A3">
                  <a:lumMod val="60000"/>
                  <a:lumOff val="40000"/>
                </a:srgbClr>
              </a:solidFill>
              <a:latin typeface="Times New Roman" panose="02020603050405020304" pitchFamily="18" charset="0"/>
              <a:ea typeface="Patrick Hand"/>
              <a:cs typeface="Times New Roman" panose="02020603050405020304" pitchFamily="18" charset="0"/>
              <a:sym typeface="Patrick Hand"/>
            </a:endParaRPr>
          </a:p>
        </p:txBody>
      </p:sp>
      <p:sp>
        <p:nvSpPr>
          <p:cNvPr id="12982" name="Google Shape;12982;p67"/>
          <p:cNvSpPr txBox="1"/>
          <p:nvPr/>
        </p:nvSpPr>
        <p:spPr>
          <a:xfrm flipH="1">
            <a:off x="1729257" y="3986315"/>
            <a:ext cx="3213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2133" kern="0" dirty="0">
                <a:solidFill>
                  <a:srgbClr val="3A4258"/>
                </a:solidFill>
                <a:latin typeface="Times New Roman" panose="02020603050405020304" pitchFamily="18" charset="0"/>
                <a:ea typeface="Nanum Gothic"/>
                <a:cs typeface="Times New Roman" panose="02020603050405020304" pitchFamily="18" charset="0"/>
                <a:sym typeface="Nanum Gothic"/>
              </a:rPr>
              <a:t>Bảo vệ cho gốc của hoa</a:t>
            </a:r>
            <a:endParaRPr sz="2133" kern="0" dirty="0">
              <a:solidFill>
                <a:srgbClr val="3A4258"/>
              </a:solidFill>
              <a:latin typeface="Times New Roman" panose="02020603050405020304" pitchFamily="18" charset="0"/>
              <a:ea typeface="Nanum Gothic"/>
              <a:cs typeface="Times New Roman" panose="02020603050405020304" pitchFamily="18" charset="0"/>
              <a:sym typeface="Nanum Gothic"/>
            </a:endParaRPr>
          </a:p>
        </p:txBody>
      </p:sp>
      <p:sp>
        <p:nvSpPr>
          <p:cNvPr id="12983" name="Google Shape;12983;p67"/>
          <p:cNvSpPr txBox="1"/>
          <p:nvPr/>
        </p:nvSpPr>
        <p:spPr>
          <a:xfrm flipH="1">
            <a:off x="4775201" y="5406367"/>
            <a:ext cx="1959668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4CC2A3"/>
                </a:solidFill>
                <a:latin typeface="Times New Roman" panose="02020603050405020304" pitchFamily="18" charset="0"/>
                <a:ea typeface="Patrick Hand"/>
                <a:cs typeface="Times New Roman" panose="02020603050405020304" pitchFamily="18" charset="0"/>
                <a:sym typeface="Patrick Hand"/>
              </a:rPr>
              <a:t>Cuống hoa</a:t>
            </a:r>
            <a:endParaRPr sz="3333" b="1" kern="0" dirty="0">
              <a:solidFill>
                <a:srgbClr val="4CC2A3"/>
              </a:solidFill>
              <a:latin typeface="Times New Roman" panose="02020603050405020304" pitchFamily="18" charset="0"/>
              <a:ea typeface="Patrick Hand"/>
              <a:cs typeface="Times New Roman" panose="02020603050405020304" pitchFamily="18" charset="0"/>
              <a:sym typeface="Patrick Hand"/>
            </a:endParaRPr>
          </a:p>
        </p:txBody>
      </p:sp>
      <p:sp>
        <p:nvSpPr>
          <p:cNvPr id="12984" name="Google Shape;12984;p67"/>
          <p:cNvSpPr txBox="1"/>
          <p:nvPr/>
        </p:nvSpPr>
        <p:spPr>
          <a:xfrm flipH="1">
            <a:off x="1162756" y="5280167"/>
            <a:ext cx="3779701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2133" kern="0" dirty="0">
                <a:solidFill>
                  <a:srgbClr val="3A4258"/>
                </a:solidFill>
                <a:latin typeface="Times New Roman" panose="02020603050405020304" pitchFamily="18" charset="0"/>
                <a:ea typeface="Nanum Gothic"/>
                <a:cs typeface="Times New Roman" panose="02020603050405020304" pitchFamily="18" charset="0"/>
                <a:sym typeface="Nanum Gothic"/>
              </a:rPr>
              <a:t>Nâng đỡ cho hoa</a:t>
            </a:r>
            <a:endParaRPr sz="2133" kern="0" dirty="0">
              <a:solidFill>
                <a:srgbClr val="3A4258"/>
              </a:solidFill>
              <a:latin typeface="Times New Roman" panose="02020603050405020304" pitchFamily="18" charset="0"/>
              <a:ea typeface="Nanum Gothic"/>
              <a:cs typeface="Times New Roman" panose="02020603050405020304" pitchFamily="18" charset="0"/>
              <a:sym typeface="Nanum Gothic"/>
            </a:endParaRPr>
          </a:p>
        </p:txBody>
      </p:sp>
      <p:grpSp>
        <p:nvGrpSpPr>
          <p:cNvPr id="12985" name="Google Shape;12985;p67"/>
          <p:cNvGrpSpPr/>
          <p:nvPr/>
        </p:nvGrpSpPr>
        <p:grpSpPr>
          <a:xfrm>
            <a:off x="6734868" y="2053934"/>
            <a:ext cx="3727755" cy="4628423"/>
            <a:chOff x="5051151" y="1601543"/>
            <a:chExt cx="2795816" cy="3471317"/>
          </a:xfrm>
        </p:grpSpPr>
        <p:grpSp>
          <p:nvGrpSpPr>
            <p:cNvPr id="12986" name="Google Shape;12986;p67"/>
            <p:cNvGrpSpPr/>
            <p:nvPr/>
          </p:nvGrpSpPr>
          <p:grpSpPr>
            <a:xfrm flipH="1">
              <a:off x="5782956" y="1601543"/>
              <a:ext cx="2064011" cy="3471317"/>
              <a:chOff x="1620217" y="1729513"/>
              <a:chExt cx="1988066" cy="3343592"/>
            </a:xfrm>
          </p:grpSpPr>
          <p:sp>
            <p:nvSpPr>
              <p:cNvPr id="12987" name="Google Shape;12987;p67"/>
              <p:cNvSpPr/>
              <p:nvPr/>
            </p:nvSpPr>
            <p:spPr>
              <a:xfrm>
                <a:off x="2067575" y="3186474"/>
                <a:ext cx="1130824" cy="1886630"/>
              </a:xfrm>
              <a:custGeom>
                <a:avLst/>
                <a:gdLst/>
                <a:ahLst/>
                <a:cxnLst/>
                <a:rect l="l" t="t" r="r" b="b"/>
                <a:pathLst>
                  <a:path w="1785" h="2978" extrusionOk="0">
                    <a:moveTo>
                      <a:pt x="487" y="0"/>
                    </a:moveTo>
                    <a:lnTo>
                      <a:pt x="487" y="0"/>
                    </a:lnTo>
                    <a:cubicBezTo>
                      <a:pt x="630" y="345"/>
                      <a:pt x="772" y="679"/>
                      <a:pt x="821" y="1095"/>
                    </a:cubicBezTo>
                    <a:cubicBezTo>
                      <a:pt x="698" y="996"/>
                      <a:pt x="213" y="246"/>
                      <a:pt x="47" y="246"/>
                    </a:cubicBezTo>
                    <a:cubicBezTo>
                      <a:pt x="29" y="246"/>
                      <a:pt x="15" y="255"/>
                      <a:pt x="6" y="274"/>
                    </a:cubicBezTo>
                    <a:cubicBezTo>
                      <a:pt x="0" y="279"/>
                      <a:pt x="493" y="1133"/>
                      <a:pt x="553" y="1199"/>
                    </a:cubicBezTo>
                    <a:cubicBezTo>
                      <a:pt x="843" y="1478"/>
                      <a:pt x="964" y="1648"/>
                      <a:pt x="985" y="1976"/>
                    </a:cubicBezTo>
                    <a:cubicBezTo>
                      <a:pt x="920" y="1886"/>
                      <a:pt x="461" y="1287"/>
                      <a:pt x="304" y="1287"/>
                    </a:cubicBezTo>
                    <a:cubicBezTo>
                      <a:pt x="289" y="1287"/>
                      <a:pt x="277" y="1292"/>
                      <a:pt x="268" y="1303"/>
                    </a:cubicBezTo>
                    <a:cubicBezTo>
                      <a:pt x="49" y="1576"/>
                      <a:pt x="712" y="2080"/>
                      <a:pt x="860" y="2310"/>
                    </a:cubicBezTo>
                    <a:cubicBezTo>
                      <a:pt x="816" y="2529"/>
                      <a:pt x="788" y="2753"/>
                      <a:pt x="794" y="2978"/>
                    </a:cubicBezTo>
                    <a:cubicBezTo>
                      <a:pt x="936" y="2720"/>
                      <a:pt x="871" y="2403"/>
                      <a:pt x="1122" y="2195"/>
                    </a:cubicBezTo>
                    <a:cubicBezTo>
                      <a:pt x="1407" y="1971"/>
                      <a:pt x="1637" y="1801"/>
                      <a:pt x="1785" y="1440"/>
                    </a:cubicBezTo>
                    <a:lnTo>
                      <a:pt x="1785" y="1440"/>
                    </a:lnTo>
                    <a:cubicBezTo>
                      <a:pt x="1549" y="1560"/>
                      <a:pt x="1347" y="1735"/>
                      <a:pt x="1128" y="1888"/>
                    </a:cubicBezTo>
                    <a:cubicBezTo>
                      <a:pt x="1155" y="1615"/>
                      <a:pt x="969" y="1325"/>
                      <a:pt x="925" y="1089"/>
                    </a:cubicBezTo>
                    <a:cubicBezTo>
                      <a:pt x="887" y="909"/>
                      <a:pt x="892" y="952"/>
                      <a:pt x="975" y="766"/>
                    </a:cubicBezTo>
                    <a:cubicBezTo>
                      <a:pt x="1007" y="695"/>
                      <a:pt x="1325" y="389"/>
                      <a:pt x="1467" y="170"/>
                    </a:cubicBezTo>
                    <a:lnTo>
                      <a:pt x="1374" y="60"/>
                    </a:lnTo>
                    <a:cubicBezTo>
                      <a:pt x="1319" y="66"/>
                      <a:pt x="1265" y="66"/>
                      <a:pt x="1204" y="66"/>
                    </a:cubicBezTo>
                    <a:cubicBezTo>
                      <a:pt x="1040" y="208"/>
                      <a:pt x="898" y="367"/>
                      <a:pt x="772" y="536"/>
                    </a:cubicBezTo>
                    <a:cubicBezTo>
                      <a:pt x="706" y="378"/>
                      <a:pt x="673" y="208"/>
                      <a:pt x="679" y="33"/>
                    </a:cubicBezTo>
                    <a:cubicBezTo>
                      <a:pt x="613" y="27"/>
                      <a:pt x="553" y="16"/>
                      <a:pt x="4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88" name="Google Shape;12988;p67"/>
              <p:cNvSpPr/>
              <p:nvPr/>
            </p:nvSpPr>
            <p:spPr>
              <a:xfrm>
                <a:off x="1620217" y="1729513"/>
                <a:ext cx="1988066" cy="1860049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3719" extrusionOk="0">
                    <a:moveTo>
                      <a:pt x="1883" y="1"/>
                    </a:moveTo>
                    <a:cubicBezTo>
                      <a:pt x="1861" y="1"/>
                      <a:pt x="1838" y="4"/>
                      <a:pt x="1813" y="10"/>
                    </a:cubicBezTo>
                    <a:cubicBezTo>
                      <a:pt x="1648" y="49"/>
                      <a:pt x="1528" y="196"/>
                      <a:pt x="1522" y="366"/>
                    </a:cubicBezTo>
                    <a:cubicBezTo>
                      <a:pt x="1484" y="366"/>
                      <a:pt x="1429" y="311"/>
                      <a:pt x="1391" y="295"/>
                    </a:cubicBezTo>
                    <a:cubicBezTo>
                      <a:pt x="1353" y="278"/>
                      <a:pt x="1309" y="268"/>
                      <a:pt x="1265" y="262"/>
                    </a:cubicBezTo>
                    <a:cubicBezTo>
                      <a:pt x="1258" y="262"/>
                      <a:pt x="1251" y="261"/>
                      <a:pt x="1243" y="261"/>
                    </a:cubicBezTo>
                    <a:cubicBezTo>
                      <a:pt x="1162" y="261"/>
                      <a:pt x="1079" y="289"/>
                      <a:pt x="1019" y="344"/>
                    </a:cubicBezTo>
                    <a:cubicBezTo>
                      <a:pt x="805" y="541"/>
                      <a:pt x="948" y="913"/>
                      <a:pt x="1008" y="1143"/>
                    </a:cubicBezTo>
                    <a:cubicBezTo>
                      <a:pt x="805" y="1039"/>
                      <a:pt x="570" y="881"/>
                      <a:pt x="335" y="875"/>
                    </a:cubicBezTo>
                    <a:cubicBezTo>
                      <a:pt x="236" y="875"/>
                      <a:pt x="138" y="892"/>
                      <a:pt x="105" y="996"/>
                    </a:cubicBezTo>
                    <a:cubicBezTo>
                      <a:pt x="72" y="1100"/>
                      <a:pt x="159" y="1193"/>
                      <a:pt x="220" y="1275"/>
                    </a:cubicBezTo>
                    <a:cubicBezTo>
                      <a:pt x="132" y="1324"/>
                      <a:pt x="39" y="1373"/>
                      <a:pt x="17" y="1483"/>
                    </a:cubicBezTo>
                    <a:cubicBezTo>
                      <a:pt x="1" y="1559"/>
                      <a:pt x="39" y="1598"/>
                      <a:pt x="83" y="1652"/>
                    </a:cubicBezTo>
                    <a:cubicBezTo>
                      <a:pt x="143" y="1729"/>
                      <a:pt x="121" y="1756"/>
                      <a:pt x="94" y="1844"/>
                    </a:cubicBezTo>
                    <a:cubicBezTo>
                      <a:pt x="45" y="1953"/>
                      <a:pt x="83" y="2079"/>
                      <a:pt x="187" y="2145"/>
                    </a:cubicBezTo>
                    <a:cubicBezTo>
                      <a:pt x="281" y="2216"/>
                      <a:pt x="396" y="2255"/>
                      <a:pt x="516" y="2255"/>
                    </a:cubicBezTo>
                    <a:cubicBezTo>
                      <a:pt x="543" y="2255"/>
                      <a:pt x="570" y="2253"/>
                      <a:pt x="597" y="2249"/>
                    </a:cubicBezTo>
                    <a:lnTo>
                      <a:pt x="597" y="2249"/>
                    </a:lnTo>
                    <a:cubicBezTo>
                      <a:pt x="526" y="2265"/>
                      <a:pt x="504" y="2331"/>
                      <a:pt x="461" y="2375"/>
                    </a:cubicBezTo>
                    <a:cubicBezTo>
                      <a:pt x="395" y="2441"/>
                      <a:pt x="313" y="2490"/>
                      <a:pt x="247" y="2550"/>
                    </a:cubicBezTo>
                    <a:cubicBezTo>
                      <a:pt x="132" y="2665"/>
                      <a:pt x="72" y="2698"/>
                      <a:pt x="132" y="2862"/>
                    </a:cubicBezTo>
                    <a:cubicBezTo>
                      <a:pt x="171" y="2982"/>
                      <a:pt x="268" y="3035"/>
                      <a:pt x="387" y="3035"/>
                    </a:cubicBezTo>
                    <a:cubicBezTo>
                      <a:pt x="404" y="3035"/>
                      <a:pt x="421" y="3034"/>
                      <a:pt x="439" y="3032"/>
                    </a:cubicBezTo>
                    <a:cubicBezTo>
                      <a:pt x="451" y="3032"/>
                      <a:pt x="480" y="3020"/>
                      <a:pt x="501" y="3020"/>
                    </a:cubicBezTo>
                    <a:cubicBezTo>
                      <a:pt x="509" y="3020"/>
                      <a:pt x="516" y="3022"/>
                      <a:pt x="521" y="3026"/>
                    </a:cubicBezTo>
                    <a:cubicBezTo>
                      <a:pt x="554" y="3059"/>
                      <a:pt x="515" y="3086"/>
                      <a:pt x="515" y="3125"/>
                    </a:cubicBezTo>
                    <a:cubicBezTo>
                      <a:pt x="515" y="3196"/>
                      <a:pt x="592" y="3294"/>
                      <a:pt x="647" y="3333"/>
                    </a:cubicBezTo>
                    <a:cubicBezTo>
                      <a:pt x="695" y="3363"/>
                      <a:pt x="749" y="3380"/>
                      <a:pt x="806" y="3380"/>
                    </a:cubicBezTo>
                    <a:cubicBezTo>
                      <a:pt x="820" y="3380"/>
                      <a:pt x="835" y="3379"/>
                      <a:pt x="849" y="3377"/>
                    </a:cubicBezTo>
                    <a:cubicBezTo>
                      <a:pt x="948" y="3377"/>
                      <a:pt x="942" y="3398"/>
                      <a:pt x="991" y="3486"/>
                    </a:cubicBezTo>
                    <a:cubicBezTo>
                      <a:pt x="1048" y="3572"/>
                      <a:pt x="1109" y="3618"/>
                      <a:pt x="1192" y="3618"/>
                    </a:cubicBezTo>
                    <a:cubicBezTo>
                      <a:pt x="1221" y="3618"/>
                      <a:pt x="1252" y="3612"/>
                      <a:pt x="1287" y="3601"/>
                    </a:cubicBezTo>
                    <a:cubicBezTo>
                      <a:pt x="1347" y="3590"/>
                      <a:pt x="1407" y="3568"/>
                      <a:pt x="1468" y="3535"/>
                    </a:cubicBezTo>
                    <a:cubicBezTo>
                      <a:pt x="1517" y="3481"/>
                      <a:pt x="1566" y="3420"/>
                      <a:pt x="1605" y="3355"/>
                    </a:cubicBezTo>
                    <a:cubicBezTo>
                      <a:pt x="1725" y="3196"/>
                      <a:pt x="1780" y="3015"/>
                      <a:pt x="1845" y="2829"/>
                    </a:cubicBezTo>
                    <a:cubicBezTo>
                      <a:pt x="1911" y="2900"/>
                      <a:pt x="1911" y="2988"/>
                      <a:pt x="1938" y="3081"/>
                    </a:cubicBezTo>
                    <a:cubicBezTo>
                      <a:pt x="1960" y="3169"/>
                      <a:pt x="1993" y="3251"/>
                      <a:pt x="2031" y="3338"/>
                    </a:cubicBezTo>
                    <a:cubicBezTo>
                      <a:pt x="2097" y="3475"/>
                      <a:pt x="2207" y="3628"/>
                      <a:pt x="2354" y="3694"/>
                    </a:cubicBezTo>
                    <a:cubicBezTo>
                      <a:pt x="2393" y="3711"/>
                      <a:pt x="2426" y="3719"/>
                      <a:pt x="2454" y="3719"/>
                    </a:cubicBezTo>
                    <a:cubicBezTo>
                      <a:pt x="2551" y="3719"/>
                      <a:pt x="2590" y="3625"/>
                      <a:pt x="2628" y="3519"/>
                    </a:cubicBezTo>
                    <a:cubicBezTo>
                      <a:pt x="2645" y="3478"/>
                      <a:pt x="2657" y="3467"/>
                      <a:pt x="2675" y="3467"/>
                    </a:cubicBezTo>
                    <a:cubicBezTo>
                      <a:pt x="2694" y="3467"/>
                      <a:pt x="2718" y="3478"/>
                      <a:pt x="2759" y="3481"/>
                    </a:cubicBezTo>
                    <a:cubicBezTo>
                      <a:pt x="2772" y="3482"/>
                      <a:pt x="2785" y="3483"/>
                      <a:pt x="2797" y="3483"/>
                    </a:cubicBezTo>
                    <a:cubicBezTo>
                      <a:pt x="2872" y="3483"/>
                      <a:pt x="2944" y="3455"/>
                      <a:pt x="3000" y="3404"/>
                    </a:cubicBezTo>
                    <a:cubicBezTo>
                      <a:pt x="3055" y="3355"/>
                      <a:pt x="3077" y="3273"/>
                      <a:pt x="3055" y="3201"/>
                    </a:cubicBezTo>
                    <a:cubicBezTo>
                      <a:pt x="3044" y="3141"/>
                      <a:pt x="3006" y="3108"/>
                      <a:pt x="3055" y="3076"/>
                    </a:cubicBezTo>
                    <a:cubicBezTo>
                      <a:pt x="3076" y="3063"/>
                      <a:pt x="3103" y="3060"/>
                      <a:pt x="3132" y="3060"/>
                    </a:cubicBezTo>
                    <a:cubicBezTo>
                      <a:pt x="3155" y="3060"/>
                      <a:pt x="3178" y="3062"/>
                      <a:pt x="3201" y="3062"/>
                    </a:cubicBezTo>
                    <a:cubicBezTo>
                      <a:pt x="3222" y="3062"/>
                      <a:pt x="3241" y="3060"/>
                      <a:pt x="3258" y="3054"/>
                    </a:cubicBezTo>
                    <a:cubicBezTo>
                      <a:pt x="3312" y="3032"/>
                      <a:pt x="3362" y="2988"/>
                      <a:pt x="3389" y="2933"/>
                    </a:cubicBezTo>
                    <a:cubicBezTo>
                      <a:pt x="3444" y="2807"/>
                      <a:pt x="3433" y="2660"/>
                      <a:pt x="3362" y="2539"/>
                    </a:cubicBezTo>
                    <a:cubicBezTo>
                      <a:pt x="3318" y="2468"/>
                      <a:pt x="3263" y="2402"/>
                      <a:pt x="3197" y="2353"/>
                    </a:cubicBezTo>
                    <a:cubicBezTo>
                      <a:pt x="3137" y="2309"/>
                      <a:pt x="3044" y="2276"/>
                      <a:pt x="3006" y="2211"/>
                    </a:cubicBezTo>
                    <a:cubicBezTo>
                      <a:pt x="3263" y="2200"/>
                      <a:pt x="3575" y="2222"/>
                      <a:pt x="3794" y="2057"/>
                    </a:cubicBezTo>
                    <a:cubicBezTo>
                      <a:pt x="3975" y="1926"/>
                      <a:pt x="3947" y="1647"/>
                      <a:pt x="3739" y="1559"/>
                    </a:cubicBezTo>
                    <a:cubicBezTo>
                      <a:pt x="3641" y="1510"/>
                      <a:pt x="3723" y="1483"/>
                      <a:pt x="3783" y="1422"/>
                    </a:cubicBezTo>
                    <a:cubicBezTo>
                      <a:pt x="3849" y="1368"/>
                      <a:pt x="3882" y="1286"/>
                      <a:pt x="3876" y="1198"/>
                    </a:cubicBezTo>
                    <a:cubicBezTo>
                      <a:pt x="3854" y="1073"/>
                      <a:pt x="3784" y="1039"/>
                      <a:pt x="3699" y="1039"/>
                    </a:cubicBezTo>
                    <a:cubicBezTo>
                      <a:pt x="3636" y="1039"/>
                      <a:pt x="3564" y="1058"/>
                      <a:pt x="3498" y="1072"/>
                    </a:cubicBezTo>
                    <a:cubicBezTo>
                      <a:pt x="3482" y="1034"/>
                      <a:pt x="3531" y="957"/>
                      <a:pt x="3542" y="919"/>
                    </a:cubicBezTo>
                    <a:cubicBezTo>
                      <a:pt x="3553" y="870"/>
                      <a:pt x="3553" y="820"/>
                      <a:pt x="3537" y="771"/>
                    </a:cubicBezTo>
                    <a:cubicBezTo>
                      <a:pt x="3501" y="677"/>
                      <a:pt x="3396" y="653"/>
                      <a:pt x="3300" y="653"/>
                    </a:cubicBezTo>
                    <a:cubicBezTo>
                      <a:pt x="3278" y="653"/>
                      <a:pt x="3256" y="654"/>
                      <a:pt x="3236" y="656"/>
                    </a:cubicBezTo>
                    <a:cubicBezTo>
                      <a:pt x="2907" y="700"/>
                      <a:pt x="2601" y="952"/>
                      <a:pt x="2338" y="1138"/>
                    </a:cubicBezTo>
                    <a:cubicBezTo>
                      <a:pt x="2294" y="1078"/>
                      <a:pt x="2480" y="809"/>
                      <a:pt x="2508" y="738"/>
                    </a:cubicBezTo>
                    <a:cubicBezTo>
                      <a:pt x="2568" y="601"/>
                      <a:pt x="2639" y="454"/>
                      <a:pt x="2634" y="300"/>
                    </a:cubicBezTo>
                    <a:cubicBezTo>
                      <a:pt x="2634" y="207"/>
                      <a:pt x="2590" y="98"/>
                      <a:pt x="2491" y="71"/>
                    </a:cubicBezTo>
                    <a:cubicBezTo>
                      <a:pt x="2472" y="65"/>
                      <a:pt x="2453" y="63"/>
                      <a:pt x="2436" y="63"/>
                    </a:cubicBezTo>
                    <a:cubicBezTo>
                      <a:pt x="2328" y="63"/>
                      <a:pt x="2249" y="153"/>
                      <a:pt x="2174" y="218"/>
                    </a:cubicBezTo>
                    <a:cubicBezTo>
                      <a:pt x="2099" y="102"/>
                      <a:pt x="2012" y="1"/>
                      <a:pt x="18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89" name="Google Shape;12989;p67"/>
              <p:cNvSpPr/>
              <p:nvPr/>
            </p:nvSpPr>
            <p:spPr>
              <a:xfrm>
                <a:off x="2008823" y="2085375"/>
                <a:ext cx="1130822" cy="103830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076" extrusionOk="0">
                    <a:moveTo>
                      <a:pt x="908" y="0"/>
                    </a:moveTo>
                    <a:cubicBezTo>
                      <a:pt x="820" y="0"/>
                      <a:pt x="860" y="119"/>
                      <a:pt x="860" y="193"/>
                    </a:cubicBezTo>
                    <a:cubicBezTo>
                      <a:pt x="866" y="318"/>
                      <a:pt x="888" y="444"/>
                      <a:pt x="899" y="570"/>
                    </a:cubicBezTo>
                    <a:cubicBezTo>
                      <a:pt x="751" y="439"/>
                      <a:pt x="674" y="198"/>
                      <a:pt x="455" y="149"/>
                    </a:cubicBezTo>
                    <a:cubicBezTo>
                      <a:pt x="432" y="143"/>
                      <a:pt x="413" y="141"/>
                      <a:pt x="397" y="141"/>
                    </a:cubicBezTo>
                    <a:cubicBezTo>
                      <a:pt x="202" y="141"/>
                      <a:pt x="482" y="511"/>
                      <a:pt x="537" y="587"/>
                    </a:cubicBezTo>
                    <a:cubicBezTo>
                      <a:pt x="455" y="558"/>
                      <a:pt x="314" y="478"/>
                      <a:pt x="218" y="478"/>
                    </a:cubicBezTo>
                    <a:cubicBezTo>
                      <a:pt x="205" y="478"/>
                      <a:pt x="193" y="479"/>
                      <a:pt x="182" y="483"/>
                    </a:cubicBezTo>
                    <a:cubicBezTo>
                      <a:pt x="50" y="515"/>
                      <a:pt x="165" y="625"/>
                      <a:pt x="220" y="669"/>
                    </a:cubicBezTo>
                    <a:cubicBezTo>
                      <a:pt x="302" y="729"/>
                      <a:pt x="696" y="948"/>
                      <a:pt x="663" y="959"/>
                    </a:cubicBezTo>
                    <a:cubicBezTo>
                      <a:pt x="658" y="960"/>
                      <a:pt x="651" y="960"/>
                      <a:pt x="642" y="960"/>
                    </a:cubicBezTo>
                    <a:cubicBezTo>
                      <a:pt x="573" y="960"/>
                      <a:pt x="396" y="930"/>
                      <a:pt x="309" y="930"/>
                    </a:cubicBezTo>
                    <a:cubicBezTo>
                      <a:pt x="298" y="930"/>
                      <a:pt x="288" y="930"/>
                      <a:pt x="280" y="931"/>
                    </a:cubicBezTo>
                    <a:cubicBezTo>
                      <a:pt x="204" y="942"/>
                      <a:pt x="89" y="959"/>
                      <a:pt x="50" y="1035"/>
                    </a:cubicBezTo>
                    <a:cubicBezTo>
                      <a:pt x="1" y="1139"/>
                      <a:pt x="127" y="1134"/>
                      <a:pt x="198" y="1139"/>
                    </a:cubicBezTo>
                    <a:cubicBezTo>
                      <a:pt x="275" y="1150"/>
                      <a:pt x="346" y="1150"/>
                      <a:pt x="422" y="1161"/>
                    </a:cubicBezTo>
                    <a:cubicBezTo>
                      <a:pt x="440" y="1161"/>
                      <a:pt x="576" y="1143"/>
                      <a:pt x="655" y="1143"/>
                    </a:cubicBezTo>
                    <a:cubicBezTo>
                      <a:pt x="699" y="1143"/>
                      <a:pt x="725" y="1149"/>
                      <a:pt x="702" y="1167"/>
                    </a:cubicBezTo>
                    <a:cubicBezTo>
                      <a:pt x="674" y="1194"/>
                      <a:pt x="614" y="1194"/>
                      <a:pt x="576" y="1211"/>
                    </a:cubicBezTo>
                    <a:cubicBezTo>
                      <a:pt x="537" y="1227"/>
                      <a:pt x="505" y="1249"/>
                      <a:pt x="466" y="1265"/>
                    </a:cubicBezTo>
                    <a:cubicBezTo>
                      <a:pt x="390" y="1304"/>
                      <a:pt x="286" y="1331"/>
                      <a:pt x="225" y="1391"/>
                    </a:cubicBezTo>
                    <a:cubicBezTo>
                      <a:pt x="165" y="1451"/>
                      <a:pt x="143" y="1517"/>
                      <a:pt x="242" y="1534"/>
                    </a:cubicBezTo>
                    <a:cubicBezTo>
                      <a:pt x="265" y="1536"/>
                      <a:pt x="289" y="1537"/>
                      <a:pt x="313" y="1537"/>
                    </a:cubicBezTo>
                    <a:cubicBezTo>
                      <a:pt x="406" y="1537"/>
                      <a:pt x="501" y="1520"/>
                      <a:pt x="592" y="1490"/>
                    </a:cubicBezTo>
                    <a:cubicBezTo>
                      <a:pt x="628" y="1476"/>
                      <a:pt x="655" y="1467"/>
                      <a:pt x="670" y="1467"/>
                    </a:cubicBezTo>
                    <a:cubicBezTo>
                      <a:pt x="692" y="1467"/>
                      <a:pt x="690" y="1485"/>
                      <a:pt x="658" y="1534"/>
                    </a:cubicBezTo>
                    <a:cubicBezTo>
                      <a:pt x="603" y="1616"/>
                      <a:pt x="384" y="1961"/>
                      <a:pt x="625" y="1971"/>
                    </a:cubicBezTo>
                    <a:cubicBezTo>
                      <a:pt x="627" y="1972"/>
                      <a:pt x="629" y="1972"/>
                      <a:pt x="632" y="1972"/>
                    </a:cubicBezTo>
                    <a:cubicBezTo>
                      <a:pt x="782" y="1972"/>
                      <a:pt x="1012" y="1644"/>
                      <a:pt x="1060" y="1644"/>
                    </a:cubicBezTo>
                    <a:cubicBezTo>
                      <a:pt x="1065" y="1644"/>
                      <a:pt x="1067" y="1647"/>
                      <a:pt x="1068" y="1654"/>
                    </a:cubicBezTo>
                    <a:cubicBezTo>
                      <a:pt x="1090" y="1742"/>
                      <a:pt x="1118" y="1829"/>
                      <a:pt x="1134" y="1922"/>
                    </a:cubicBezTo>
                    <a:cubicBezTo>
                      <a:pt x="1169" y="1961"/>
                      <a:pt x="1217" y="2076"/>
                      <a:pt x="1279" y="2076"/>
                    </a:cubicBezTo>
                    <a:cubicBezTo>
                      <a:pt x="1295" y="2076"/>
                      <a:pt x="1313" y="2068"/>
                      <a:pt x="1331" y="2048"/>
                    </a:cubicBezTo>
                    <a:cubicBezTo>
                      <a:pt x="1397" y="1971"/>
                      <a:pt x="1353" y="1769"/>
                      <a:pt x="1331" y="1681"/>
                    </a:cubicBezTo>
                    <a:lnTo>
                      <a:pt x="1331" y="1681"/>
                    </a:lnTo>
                    <a:cubicBezTo>
                      <a:pt x="1391" y="1723"/>
                      <a:pt x="1563" y="1943"/>
                      <a:pt x="1669" y="1943"/>
                    </a:cubicBezTo>
                    <a:cubicBezTo>
                      <a:pt x="1688" y="1943"/>
                      <a:pt x="1706" y="1935"/>
                      <a:pt x="1720" y="1917"/>
                    </a:cubicBezTo>
                    <a:cubicBezTo>
                      <a:pt x="1764" y="1862"/>
                      <a:pt x="1709" y="1714"/>
                      <a:pt x="1687" y="1659"/>
                    </a:cubicBezTo>
                    <a:cubicBezTo>
                      <a:pt x="1632" y="1566"/>
                      <a:pt x="1577" y="1484"/>
                      <a:pt x="1506" y="1402"/>
                    </a:cubicBezTo>
                    <a:cubicBezTo>
                      <a:pt x="1511" y="1402"/>
                      <a:pt x="1515" y="1401"/>
                      <a:pt x="1520" y="1401"/>
                    </a:cubicBezTo>
                    <a:cubicBezTo>
                      <a:pt x="1589" y="1401"/>
                      <a:pt x="1674" y="1475"/>
                      <a:pt x="1731" y="1501"/>
                    </a:cubicBezTo>
                    <a:cubicBezTo>
                      <a:pt x="1818" y="1539"/>
                      <a:pt x="1906" y="1572"/>
                      <a:pt x="1999" y="1599"/>
                    </a:cubicBezTo>
                    <a:cubicBezTo>
                      <a:pt x="2015" y="1603"/>
                      <a:pt x="2032" y="1604"/>
                      <a:pt x="2049" y="1604"/>
                    </a:cubicBezTo>
                    <a:cubicBezTo>
                      <a:pt x="2149" y="1604"/>
                      <a:pt x="2261" y="1551"/>
                      <a:pt x="2196" y="1435"/>
                    </a:cubicBezTo>
                    <a:cubicBezTo>
                      <a:pt x="2125" y="1315"/>
                      <a:pt x="1911" y="1260"/>
                      <a:pt x="1791" y="1222"/>
                    </a:cubicBezTo>
                    <a:cubicBezTo>
                      <a:pt x="1731" y="1200"/>
                      <a:pt x="1605" y="1085"/>
                      <a:pt x="1660" y="1074"/>
                    </a:cubicBezTo>
                    <a:cubicBezTo>
                      <a:pt x="1824" y="1052"/>
                      <a:pt x="1988" y="997"/>
                      <a:pt x="2136" y="926"/>
                    </a:cubicBezTo>
                    <a:cubicBezTo>
                      <a:pt x="2249" y="859"/>
                      <a:pt x="2256" y="733"/>
                      <a:pt x="2127" y="733"/>
                    </a:cubicBezTo>
                    <a:cubicBezTo>
                      <a:pt x="2119" y="733"/>
                      <a:pt x="2111" y="734"/>
                      <a:pt x="2103" y="734"/>
                    </a:cubicBezTo>
                    <a:cubicBezTo>
                      <a:pt x="1928" y="751"/>
                      <a:pt x="1753" y="800"/>
                      <a:pt x="1583" y="838"/>
                    </a:cubicBezTo>
                    <a:cubicBezTo>
                      <a:pt x="1621" y="762"/>
                      <a:pt x="1747" y="713"/>
                      <a:pt x="1807" y="658"/>
                    </a:cubicBezTo>
                    <a:cubicBezTo>
                      <a:pt x="1851" y="619"/>
                      <a:pt x="1982" y="494"/>
                      <a:pt x="1966" y="433"/>
                    </a:cubicBezTo>
                    <a:cubicBezTo>
                      <a:pt x="1958" y="404"/>
                      <a:pt x="1938" y="392"/>
                      <a:pt x="1910" y="392"/>
                    </a:cubicBezTo>
                    <a:cubicBezTo>
                      <a:pt x="1779" y="392"/>
                      <a:pt x="1470" y="652"/>
                      <a:pt x="1402" y="652"/>
                    </a:cubicBezTo>
                    <a:cubicBezTo>
                      <a:pt x="1452" y="548"/>
                      <a:pt x="1725" y="209"/>
                      <a:pt x="1545" y="105"/>
                    </a:cubicBezTo>
                    <a:cubicBezTo>
                      <a:pt x="1525" y="95"/>
                      <a:pt x="1506" y="90"/>
                      <a:pt x="1488" y="90"/>
                    </a:cubicBezTo>
                    <a:cubicBezTo>
                      <a:pt x="1328" y="90"/>
                      <a:pt x="1200" y="438"/>
                      <a:pt x="1150" y="526"/>
                    </a:cubicBezTo>
                    <a:cubicBezTo>
                      <a:pt x="1096" y="461"/>
                      <a:pt x="1118" y="313"/>
                      <a:pt x="1090" y="231"/>
                    </a:cubicBezTo>
                    <a:cubicBezTo>
                      <a:pt x="1074" y="160"/>
                      <a:pt x="1014" y="17"/>
                      <a:pt x="921" y="1"/>
                    </a:cubicBezTo>
                    <a:cubicBezTo>
                      <a:pt x="916" y="1"/>
                      <a:pt x="912" y="0"/>
                      <a:pt x="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0" name="Google Shape;12990;p67"/>
              <p:cNvSpPr/>
              <p:nvPr/>
            </p:nvSpPr>
            <p:spPr>
              <a:xfrm>
                <a:off x="2376923" y="2517997"/>
                <a:ext cx="382609" cy="283083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66" extrusionOk="0">
                    <a:moveTo>
                      <a:pt x="392" y="0"/>
                    </a:moveTo>
                    <a:cubicBezTo>
                      <a:pt x="387" y="0"/>
                      <a:pt x="382" y="1"/>
                      <a:pt x="376" y="1"/>
                    </a:cubicBezTo>
                    <a:cubicBezTo>
                      <a:pt x="0" y="17"/>
                      <a:pt x="4" y="565"/>
                      <a:pt x="371" y="565"/>
                    </a:cubicBezTo>
                    <a:cubicBezTo>
                      <a:pt x="378" y="565"/>
                      <a:pt x="385" y="565"/>
                      <a:pt x="393" y="565"/>
                    </a:cubicBezTo>
                    <a:cubicBezTo>
                      <a:pt x="765" y="543"/>
                      <a:pt x="754" y="0"/>
                      <a:pt x="3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1" name="Google Shape;12991;p67"/>
              <p:cNvSpPr/>
              <p:nvPr/>
            </p:nvSpPr>
            <p:spPr>
              <a:xfrm>
                <a:off x="2590981" y="2852592"/>
                <a:ext cx="84024" cy="7702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4" extrusionOk="0">
                    <a:moveTo>
                      <a:pt x="70" y="1"/>
                    </a:moveTo>
                    <a:cubicBezTo>
                      <a:pt x="36" y="1"/>
                      <a:pt x="5" y="22"/>
                      <a:pt x="3" y="71"/>
                    </a:cubicBezTo>
                    <a:cubicBezTo>
                      <a:pt x="0" y="128"/>
                      <a:pt x="32" y="153"/>
                      <a:pt x="69" y="153"/>
                    </a:cubicBezTo>
                    <a:cubicBezTo>
                      <a:pt x="109" y="153"/>
                      <a:pt x="156" y="122"/>
                      <a:pt x="167" y="71"/>
                    </a:cubicBezTo>
                    <a:cubicBezTo>
                      <a:pt x="153" y="27"/>
                      <a:pt x="109" y="1"/>
                      <a:pt x="7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2" name="Google Shape;12992;p67"/>
              <p:cNvSpPr/>
              <p:nvPr/>
            </p:nvSpPr>
            <p:spPr>
              <a:xfrm>
                <a:off x="2625990" y="2440975"/>
                <a:ext cx="92526" cy="75022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50" extrusionOk="0">
                    <a:moveTo>
                      <a:pt x="79" y="0"/>
                    </a:moveTo>
                    <a:cubicBezTo>
                      <a:pt x="50" y="0"/>
                      <a:pt x="24" y="18"/>
                      <a:pt x="15" y="62"/>
                    </a:cubicBezTo>
                    <a:cubicBezTo>
                      <a:pt x="1" y="122"/>
                      <a:pt x="36" y="150"/>
                      <a:pt x="80" y="150"/>
                    </a:cubicBezTo>
                    <a:cubicBezTo>
                      <a:pt x="119" y="150"/>
                      <a:pt x="164" y="128"/>
                      <a:pt x="185" y="89"/>
                    </a:cubicBezTo>
                    <a:cubicBezTo>
                      <a:pt x="175" y="40"/>
                      <a:pt x="124" y="0"/>
                      <a:pt x="7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3" name="Google Shape;12993;p67"/>
              <p:cNvSpPr/>
              <p:nvPr/>
            </p:nvSpPr>
            <p:spPr>
              <a:xfrm>
                <a:off x="2359418" y="2750563"/>
                <a:ext cx="103029" cy="8302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66" extrusionOk="0">
                    <a:moveTo>
                      <a:pt x="110" y="0"/>
                    </a:moveTo>
                    <a:cubicBezTo>
                      <a:pt x="107" y="0"/>
                      <a:pt x="103" y="1"/>
                      <a:pt x="99" y="1"/>
                    </a:cubicBezTo>
                    <a:cubicBezTo>
                      <a:pt x="1" y="12"/>
                      <a:pt x="23" y="165"/>
                      <a:pt x="121" y="165"/>
                    </a:cubicBezTo>
                    <a:cubicBezTo>
                      <a:pt x="205" y="134"/>
                      <a:pt x="203" y="0"/>
                      <a:pt x="11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4" name="Google Shape;12994;p67"/>
              <p:cNvSpPr/>
              <p:nvPr/>
            </p:nvSpPr>
            <p:spPr>
              <a:xfrm>
                <a:off x="2396428" y="2449478"/>
                <a:ext cx="84024" cy="72521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45" extrusionOk="0">
                    <a:moveTo>
                      <a:pt x="80" y="0"/>
                    </a:moveTo>
                    <a:cubicBezTo>
                      <a:pt x="39" y="0"/>
                      <a:pt x="0" y="26"/>
                      <a:pt x="3" y="78"/>
                    </a:cubicBezTo>
                    <a:cubicBezTo>
                      <a:pt x="6" y="123"/>
                      <a:pt x="41" y="144"/>
                      <a:pt x="79" y="144"/>
                    </a:cubicBezTo>
                    <a:cubicBezTo>
                      <a:pt x="122" y="144"/>
                      <a:pt x="167" y="116"/>
                      <a:pt x="167" y="67"/>
                    </a:cubicBezTo>
                    <a:cubicBezTo>
                      <a:pt x="157" y="22"/>
                      <a:pt x="118" y="0"/>
                      <a:pt x="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5" name="Google Shape;12995;p67"/>
              <p:cNvSpPr/>
              <p:nvPr/>
            </p:nvSpPr>
            <p:spPr>
              <a:xfrm>
                <a:off x="2690508" y="2517997"/>
                <a:ext cx="110031" cy="8002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0" extrusionOk="0">
                    <a:moveTo>
                      <a:pt x="116" y="1"/>
                    </a:moveTo>
                    <a:cubicBezTo>
                      <a:pt x="39" y="34"/>
                      <a:pt x="1" y="160"/>
                      <a:pt x="110" y="160"/>
                    </a:cubicBezTo>
                    <a:cubicBezTo>
                      <a:pt x="112" y="160"/>
                      <a:pt x="114" y="160"/>
                      <a:pt x="116" y="160"/>
                    </a:cubicBezTo>
                    <a:cubicBezTo>
                      <a:pt x="219" y="160"/>
                      <a:pt x="207" y="22"/>
                      <a:pt x="1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6" name="Google Shape;12996;p67"/>
              <p:cNvSpPr/>
              <p:nvPr/>
            </p:nvSpPr>
            <p:spPr>
              <a:xfrm>
                <a:off x="2499456" y="2413968"/>
                <a:ext cx="110031" cy="7502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50" extrusionOk="0">
                    <a:moveTo>
                      <a:pt x="125" y="1"/>
                    </a:moveTo>
                    <a:cubicBezTo>
                      <a:pt x="123" y="1"/>
                      <a:pt x="122" y="1"/>
                      <a:pt x="120" y="1"/>
                    </a:cubicBezTo>
                    <a:cubicBezTo>
                      <a:pt x="18" y="17"/>
                      <a:pt x="0" y="149"/>
                      <a:pt x="108" y="149"/>
                    </a:cubicBezTo>
                    <a:cubicBezTo>
                      <a:pt x="110" y="149"/>
                      <a:pt x="112" y="149"/>
                      <a:pt x="115" y="149"/>
                    </a:cubicBezTo>
                    <a:cubicBezTo>
                      <a:pt x="120" y="149"/>
                      <a:pt x="124" y="150"/>
                      <a:pt x="129" y="150"/>
                    </a:cubicBezTo>
                    <a:cubicBezTo>
                      <a:pt x="217" y="150"/>
                      <a:pt x="219" y="1"/>
                      <a:pt x="1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7" name="Google Shape;12997;p67"/>
              <p:cNvSpPr/>
              <p:nvPr/>
            </p:nvSpPr>
            <p:spPr>
              <a:xfrm>
                <a:off x="2688007" y="2778071"/>
                <a:ext cx="102529" cy="74522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49" extrusionOk="0">
                    <a:moveTo>
                      <a:pt x="104" y="0"/>
                    </a:moveTo>
                    <a:cubicBezTo>
                      <a:pt x="100" y="0"/>
                      <a:pt x="97" y="0"/>
                      <a:pt x="94" y="1"/>
                    </a:cubicBezTo>
                    <a:cubicBezTo>
                      <a:pt x="11" y="23"/>
                      <a:pt x="0" y="149"/>
                      <a:pt x="99" y="149"/>
                    </a:cubicBezTo>
                    <a:cubicBezTo>
                      <a:pt x="101" y="149"/>
                      <a:pt x="103" y="149"/>
                      <a:pt x="104" y="149"/>
                    </a:cubicBezTo>
                    <a:cubicBezTo>
                      <a:pt x="205" y="149"/>
                      <a:pt x="202" y="0"/>
                      <a:pt x="10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8" name="Google Shape;12998;p67"/>
              <p:cNvSpPr/>
              <p:nvPr/>
            </p:nvSpPr>
            <p:spPr>
              <a:xfrm>
                <a:off x="2312905" y="2549506"/>
                <a:ext cx="85524" cy="73522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47" extrusionOk="0">
                    <a:moveTo>
                      <a:pt x="79" y="1"/>
                    </a:moveTo>
                    <a:cubicBezTo>
                      <a:pt x="38" y="1"/>
                      <a:pt x="0" y="27"/>
                      <a:pt x="6" y="80"/>
                    </a:cubicBezTo>
                    <a:cubicBezTo>
                      <a:pt x="9" y="126"/>
                      <a:pt x="44" y="147"/>
                      <a:pt x="82" y="147"/>
                    </a:cubicBezTo>
                    <a:cubicBezTo>
                      <a:pt x="125" y="147"/>
                      <a:pt x="170" y="119"/>
                      <a:pt x="170" y="69"/>
                    </a:cubicBezTo>
                    <a:cubicBezTo>
                      <a:pt x="160" y="24"/>
                      <a:pt x="118" y="1"/>
                      <a:pt x="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9" name="Google Shape;12999;p67"/>
              <p:cNvSpPr/>
              <p:nvPr/>
            </p:nvSpPr>
            <p:spPr>
              <a:xfrm>
                <a:off x="2722016" y="2631530"/>
                <a:ext cx="84024" cy="74022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48" extrusionOk="0">
                    <a:moveTo>
                      <a:pt x="79" y="1"/>
                    </a:moveTo>
                    <a:cubicBezTo>
                      <a:pt x="38" y="1"/>
                      <a:pt x="1" y="27"/>
                      <a:pt x="4" y="80"/>
                    </a:cubicBezTo>
                    <a:cubicBezTo>
                      <a:pt x="6" y="126"/>
                      <a:pt x="42" y="147"/>
                      <a:pt x="79" y="147"/>
                    </a:cubicBezTo>
                    <a:cubicBezTo>
                      <a:pt x="122" y="147"/>
                      <a:pt x="168" y="119"/>
                      <a:pt x="168" y="69"/>
                    </a:cubicBezTo>
                    <a:cubicBezTo>
                      <a:pt x="157" y="24"/>
                      <a:pt x="117" y="1"/>
                      <a:pt x="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3000" name="Google Shape;13000;p67"/>
              <p:cNvSpPr/>
              <p:nvPr/>
            </p:nvSpPr>
            <p:spPr>
              <a:xfrm>
                <a:off x="2459445" y="2840589"/>
                <a:ext cx="84024" cy="73022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46" extrusionOk="0">
                    <a:moveTo>
                      <a:pt x="80" y="1"/>
                    </a:moveTo>
                    <a:cubicBezTo>
                      <a:pt x="39" y="1"/>
                      <a:pt x="0" y="27"/>
                      <a:pt x="3" y="78"/>
                    </a:cubicBezTo>
                    <a:cubicBezTo>
                      <a:pt x="6" y="124"/>
                      <a:pt x="41" y="145"/>
                      <a:pt x="79" y="145"/>
                    </a:cubicBezTo>
                    <a:cubicBezTo>
                      <a:pt x="122" y="145"/>
                      <a:pt x="167" y="117"/>
                      <a:pt x="167" y="67"/>
                    </a:cubicBezTo>
                    <a:cubicBezTo>
                      <a:pt x="157" y="23"/>
                      <a:pt x="118" y="1"/>
                      <a:pt x="8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3001" name="Google Shape;13001;p67"/>
              <p:cNvSpPr/>
              <p:nvPr/>
            </p:nvSpPr>
            <p:spPr>
              <a:xfrm>
                <a:off x="2310905" y="2668540"/>
                <a:ext cx="105030" cy="83024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66" extrusionOk="0">
                    <a:moveTo>
                      <a:pt x="113" y="0"/>
                    </a:moveTo>
                    <a:cubicBezTo>
                      <a:pt x="110" y="0"/>
                      <a:pt x="106" y="0"/>
                      <a:pt x="103" y="1"/>
                    </a:cubicBezTo>
                    <a:cubicBezTo>
                      <a:pt x="1" y="12"/>
                      <a:pt x="26" y="165"/>
                      <a:pt x="115" y="165"/>
                    </a:cubicBezTo>
                    <a:cubicBezTo>
                      <a:pt x="116" y="165"/>
                      <a:pt x="118" y="165"/>
                      <a:pt x="120" y="165"/>
                    </a:cubicBezTo>
                    <a:cubicBezTo>
                      <a:pt x="209" y="144"/>
                      <a:pt x="202" y="0"/>
                      <a:pt x="1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cxnSp>
          <p:nvCxnSpPr>
            <p:cNvPr id="13002" name="Google Shape;13002;p67"/>
            <p:cNvCxnSpPr>
              <a:stCxn id="12977" idx="1"/>
            </p:cNvCxnSpPr>
            <p:nvPr/>
          </p:nvCxnSpPr>
          <p:spPr>
            <a:xfrm>
              <a:off x="5051151" y="1792450"/>
              <a:ext cx="1761600" cy="6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13003" name="Google Shape;13003;p67"/>
            <p:cNvCxnSpPr>
              <a:cxnSpLocks/>
            </p:cNvCxnSpPr>
            <p:nvPr/>
          </p:nvCxnSpPr>
          <p:spPr>
            <a:xfrm>
              <a:off x="5425957" y="3191116"/>
              <a:ext cx="1490400" cy="6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13004" name="Google Shape;13004;p67"/>
            <p:cNvCxnSpPr>
              <a:cxnSpLocks/>
            </p:cNvCxnSpPr>
            <p:nvPr/>
          </p:nvCxnSpPr>
          <p:spPr>
            <a:xfrm>
              <a:off x="5285327" y="2558715"/>
              <a:ext cx="1567469" cy="13970"/>
            </a:xfrm>
            <a:prstGeom prst="bentConnector3">
              <a:avLst>
                <a:gd name="adj1" fmla="val -7256"/>
              </a:avLst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13005" name="Google Shape;13005;p67"/>
            <p:cNvCxnSpPr/>
            <p:nvPr/>
          </p:nvCxnSpPr>
          <p:spPr>
            <a:xfrm>
              <a:off x="5051151" y="4211525"/>
              <a:ext cx="1610100" cy="6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sp>
        <p:nvSpPr>
          <p:cNvPr id="13006" name="Google Shape;13006;p67"/>
          <p:cNvSpPr txBox="1">
            <a:spLocks noGrp="1"/>
          </p:cNvSpPr>
          <p:nvPr>
            <p:ph type="title"/>
          </p:nvPr>
        </p:nvSpPr>
        <p:spPr>
          <a:xfrm>
            <a:off x="957333" y="593367"/>
            <a:ext cx="102772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Chức năng </a:t>
            </a:r>
            <a:r>
              <a:rPr lang="en" dirty="0">
                <a:solidFill>
                  <a:schemeClr val="accent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 bộ phận của hoa</a:t>
            </a:r>
            <a:endParaRPr dirty="0">
              <a:solidFill>
                <a:schemeClr val="accent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3" name="Google Shape;12413;p55"/>
          <p:cNvSpPr txBox="1">
            <a:spLocks noGrp="1"/>
          </p:cNvSpPr>
          <p:nvPr>
            <p:ph type="title"/>
          </p:nvPr>
        </p:nvSpPr>
        <p:spPr>
          <a:xfrm>
            <a:off x="3353000" y="1726567"/>
            <a:ext cx="5518800" cy="340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0000" dirty="0">
                <a:latin typeface="Calibri" panose="020F0502020204030204" pitchFamily="34" charset="0"/>
                <a:cs typeface="Calibri" panose="020F0502020204030204" pitchFamily="34" charset="0"/>
              </a:rPr>
              <a:t>Lợi ích </a:t>
            </a:r>
            <a:r>
              <a:rPr lang="en" sz="10000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 hoa</a:t>
            </a:r>
            <a:endParaRPr sz="10000" dirty="0">
              <a:solidFill>
                <a:schemeClr val="accent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 spd="slow">
    <p:push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4" name="Text Box 2"/>
          <p:cNvSpPr txBox="1">
            <a:spLocks noChangeArrowheads="1"/>
          </p:cNvSpPr>
          <p:nvPr/>
        </p:nvSpPr>
        <p:spPr bwMode="auto">
          <a:xfrm>
            <a:off x="4432043" y="2459504"/>
            <a:ext cx="2635120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>
              <a:spcBef>
                <a:spcPct val="50000"/>
              </a:spcBef>
              <a:buNone/>
            </a:pPr>
            <a:r>
              <a:rPr lang="en-US" sz="60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Hoa</a:t>
            </a:r>
            <a:r>
              <a:rPr lang="en-US" sz="60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để</a:t>
            </a:r>
            <a:r>
              <a:rPr lang="en-US" sz="60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ăn</a:t>
            </a:r>
            <a:endParaRPr lang="en-US" sz="6000" b="1" dirty="0">
              <a:solidFill>
                <a:srgbClr val="FF0000"/>
              </a:solidFill>
              <a:cs typeface="Arial" panose="020B0604020202020204" pitchFamily="34" charset="0"/>
              <a:sym typeface="Arial"/>
            </a:endParaRPr>
          </a:p>
        </p:txBody>
      </p:sp>
      <p:pic>
        <p:nvPicPr>
          <p:cNvPr id="40967" name="Picture 7" descr="http://images1.afamily.channelvn.net/Images/Uploaded/Share/2011/03/22/hoa-bi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8189" y="3473586"/>
            <a:ext cx="3820632" cy="2850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2" descr="Cách xào hoa thiên lý với thịt ngon mê mẩn">
            <a:extLst>
              <a:ext uri="{FF2B5EF4-FFF2-40B4-BE49-F238E27FC236}">
                <a16:creationId xmlns:a16="http://schemas.microsoft.com/office/drawing/2014/main" id="{B1331C34-1973-40AF-8A0D-9B5D6DE368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533" y="3398823"/>
            <a:ext cx="3694411" cy="29997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✅Nấu Thịt Bò Xào Bông Cải Xanh Mềm Ngon Như Ngoài Hàng | Hồn Việt Food -  YouTube">
            <a:extLst>
              <a:ext uri="{FF2B5EF4-FFF2-40B4-BE49-F238E27FC236}">
                <a16:creationId xmlns:a16="http://schemas.microsoft.com/office/drawing/2014/main" id="{D2D3D7CE-B199-41C4-B67D-32225FF5C3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534" y="88100"/>
            <a:ext cx="3602337" cy="2850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Cách làm nộm hoa chuối tai heo ngon giòn đơn giản">
            <a:extLst>
              <a:ext uri="{FF2B5EF4-FFF2-40B4-BE49-F238E27FC236}">
                <a16:creationId xmlns:a16="http://schemas.microsoft.com/office/drawing/2014/main" id="{442B117E-BF52-40C3-997F-B6648DFE32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1325" y="109786"/>
            <a:ext cx="3697497" cy="2903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5173C61-DB38-425F-88F9-FE0649C6D72A}"/>
              </a:ext>
            </a:extLst>
          </p:cNvPr>
          <p:cNvSpPr txBox="1"/>
          <p:nvPr/>
        </p:nvSpPr>
        <p:spPr>
          <a:xfrm>
            <a:off x="1492898" y="2938366"/>
            <a:ext cx="23034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Súp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lơ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xào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thịt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bò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527D7B0-D99D-4DA4-87A8-2B75735BFD7D}"/>
              </a:ext>
            </a:extLst>
          </p:cNvPr>
          <p:cNvSpPr txBox="1"/>
          <p:nvPr/>
        </p:nvSpPr>
        <p:spPr>
          <a:xfrm>
            <a:off x="1195540" y="6380545"/>
            <a:ext cx="28912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thiên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lý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xào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thịt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bò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E0D55D6-F7F1-43BF-831E-E28D7740A838}"/>
              </a:ext>
            </a:extLst>
          </p:cNvPr>
          <p:cNvSpPr txBox="1"/>
          <p:nvPr/>
        </p:nvSpPr>
        <p:spPr>
          <a:xfrm>
            <a:off x="8278763" y="3058574"/>
            <a:ext cx="26007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chuối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làm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nộm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6A8E038-06E3-4A4F-9F12-0E7EFC87B13C}"/>
              </a:ext>
            </a:extLst>
          </p:cNvPr>
          <p:cNvSpPr txBox="1"/>
          <p:nvPr/>
        </p:nvSpPr>
        <p:spPr>
          <a:xfrm>
            <a:off x="8320804" y="6323850"/>
            <a:ext cx="26007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để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nhúng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lẩu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72878227"/>
      </p:ext>
    </p:extLst>
  </p:cSld>
  <p:clrMapOvr>
    <a:masterClrMapping/>
  </p:clrMapOvr>
  <p:transition spd="slow">
    <p:check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750"/>
                                        <p:tgtEl>
                                          <p:spTgt spid="40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40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4" grpId="0"/>
      <p:bldP spid="2" grpId="0"/>
      <p:bldP spid="14" grpId="0"/>
      <p:bldP spid="15" grpId="0"/>
      <p:bldP spid="1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Text Box 5"/>
          <p:cNvSpPr txBox="1">
            <a:spLocks noChangeArrowheads="1"/>
          </p:cNvSpPr>
          <p:nvPr/>
        </p:nvSpPr>
        <p:spPr bwMode="auto">
          <a:xfrm>
            <a:off x="4162084" y="2540922"/>
            <a:ext cx="3473387" cy="1754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>
              <a:spcBef>
                <a:spcPct val="0"/>
              </a:spcBef>
              <a:buNone/>
            </a:pPr>
            <a:r>
              <a:rPr lang="en-US" sz="54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Hoa</a:t>
            </a:r>
            <a:r>
              <a:rPr lang="en-US" sz="54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54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để</a:t>
            </a:r>
            <a:r>
              <a:rPr lang="en-US" sz="54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54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ướp</a:t>
            </a:r>
            <a:r>
              <a:rPr lang="en-US" sz="54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54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trà</a:t>
            </a:r>
            <a:endParaRPr lang="en-US" sz="5400" b="1" dirty="0">
              <a:solidFill>
                <a:srgbClr val="FF0000"/>
              </a:solidFill>
              <a:cs typeface="Arial" panose="020B0604020202020204" pitchFamily="34" charset="0"/>
              <a:sym typeface="Arial"/>
            </a:endParaRPr>
          </a:p>
        </p:txBody>
      </p:sp>
      <p:pic>
        <p:nvPicPr>
          <p:cNvPr id="7" name="Picture 2" descr="http://monngonhanoi.net/upload/news/image/Văn%20hóa/Ẩm%20thực%20Việt%20Nam/tra-sen2.jpg">
            <a:extLst>
              <a:ext uri="{FF2B5EF4-FFF2-40B4-BE49-F238E27FC236}">
                <a16:creationId xmlns:a16="http://schemas.microsoft.com/office/drawing/2014/main" id="{D43EB53B-23DF-47FD-B70F-9E7BFF337A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291710" y="67708"/>
            <a:ext cx="4063519" cy="2854563"/>
          </a:xfrm>
          <a:prstGeom prst="rect">
            <a:avLst/>
          </a:prstGeom>
          <a:noFill/>
        </p:spPr>
      </p:pic>
      <p:pic>
        <p:nvPicPr>
          <p:cNvPr id="9" name="Picture 4" descr="http://www.kienthucgiadinh.com.vn/data/upload/images/20110124/trà%20hoa%20cúc.jpg">
            <a:extLst>
              <a:ext uri="{FF2B5EF4-FFF2-40B4-BE49-F238E27FC236}">
                <a16:creationId xmlns:a16="http://schemas.microsoft.com/office/drawing/2014/main" id="{9FF6AFE4-98D1-4AD0-829F-5C1F74F6E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82556" y="3564813"/>
            <a:ext cx="4109453" cy="2854563"/>
          </a:xfrm>
          <a:prstGeom prst="rect">
            <a:avLst/>
          </a:prstGeom>
          <a:noFill/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B278882-42F3-48AC-8191-5E6B8146D2D2}"/>
              </a:ext>
            </a:extLst>
          </p:cNvPr>
          <p:cNvSpPr txBox="1"/>
          <p:nvPr/>
        </p:nvSpPr>
        <p:spPr>
          <a:xfrm>
            <a:off x="1434241" y="3017975"/>
            <a:ext cx="2176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Trà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đậu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biếc</a:t>
            </a:r>
            <a:endParaRPr lang="en-US" sz="20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076" name="Picture 4" descr="Trà Hoa Atiso Đỏ (bụp giấm) Sấy Khô Nguyên Bông - 100g - DK Harvest">
            <a:extLst>
              <a:ext uri="{FF2B5EF4-FFF2-40B4-BE49-F238E27FC236}">
                <a16:creationId xmlns:a16="http://schemas.microsoft.com/office/drawing/2014/main" id="{42E2CC78-23F6-4EB3-9CE9-826139EDB4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5545" y="3324776"/>
            <a:ext cx="4035851" cy="31592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Hướng dẫn] Cách chế biến các món ăn ngon từ hoa đậu biếc">
            <a:extLst>
              <a:ext uri="{FF2B5EF4-FFF2-40B4-BE49-F238E27FC236}">
                <a16:creationId xmlns:a16="http://schemas.microsoft.com/office/drawing/2014/main" id="{E7609265-909B-42BC-8539-DD63E6270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236" y="99417"/>
            <a:ext cx="4109453" cy="2854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E4A2084-80E0-4330-9B82-AAD15805375D}"/>
              </a:ext>
            </a:extLst>
          </p:cNvPr>
          <p:cNvSpPr txBox="1"/>
          <p:nvPr/>
        </p:nvSpPr>
        <p:spPr>
          <a:xfrm>
            <a:off x="1684831" y="6419376"/>
            <a:ext cx="2176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Trà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cúc</a:t>
            </a:r>
            <a:endParaRPr lang="en-US" sz="20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3BACF80-E98C-433D-B2A5-DE476ED6F38F}"/>
              </a:ext>
            </a:extLst>
          </p:cNvPr>
          <p:cNvSpPr txBox="1"/>
          <p:nvPr/>
        </p:nvSpPr>
        <p:spPr>
          <a:xfrm>
            <a:off x="8677143" y="2895412"/>
            <a:ext cx="2176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Trà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sen</a:t>
            </a:r>
            <a:endParaRPr lang="en-US" sz="20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17756AD-59DD-4FB3-BA07-48C352D5A8DF}"/>
              </a:ext>
            </a:extLst>
          </p:cNvPr>
          <p:cNvSpPr txBox="1"/>
          <p:nvPr/>
        </p:nvSpPr>
        <p:spPr>
          <a:xfrm>
            <a:off x="8546513" y="6445388"/>
            <a:ext cx="2176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Trà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atiso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đỏ</a:t>
            </a:r>
            <a:endParaRPr lang="en-US" sz="20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9701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99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41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800" decel="10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 decel="100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7" grpId="0"/>
      <p:bldP spid="11" grpId="0"/>
      <p:bldP spid="15" grpId="0"/>
      <p:bldP spid="16" grpId="0"/>
      <p:bldP spid="1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VNI-Times" pitchFamily="2" charset="0"/>
              </a:rPr>
              <a:t> </a:t>
            </a:r>
          </a:p>
        </p:txBody>
      </p:sp>
      <p:sp>
        <p:nvSpPr>
          <p:cNvPr id="43012" name="Text Box 5"/>
          <p:cNvSpPr txBox="1">
            <a:spLocks noChangeArrowheads="1"/>
          </p:cNvSpPr>
          <p:nvPr/>
        </p:nvSpPr>
        <p:spPr bwMode="auto">
          <a:xfrm>
            <a:off x="2079626" y="601663"/>
            <a:ext cx="16541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>
              <a:spcBef>
                <a:spcPct val="50000"/>
              </a:spcBef>
              <a:buNone/>
            </a:pPr>
            <a:endParaRPr lang="en-US" sz="1800" i="1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3013" name="Text Box 6"/>
          <p:cNvSpPr txBox="1">
            <a:spLocks noChangeArrowheads="1"/>
          </p:cNvSpPr>
          <p:nvPr/>
        </p:nvSpPr>
        <p:spPr bwMode="auto">
          <a:xfrm>
            <a:off x="4443442" y="2682590"/>
            <a:ext cx="324653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>
              <a:spcBef>
                <a:spcPct val="50000"/>
              </a:spcBef>
              <a:buNone/>
            </a:pPr>
            <a:r>
              <a:rPr lang="en-US" sz="48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Hoa</a:t>
            </a:r>
            <a:r>
              <a:rPr lang="en-US" sz="48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để</a:t>
            </a:r>
            <a:r>
              <a:rPr lang="en-US" sz="48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br>
              <a:rPr lang="en-US" sz="48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</a:br>
            <a:r>
              <a:rPr lang="en-US" sz="48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làm</a:t>
            </a:r>
            <a:r>
              <a:rPr lang="en-US" sz="48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thuốc</a:t>
            </a:r>
            <a:endParaRPr lang="en-US" sz="4800" b="1" dirty="0">
              <a:solidFill>
                <a:srgbClr val="FF0000"/>
              </a:solidFill>
              <a:cs typeface="Arial" panose="020B0604020202020204" pitchFamily="34" charset="0"/>
              <a:sym typeface="Arial"/>
            </a:endParaRPr>
          </a:p>
        </p:txBody>
      </p:sp>
      <p:pic>
        <p:nvPicPr>
          <p:cNvPr id="4098" name="Picture 2" descr="Hoa đào">
            <a:extLst>
              <a:ext uri="{FF2B5EF4-FFF2-40B4-BE49-F238E27FC236}">
                <a16:creationId xmlns:a16="http://schemas.microsoft.com/office/drawing/2014/main" id="{3367DFB5-13BD-450A-A2CB-36639DB494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069" y="177959"/>
            <a:ext cx="4066592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oa nhài">
            <a:extLst>
              <a:ext uri="{FF2B5EF4-FFF2-40B4-BE49-F238E27FC236}">
                <a16:creationId xmlns:a16="http://schemas.microsoft.com/office/drawing/2014/main" id="{9476AC96-7C49-421A-A402-A5E924249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070" y="3551397"/>
            <a:ext cx="4066591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Hoa bèo tây">
            <a:extLst>
              <a:ext uri="{FF2B5EF4-FFF2-40B4-BE49-F238E27FC236}">
                <a16:creationId xmlns:a16="http://schemas.microsoft.com/office/drawing/2014/main" id="{50761EB0-0381-414A-8A02-9A4B83CCC9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79" y="177961"/>
            <a:ext cx="4066591" cy="2806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4" name="Picture 8" descr="Hoa sứ">
            <a:extLst>
              <a:ext uri="{FF2B5EF4-FFF2-40B4-BE49-F238E27FC236}">
                <a16:creationId xmlns:a16="http://schemas.microsoft.com/office/drawing/2014/main" id="{A70A1782-F86A-46FD-973C-436C594C58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79" y="3495413"/>
            <a:ext cx="4066592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1072CA8-B450-4BC4-ABAE-99DD777F5D5F}"/>
              </a:ext>
            </a:extLst>
          </p:cNvPr>
          <p:cNvSpPr txBox="1"/>
          <p:nvPr/>
        </p:nvSpPr>
        <p:spPr>
          <a:xfrm>
            <a:off x="751630" y="3071039"/>
            <a:ext cx="36114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đào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để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trị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nám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trắng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da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DF3141D-CF63-41A7-A5B1-83CBACFAF6FD}"/>
              </a:ext>
            </a:extLst>
          </p:cNvPr>
          <p:cNvSpPr txBox="1"/>
          <p:nvPr/>
        </p:nvSpPr>
        <p:spPr>
          <a:xfrm>
            <a:off x="723116" y="6438385"/>
            <a:ext cx="36114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nhài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trị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đau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đầu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mất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ngủ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0D6F092-431C-4094-98FA-AFFE65C64C3B}"/>
              </a:ext>
            </a:extLst>
          </p:cNvPr>
          <p:cNvSpPr txBox="1"/>
          <p:nvPr/>
        </p:nvSpPr>
        <p:spPr>
          <a:xfrm>
            <a:off x="7953826" y="2984145"/>
            <a:ext cx="39333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bèo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tây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có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tác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dụng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giải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độc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C36701B-3949-4911-AC1B-6D560B6B1599}"/>
              </a:ext>
            </a:extLst>
          </p:cNvPr>
          <p:cNvSpPr txBox="1"/>
          <p:nvPr/>
        </p:nvSpPr>
        <p:spPr>
          <a:xfrm>
            <a:off x="7857418" y="6412582"/>
            <a:ext cx="37312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sứ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có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tác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dụng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chữa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ho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53923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1">
        <p:wheel spokes="1"/>
      </p:transition>
    </mc:Choice>
    <mc:Fallback xmlns="">
      <p:transition>
        <p:wheel spokes="1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Wall_Basket_with_Geranium">
            <a:extLst>
              <a:ext uri="{FF2B5EF4-FFF2-40B4-BE49-F238E27FC236}">
                <a16:creationId xmlns:a16="http://schemas.microsoft.com/office/drawing/2014/main" id="{3F9647A4-6F81-4575-B66B-7BB2570AB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755" y="3957735"/>
            <a:ext cx="3766732" cy="26683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2964139" y="2812784"/>
            <a:ext cx="624840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defTabSz="914377">
              <a:spcBef>
                <a:spcPct val="50000"/>
              </a:spcBef>
              <a:defRPr/>
            </a:pP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dùng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để</a:t>
            </a:r>
            <a:b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</a:b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trang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trí</a:t>
            </a:r>
            <a:endParaRPr lang="en-US" sz="4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5124" name="Picture 4" descr="Mê mẩn ngắm những bình hoa sen đẹp tinh tế của người phụ nữ dịu dàng đất Hà  Thành - Ảnh 20. | Bình hoa, Hoa sen, Hoa">
            <a:extLst>
              <a:ext uri="{FF2B5EF4-FFF2-40B4-BE49-F238E27FC236}">
                <a16:creationId xmlns:a16="http://schemas.microsoft.com/office/drawing/2014/main" id="{3BBCD058-CF0A-4A3C-8B42-8F4BCA25A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753" y="102636"/>
            <a:ext cx="3766731" cy="36279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1 Cổng hoa cưới lụa đẹp mới nhất 2020 - Tổ chức sự kiện Hà Nội">
            <a:extLst>
              <a:ext uri="{FF2B5EF4-FFF2-40B4-BE49-F238E27FC236}">
                <a16:creationId xmlns:a16="http://schemas.microsoft.com/office/drawing/2014/main" id="{1B956B2F-4353-4B7D-B70E-7236181541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1649" y="3730607"/>
            <a:ext cx="3847599" cy="28954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http://2.bp.blogspot.com/-_Y8wvypRi_k/Ud7QxekZfAI/AAAAAAAAEsQ/HzKcVtOtOGY/s640/hoa-hong-tim-7.jpg">
            <a:extLst>
              <a:ext uri="{FF2B5EF4-FFF2-40B4-BE49-F238E27FC236}">
                <a16:creationId xmlns:a16="http://schemas.microsoft.com/office/drawing/2014/main" id="{60890F37-737C-478E-85C8-8FB1C7FDF1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1646" y="102637"/>
            <a:ext cx="3847599" cy="3242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80016713"/>
      </p:ext>
    </p:extLst>
  </p:cSld>
  <p:clrMapOvr>
    <a:masterClrMapping/>
  </p:clrMapOvr>
  <p:transition spd="slow">
    <p:dissolv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AutoShape 2" descr="http://www.lamsao.com/Resources/Data/News/HoaBTT/Giadinh/2011/T10/27/20.jpg"/>
          <p:cNvSpPr>
            <a:spLocks noChangeAspect="1" noChangeArrowheads="1"/>
          </p:cNvSpPr>
          <p:nvPr/>
        </p:nvSpPr>
        <p:spPr bwMode="auto">
          <a:xfrm>
            <a:off x="1679576" y="-1379537"/>
            <a:ext cx="3800475" cy="2876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>
              <a:spcBef>
                <a:spcPct val="0"/>
              </a:spcBef>
              <a:buNone/>
            </a:pPr>
            <a:endParaRPr lang="en-US" sz="18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398581" y="2786596"/>
            <a:ext cx="3090041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377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dùng</a:t>
            </a: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để</a:t>
            </a: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trao</a:t>
            </a: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tặng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6146" name="Picture 2" descr="Ý nghĩa các loài hoa chúc mừng 20/11">
            <a:extLst>
              <a:ext uri="{FF2B5EF4-FFF2-40B4-BE49-F238E27FC236}">
                <a16:creationId xmlns:a16="http://schemas.microsoft.com/office/drawing/2014/main" id="{BBC9AD26-CDAD-4A7D-BE40-932CE3C47A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7046" y="3386761"/>
            <a:ext cx="3955591" cy="31682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FB4F7F13-976A-426E-B970-21F515630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893" y="186561"/>
            <a:ext cx="4046065" cy="3090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AutoShape 6" descr="Chọn Hoa Tặng Sinh Nhật Mẹ Yêu Vừa Đẹp Lại Ý Nghĩa 1">
            <a:extLst>
              <a:ext uri="{FF2B5EF4-FFF2-40B4-BE49-F238E27FC236}">
                <a16:creationId xmlns:a16="http://schemas.microsoft.com/office/drawing/2014/main" id="{D046C03A-F642-42EC-8537-0B25F6EBAA5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en-US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3" name="AutoShape 8" descr="Chọn Hoa Tặng Sinh Nhật Mẹ Yêu Vừa Đẹp Lại Ý Nghĩa 1">
            <a:extLst>
              <a:ext uri="{FF2B5EF4-FFF2-40B4-BE49-F238E27FC236}">
                <a16:creationId xmlns:a16="http://schemas.microsoft.com/office/drawing/2014/main" id="{03A14771-39A7-4026-B006-0DD955F01C2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1" y="643761"/>
            <a:ext cx="3090041" cy="3090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en-US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pic>
        <p:nvPicPr>
          <p:cNvPr id="6154" name="Picture 10" descr="Chọn Hoa Tặng Sinh Nhật Mẹ Yêu Vừa Đẹp Lại Ý Nghĩa 1">
            <a:extLst>
              <a:ext uri="{FF2B5EF4-FFF2-40B4-BE49-F238E27FC236}">
                <a16:creationId xmlns:a16="http://schemas.microsoft.com/office/drawing/2014/main" id="{97F56F96-528C-47A2-980C-842CF5E476D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277"/>
          <a:stretch/>
        </p:blipFill>
        <p:spPr bwMode="auto">
          <a:xfrm>
            <a:off x="7776118" y="205471"/>
            <a:ext cx="4031927" cy="27430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6" name="Picture 12" descr="Trường THPT Chuyên tỉnh tổ chức Lễ tri ân và trưởng thành &quot;Khi tôi 18&quot; cho  học sinh khối 12, khóa 21 (2015 – 2018) - Báo Hà Giang điện tử">
            <a:extLst>
              <a:ext uri="{FF2B5EF4-FFF2-40B4-BE49-F238E27FC236}">
                <a16:creationId xmlns:a16="http://schemas.microsoft.com/office/drawing/2014/main" id="{36D131D1-BC3F-4528-9CD9-CAE6B4EFF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966" y="3464991"/>
            <a:ext cx="4107991" cy="30900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07245972"/>
      </p:ext>
    </p:extLst>
  </p:cSld>
  <p:clrMapOvr>
    <a:masterClrMapping/>
  </p:clrMapOvr>
  <p:transition spd="slow">
    <p:split orient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ISPRING_QUIZ_SHAPE0">
            <a:extLst>
              <a:ext uri="{FF2B5EF4-FFF2-40B4-BE49-F238E27FC236}">
                <a16:creationId xmlns:a16="http://schemas.microsoft.com/office/drawing/2014/main" id="{35A17585-7C47-40F8-B8FE-B7DF099649D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innerShdw>
              <a:scrgbClr r="0" g="0" b="0">
                <a:alpha val="0"/>
              </a:scrgbClr>
            </a:innerShdw>
          </a:effectLst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13" name="ISPRING_QUIZ_SHAPE1">
            <a:extLst>
              <a:ext uri="{FF2B5EF4-FFF2-40B4-BE49-F238E27FC236}">
                <a16:creationId xmlns:a16="http://schemas.microsoft.com/office/drawing/2014/main" id="{844DFB22-C079-4496-904F-E7635681D84D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8A23574A-EB8B-4BBE-977D-316D974AFB6A}"/>
              </a:ext>
            </a:extLst>
          </p:cNvPr>
          <p:cNvCxnSpPr>
            <a:cxnSpLocks/>
          </p:cNvCxnSpPr>
          <p:nvPr/>
        </p:nvCxnSpPr>
        <p:spPr>
          <a:xfrm>
            <a:off x="5431972" y="2438401"/>
            <a:ext cx="1023256" cy="32983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75B3214-8E62-4DCE-A585-9DA324D103CC}"/>
              </a:ext>
            </a:extLst>
          </p:cNvPr>
          <p:cNvCxnSpPr>
            <a:cxnSpLocks/>
          </p:cNvCxnSpPr>
          <p:nvPr/>
        </p:nvCxnSpPr>
        <p:spPr>
          <a:xfrm>
            <a:off x="4517572" y="3548743"/>
            <a:ext cx="2220685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11752CD-EF3D-4E3B-8B1E-06DEE78C2FCD}"/>
              </a:ext>
            </a:extLst>
          </p:cNvPr>
          <p:cNvCxnSpPr>
            <a:cxnSpLocks/>
          </p:cNvCxnSpPr>
          <p:nvPr/>
        </p:nvCxnSpPr>
        <p:spPr>
          <a:xfrm flipV="1">
            <a:off x="4720773" y="2438401"/>
            <a:ext cx="2278743" cy="22497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DB405F-63ED-4D7A-AD99-B87E318FDD84}"/>
              </a:ext>
            </a:extLst>
          </p:cNvPr>
          <p:cNvCxnSpPr>
            <a:cxnSpLocks/>
          </p:cNvCxnSpPr>
          <p:nvPr/>
        </p:nvCxnSpPr>
        <p:spPr>
          <a:xfrm flipV="1">
            <a:off x="5290458" y="4682672"/>
            <a:ext cx="1709057" cy="111578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434261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mmon sunflower Drawing Illustration - Colourful Sunflower Logo |  Sunflower clipart, Sunflower drawing, Sunflower art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9437" y="1875262"/>
            <a:ext cx="3967547" cy="346579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8" name="Elbow Connector 7"/>
          <p:cNvCxnSpPr/>
          <p:nvPr/>
        </p:nvCxnSpPr>
        <p:spPr>
          <a:xfrm rot="10800000">
            <a:off x="3377389" y="990599"/>
            <a:ext cx="2463803" cy="1067247"/>
          </a:xfrm>
          <a:prstGeom prst="bentConnector3">
            <a:avLst>
              <a:gd name="adj1" fmla="val 0"/>
            </a:avLst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ounded Rectangle 11"/>
          <p:cNvSpPr/>
          <p:nvPr/>
        </p:nvSpPr>
        <p:spPr>
          <a:xfrm>
            <a:off x="1656695" y="559298"/>
            <a:ext cx="1720695" cy="784615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Đặc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điểm</a:t>
            </a:r>
            <a:endParaRPr lang="en-US" sz="24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>
            <a:off x="5841193" y="1524223"/>
            <a:ext cx="1936747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ounded Rectangle 20"/>
          <p:cNvSpPr/>
          <p:nvPr/>
        </p:nvSpPr>
        <p:spPr>
          <a:xfrm>
            <a:off x="1515531" y="5660031"/>
            <a:ext cx="1961341" cy="766784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Chức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năng</a:t>
            </a:r>
            <a:endParaRPr lang="en-US" sz="24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flipV="1">
            <a:off x="5806011" y="5624406"/>
            <a:ext cx="1780231" cy="10511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ounded Rectangle 28"/>
          <p:cNvSpPr/>
          <p:nvPr/>
        </p:nvSpPr>
        <p:spPr>
          <a:xfrm>
            <a:off x="7796985" y="1063772"/>
            <a:ext cx="1646663" cy="885531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Các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endParaRPr lang="en-US" sz="24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30" name="Elbow Connector 29"/>
          <p:cNvCxnSpPr>
            <a:cxnSpLocks/>
          </p:cNvCxnSpPr>
          <p:nvPr/>
        </p:nvCxnSpPr>
        <p:spPr>
          <a:xfrm rot="5400000">
            <a:off x="4135015" y="4391247"/>
            <a:ext cx="965152" cy="2296675"/>
          </a:xfrm>
          <a:prstGeom prst="bentConnector2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Connector: Elbow 4">
            <a:extLst>
              <a:ext uri="{FF2B5EF4-FFF2-40B4-BE49-F238E27FC236}">
                <a16:creationId xmlns:a16="http://schemas.microsoft.com/office/drawing/2014/main" id="{7528C729-AE76-4740-91F6-AD11E8693B86}"/>
              </a:ext>
            </a:extLst>
          </p:cNvPr>
          <p:cNvCxnSpPr>
            <a:stCxn id="12" idx="1"/>
          </p:cNvCxnSpPr>
          <p:nvPr/>
        </p:nvCxnSpPr>
        <p:spPr>
          <a:xfrm rot="10800000" flipV="1">
            <a:off x="1124921" y="951605"/>
            <a:ext cx="531775" cy="782440"/>
          </a:xfrm>
          <a:prstGeom prst="bentConnector2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692B3D73-A847-4EB9-B210-52BE013CA35D}"/>
              </a:ext>
            </a:extLst>
          </p:cNvPr>
          <p:cNvSpPr/>
          <p:nvPr/>
        </p:nvSpPr>
        <p:spPr>
          <a:xfrm>
            <a:off x="74889" y="1819277"/>
            <a:ext cx="3493812" cy="1067247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Khác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nhau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về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hình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dạng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màu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sắc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và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mùi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hương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.</a:t>
            </a:r>
          </a:p>
        </p:txBody>
      </p:sp>
      <p:cxnSp>
        <p:nvCxnSpPr>
          <p:cNvPr id="11" name="Connector: Elbow 10">
            <a:extLst>
              <a:ext uri="{FF2B5EF4-FFF2-40B4-BE49-F238E27FC236}">
                <a16:creationId xmlns:a16="http://schemas.microsoft.com/office/drawing/2014/main" id="{1C4AD989-ACC6-4D86-9985-02814C8E2BD8}"/>
              </a:ext>
            </a:extLst>
          </p:cNvPr>
          <p:cNvCxnSpPr>
            <a:stCxn id="21" idx="1"/>
          </p:cNvCxnSpPr>
          <p:nvPr/>
        </p:nvCxnSpPr>
        <p:spPr>
          <a:xfrm rot="10800000">
            <a:off x="1284303" y="4831363"/>
            <a:ext cx="231228" cy="1212060"/>
          </a:xfrm>
          <a:prstGeom prst="bentConnector2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0" name="Rectangle 19">
            <a:extLst>
              <a:ext uri="{FF2B5EF4-FFF2-40B4-BE49-F238E27FC236}">
                <a16:creationId xmlns:a16="http://schemas.microsoft.com/office/drawing/2014/main" id="{3FFB60BE-3CF0-4BBB-8D6F-A19A2BB6F5B6}"/>
              </a:ext>
            </a:extLst>
          </p:cNvPr>
          <p:cNvSpPr/>
          <p:nvPr/>
        </p:nvSpPr>
        <p:spPr>
          <a:xfrm>
            <a:off x="88357" y="3763495"/>
            <a:ext cx="3480345" cy="1067247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là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cơ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quan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sinh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sản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của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cây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.</a:t>
            </a:r>
          </a:p>
        </p:txBody>
      </p:sp>
      <p:cxnSp>
        <p:nvCxnSpPr>
          <p:cNvPr id="44" name="Connector: Elbow 43">
            <a:extLst>
              <a:ext uri="{FF2B5EF4-FFF2-40B4-BE49-F238E27FC236}">
                <a16:creationId xmlns:a16="http://schemas.microsoft.com/office/drawing/2014/main" id="{F56FA373-7E96-4C9F-A96E-3CDB1C8D658C}"/>
              </a:ext>
            </a:extLst>
          </p:cNvPr>
          <p:cNvCxnSpPr/>
          <p:nvPr/>
        </p:nvCxnSpPr>
        <p:spPr>
          <a:xfrm flipV="1">
            <a:off x="9446202" y="868473"/>
            <a:ext cx="853855" cy="625505"/>
          </a:xfrm>
          <a:prstGeom prst="bentConnector3">
            <a:avLst/>
          </a:prstGeom>
          <a:ln w="28575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59901B46-74FF-4836-BC5E-06C159AEDAE1}"/>
              </a:ext>
            </a:extLst>
          </p:cNvPr>
          <p:cNvCxnSpPr/>
          <p:nvPr/>
        </p:nvCxnSpPr>
        <p:spPr>
          <a:xfrm>
            <a:off x="9901121" y="1493977"/>
            <a:ext cx="426928" cy="0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7E3C802-74C5-4F12-B3CE-455F8BD1EBF9}"/>
              </a:ext>
            </a:extLst>
          </p:cNvPr>
          <p:cNvGrpSpPr/>
          <p:nvPr/>
        </p:nvGrpSpPr>
        <p:grpSpPr>
          <a:xfrm>
            <a:off x="9868463" y="2019360"/>
            <a:ext cx="482232" cy="574664"/>
            <a:chOff x="9652098" y="6068731"/>
            <a:chExt cx="482232" cy="574664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37B51B3D-B9C9-48AB-9E3E-8E20F8C9E6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661429" y="6068731"/>
              <a:ext cx="1" cy="574664"/>
            </a:xfrm>
            <a:prstGeom prst="line">
              <a:avLst/>
            </a:prstGeom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1AD642F3-BF06-40D1-868F-470C934D504B}"/>
                </a:ext>
              </a:extLst>
            </p:cNvPr>
            <p:cNvCxnSpPr>
              <a:cxnSpLocks/>
            </p:cNvCxnSpPr>
            <p:nvPr/>
          </p:nvCxnSpPr>
          <p:spPr>
            <a:xfrm>
              <a:off x="9652098" y="6643395"/>
              <a:ext cx="482232" cy="0"/>
            </a:xfrm>
            <a:prstGeom prst="straightConnector1">
              <a:avLst/>
            </a:prstGeom>
            <a:ln w="28575">
              <a:solidFill>
                <a:schemeClr val="accent6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C3EA5A1-205C-4080-92B4-363BF9E4FC6B}"/>
              </a:ext>
            </a:extLst>
          </p:cNvPr>
          <p:cNvGrpSpPr/>
          <p:nvPr/>
        </p:nvGrpSpPr>
        <p:grpSpPr>
          <a:xfrm>
            <a:off x="10311942" y="548861"/>
            <a:ext cx="1598063" cy="537347"/>
            <a:chOff x="10317112" y="155750"/>
            <a:chExt cx="1411914" cy="622300"/>
          </a:xfrm>
          <a:effectLst/>
        </p:grpSpPr>
        <p:sp>
          <p:nvSpPr>
            <p:cNvPr id="54" name="Rounded Rectangle 2">
              <a:extLst>
                <a:ext uri="{FF2B5EF4-FFF2-40B4-BE49-F238E27FC236}">
                  <a16:creationId xmlns:a16="http://schemas.microsoft.com/office/drawing/2014/main" id="{CA53E235-D536-4A44-988E-9DB6B9D6C812}"/>
                </a:ext>
              </a:extLst>
            </p:cNvPr>
            <p:cNvSpPr/>
            <p:nvPr/>
          </p:nvSpPr>
          <p:spPr>
            <a:xfrm>
              <a:off x="10317112" y="155750"/>
              <a:ext cx="1402693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8FC97F8-C55F-4DD7-AEEA-7E0FE7C54F7F}"/>
                </a:ext>
              </a:extLst>
            </p:cNvPr>
            <p:cNvSpPr txBox="1"/>
            <p:nvPr/>
          </p:nvSpPr>
          <p:spPr>
            <a:xfrm>
              <a:off x="10401656" y="257449"/>
              <a:ext cx="1327370" cy="4277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Cuống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6ED34D5-9514-42E7-A23D-2D28935DFADC}"/>
              </a:ext>
            </a:extLst>
          </p:cNvPr>
          <p:cNvGrpSpPr/>
          <p:nvPr/>
        </p:nvGrpSpPr>
        <p:grpSpPr>
          <a:xfrm>
            <a:off x="10326666" y="1181224"/>
            <a:ext cx="1571519" cy="537346"/>
            <a:chOff x="10317112" y="155750"/>
            <a:chExt cx="1411914" cy="622300"/>
          </a:xfrm>
          <a:effectLst/>
        </p:grpSpPr>
        <p:sp>
          <p:nvSpPr>
            <p:cNvPr id="59" name="Rounded Rectangle 2">
              <a:extLst>
                <a:ext uri="{FF2B5EF4-FFF2-40B4-BE49-F238E27FC236}">
                  <a16:creationId xmlns:a16="http://schemas.microsoft.com/office/drawing/2014/main" id="{B9835EF9-1A3A-4DB3-82B5-41A939BEBD36}"/>
                </a:ext>
              </a:extLst>
            </p:cNvPr>
            <p:cNvSpPr/>
            <p:nvPr/>
          </p:nvSpPr>
          <p:spPr>
            <a:xfrm>
              <a:off x="10317112" y="155750"/>
              <a:ext cx="1402693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80C462F-9977-44B2-B86B-91391A502537}"/>
                </a:ext>
              </a:extLst>
            </p:cNvPr>
            <p:cNvSpPr txBox="1"/>
            <p:nvPr/>
          </p:nvSpPr>
          <p:spPr>
            <a:xfrm>
              <a:off x="10401656" y="257450"/>
              <a:ext cx="1327370" cy="4277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Đài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8EF8ED4-C8DA-42CC-9B65-CB067403446F}"/>
              </a:ext>
            </a:extLst>
          </p:cNvPr>
          <p:cNvGrpSpPr/>
          <p:nvPr/>
        </p:nvGrpSpPr>
        <p:grpSpPr>
          <a:xfrm>
            <a:off x="10328049" y="1761197"/>
            <a:ext cx="1561249" cy="537345"/>
            <a:chOff x="10317112" y="112526"/>
            <a:chExt cx="1411914" cy="622300"/>
          </a:xfrm>
          <a:effectLst/>
        </p:grpSpPr>
        <p:sp>
          <p:nvSpPr>
            <p:cNvPr id="63" name="Rounded Rectangle 2">
              <a:extLst>
                <a:ext uri="{FF2B5EF4-FFF2-40B4-BE49-F238E27FC236}">
                  <a16:creationId xmlns:a16="http://schemas.microsoft.com/office/drawing/2014/main" id="{39BD432A-017E-4482-A97C-E4E5B5CE273B}"/>
                </a:ext>
              </a:extLst>
            </p:cNvPr>
            <p:cNvSpPr/>
            <p:nvPr/>
          </p:nvSpPr>
          <p:spPr>
            <a:xfrm>
              <a:off x="10317112" y="112526"/>
              <a:ext cx="1402694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A16559C-8877-482B-8810-5746CD237A29}"/>
                </a:ext>
              </a:extLst>
            </p:cNvPr>
            <p:cNvSpPr txBox="1"/>
            <p:nvPr/>
          </p:nvSpPr>
          <p:spPr>
            <a:xfrm>
              <a:off x="10401657" y="257451"/>
              <a:ext cx="1327369" cy="4277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Cánh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4B9F1D1-6306-4549-8D9D-8ECE8A4ED241}"/>
              </a:ext>
            </a:extLst>
          </p:cNvPr>
          <p:cNvGrpSpPr/>
          <p:nvPr/>
        </p:nvGrpSpPr>
        <p:grpSpPr>
          <a:xfrm>
            <a:off x="10347128" y="2358385"/>
            <a:ext cx="1561253" cy="537346"/>
            <a:chOff x="10317112" y="155750"/>
            <a:chExt cx="1411914" cy="622300"/>
          </a:xfrm>
          <a:effectLst/>
        </p:grpSpPr>
        <p:sp>
          <p:nvSpPr>
            <p:cNvPr id="66" name="Rounded Rectangle 2">
              <a:extLst>
                <a:ext uri="{FF2B5EF4-FFF2-40B4-BE49-F238E27FC236}">
                  <a16:creationId xmlns:a16="http://schemas.microsoft.com/office/drawing/2014/main" id="{372162E2-E9B8-4BA2-A891-8E3D2A14899F}"/>
                </a:ext>
              </a:extLst>
            </p:cNvPr>
            <p:cNvSpPr/>
            <p:nvPr/>
          </p:nvSpPr>
          <p:spPr>
            <a:xfrm>
              <a:off x="10317112" y="155750"/>
              <a:ext cx="1402693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95301C3C-669C-4F63-A11B-34387B20C967}"/>
                </a:ext>
              </a:extLst>
            </p:cNvPr>
            <p:cNvSpPr txBox="1"/>
            <p:nvPr/>
          </p:nvSpPr>
          <p:spPr>
            <a:xfrm>
              <a:off x="10401656" y="257450"/>
              <a:ext cx="1327370" cy="4277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Nhị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F2F2475-7A59-4FB7-987D-05FB9D9A42CA}"/>
              </a:ext>
            </a:extLst>
          </p:cNvPr>
          <p:cNvGrpSpPr/>
          <p:nvPr/>
        </p:nvGrpSpPr>
        <p:grpSpPr>
          <a:xfrm>
            <a:off x="9874863" y="1500598"/>
            <a:ext cx="427748" cy="521199"/>
            <a:chOff x="9706582" y="6122198"/>
            <a:chExt cx="427748" cy="521198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9B0DE34C-5E04-4967-A020-15683C0EEE41}"/>
                </a:ext>
              </a:extLst>
            </p:cNvPr>
            <p:cNvCxnSpPr/>
            <p:nvPr/>
          </p:nvCxnSpPr>
          <p:spPr>
            <a:xfrm>
              <a:off x="9706582" y="6122198"/>
              <a:ext cx="0" cy="521198"/>
            </a:xfrm>
            <a:prstGeom prst="line">
              <a:avLst/>
            </a:prstGeom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35608735-D421-41FD-8270-87A0AB169EC1}"/>
                </a:ext>
              </a:extLst>
            </p:cNvPr>
            <p:cNvCxnSpPr/>
            <p:nvPr/>
          </p:nvCxnSpPr>
          <p:spPr>
            <a:xfrm>
              <a:off x="9715913" y="6643395"/>
              <a:ext cx="418417" cy="0"/>
            </a:xfrm>
            <a:prstGeom prst="straightConnector1">
              <a:avLst/>
            </a:prstGeom>
            <a:ln w="28575">
              <a:solidFill>
                <a:schemeClr val="accent6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Rounded Rectangle 15">
            <a:extLst>
              <a:ext uri="{FF2B5EF4-FFF2-40B4-BE49-F238E27FC236}">
                <a16:creationId xmlns:a16="http://schemas.microsoft.com/office/drawing/2014/main" id="{8C476814-E058-4D98-8A29-67B2459EC5DA}"/>
              </a:ext>
            </a:extLst>
          </p:cNvPr>
          <p:cNvSpPr/>
          <p:nvPr/>
        </p:nvSpPr>
        <p:spPr>
          <a:xfrm>
            <a:off x="7586242" y="5288277"/>
            <a:ext cx="1333500" cy="692151"/>
          </a:xfrm>
          <a:prstGeom prst="roundRect">
            <a:avLst/>
          </a:prstGeom>
          <a:solidFill>
            <a:schemeClr val="accent6"/>
          </a:solidFill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Lợi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ích</a:t>
            </a:r>
            <a:endParaRPr lang="en-US" sz="24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15C8506-0E11-45A8-946E-32091E0C0858}"/>
              </a:ext>
            </a:extLst>
          </p:cNvPr>
          <p:cNvCxnSpPr>
            <a:stCxn id="52" idx="3"/>
          </p:cNvCxnSpPr>
          <p:nvPr/>
        </p:nvCxnSpPr>
        <p:spPr>
          <a:xfrm>
            <a:off x="8919742" y="5634352"/>
            <a:ext cx="718245" cy="565"/>
          </a:xfrm>
          <a:prstGeom prst="line">
            <a:avLst/>
          </a:prstGeom>
          <a:ln w="381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463D9D93-7077-4CFB-92B9-1CE71DB8AB25}"/>
              </a:ext>
            </a:extLst>
          </p:cNvPr>
          <p:cNvCxnSpPr>
            <a:cxnSpLocks/>
          </p:cNvCxnSpPr>
          <p:nvPr/>
        </p:nvCxnSpPr>
        <p:spPr>
          <a:xfrm>
            <a:off x="9616964" y="3429000"/>
            <a:ext cx="0" cy="3030109"/>
          </a:xfrm>
          <a:prstGeom prst="line">
            <a:avLst/>
          </a:prstGeom>
          <a:ln w="381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A84D5552-4422-4079-9265-2ED312B231D7}"/>
              </a:ext>
            </a:extLst>
          </p:cNvPr>
          <p:cNvCxnSpPr/>
          <p:nvPr/>
        </p:nvCxnSpPr>
        <p:spPr>
          <a:xfrm>
            <a:off x="9616965" y="3429000"/>
            <a:ext cx="775089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82" name="Group 81">
            <a:extLst>
              <a:ext uri="{FF2B5EF4-FFF2-40B4-BE49-F238E27FC236}">
                <a16:creationId xmlns:a16="http://schemas.microsoft.com/office/drawing/2014/main" id="{D42B6869-C258-4DC3-8B41-24A2CDCBED42}"/>
              </a:ext>
            </a:extLst>
          </p:cNvPr>
          <p:cNvGrpSpPr/>
          <p:nvPr/>
        </p:nvGrpSpPr>
        <p:grpSpPr>
          <a:xfrm>
            <a:off x="10392052" y="3141195"/>
            <a:ext cx="1502373" cy="622300"/>
            <a:chOff x="10317112" y="155750"/>
            <a:chExt cx="1411914" cy="622300"/>
          </a:xfrm>
          <a:effectLst/>
        </p:grpSpPr>
        <p:sp>
          <p:nvSpPr>
            <p:cNvPr id="83" name="Rounded Rectangle 2">
              <a:extLst>
                <a:ext uri="{FF2B5EF4-FFF2-40B4-BE49-F238E27FC236}">
                  <a16:creationId xmlns:a16="http://schemas.microsoft.com/office/drawing/2014/main" id="{B293FA42-A778-4CEB-B8DB-2BA214BF4F89}"/>
                </a:ext>
              </a:extLst>
            </p:cNvPr>
            <p:cNvSpPr/>
            <p:nvPr/>
          </p:nvSpPr>
          <p:spPr>
            <a:xfrm>
              <a:off x="10317112" y="155750"/>
              <a:ext cx="1402693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CFB2D34D-8E33-4FB8-9DAD-C8A0B0591280}"/>
                </a:ext>
              </a:extLst>
            </p:cNvPr>
            <p:cNvSpPr txBox="1"/>
            <p:nvPr/>
          </p:nvSpPr>
          <p:spPr>
            <a:xfrm>
              <a:off x="10401655" y="257450"/>
              <a:ext cx="13273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ăn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ACABD572-9F35-413D-97B7-512EE1246A73}"/>
              </a:ext>
            </a:extLst>
          </p:cNvPr>
          <p:cNvCxnSpPr/>
          <p:nvPr/>
        </p:nvCxnSpPr>
        <p:spPr>
          <a:xfrm>
            <a:off x="9637985" y="4225163"/>
            <a:ext cx="754067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00B91B-502F-4FE6-8E44-19F4B665C992}"/>
              </a:ext>
            </a:extLst>
          </p:cNvPr>
          <p:cNvGrpSpPr/>
          <p:nvPr/>
        </p:nvGrpSpPr>
        <p:grpSpPr>
          <a:xfrm>
            <a:off x="10337001" y="3836462"/>
            <a:ext cx="1606105" cy="651700"/>
            <a:chOff x="10347127" y="3927468"/>
            <a:chExt cx="1497443" cy="651700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2E7A314B-CBB6-42BD-9066-F7B1A6AC22BD}"/>
                </a:ext>
              </a:extLst>
            </p:cNvPr>
            <p:cNvSpPr txBox="1"/>
            <p:nvPr/>
          </p:nvSpPr>
          <p:spPr>
            <a:xfrm>
              <a:off x="10347127" y="3927468"/>
              <a:ext cx="1497443" cy="646331"/>
            </a:xfrm>
            <a:prstGeom prst="rect">
              <a:avLst/>
            </a:prstGeom>
            <a:no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</a:p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ướp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trà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6" name="Rounded Rectangle 40">
              <a:extLst>
                <a:ext uri="{FF2B5EF4-FFF2-40B4-BE49-F238E27FC236}">
                  <a16:creationId xmlns:a16="http://schemas.microsoft.com/office/drawing/2014/main" id="{C27E686A-9BBA-45E2-AEFC-5776E5FEE86F}"/>
                </a:ext>
              </a:extLst>
            </p:cNvPr>
            <p:cNvSpPr/>
            <p:nvPr/>
          </p:nvSpPr>
          <p:spPr>
            <a:xfrm>
              <a:off x="10401788" y="3956868"/>
              <a:ext cx="1402693" cy="622300"/>
            </a:xfrm>
            <a:prstGeom prst="roundRect">
              <a:avLst/>
            </a:prstGeom>
            <a:noFill/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6844D1F1-B5AF-4F43-AD3B-9CB9BB0544C2}"/>
              </a:ext>
            </a:extLst>
          </p:cNvPr>
          <p:cNvGrpSpPr/>
          <p:nvPr/>
        </p:nvGrpSpPr>
        <p:grpSpPr>
          <a:xfrm>
            <a:off x="10379590" y="4583209"/>
            <a:ext cx="1563519" cy="646331"/>
            <a:chOff x="10330499" y="1895595"/>
            <a:chExt cx="1402693" cy="646331"/>
          </a:xfrm>
        </p:grpSpPr>
        <p:sp>
          <p:nvSpPr>
            <p:cNvPr id="89" name="Rounded Rectangle 46">
              <a:extLst>
                <a:ext uri="{FF2B5EF4-FFF2-40B4-BE49-F238E27FC236}">
                  <a16:creationId xmlns:a16="http://schemas.microsoft.com/office/drawing/2014/main" id="{B24900B8-AEC6-462C-B822-9F0D06F3F696}"/>
                </a:ext>
              </a:extLst>
            </p:cNvPr>
            <p:cNvSpPr/>
            <p:nvPr/>
          </p:nvSpPr>
          <p:spPr>
            <a:xfrm>
              <a:off x="10330499" y="1902026"/>
              <a:ext cx="1402693" cy="622300"/>
            </a:xfrm>
            <a:prstGeom prst="roundRect">
              <a:avLst/>
            </a:prstGeom>
            <a:noFill/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2ABBE587-BD04-4EEC-A045-454EBBE31119}"/>
                </a:ext>
              </a:extLst>
            </p:cNvPr>
            <p:cNvSpPr txBox="1"/>
            <p:nvPr/>
          </p:nvSpPr>
          <p:spPr>
            <a:xfrm>
              <a:off x="10379315" y="1895595"/>
              <a:ext cx="13378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</a:p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làm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thuốc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DE377403-D675-4A1E-8543-C99EDA1E47CB}"/>
              </a:ext>
            </a:extLst>
          </p:cNvPr>
          <p:cNvCxnSpPr/>
          <p:nvPr/>
        </p:nvCxnSpPr>
        <p:spPr>
          <a:xfrm>
            <a:off x="9637987" y="4941861"/>
            <a:ext cx="743936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" name="Group 92">
            <a:extLst>
              <a:ext uri="{FF2B5EF4-FFF2-40B4-BE49-F238E27FC236}">
                <a16:creationId xmlns:a16="http://schemas.microsoft.com/office/drawing/2014/main" id="{03894281-2E57-4379-9C01-1C319FF908DA}"/>
              </a:ext>
            </a:extLst>
          </p:cNvPr>
          <p:cNvGrpSpPr/>
          <p:nvPr/>
        </p:nvGrpSpPr>
        <p:grpSpPr>
          <a:xfrm>
            <a:off x="10379587" y="5311183"/>
            <a:ext cx="1563519" cy="646331"/>
            <a:chOff x="10330499" y="1896385"/>
            <a:chExt cx="1402693" cy="646331"/>
          </a:xfrm>
        </p:grpSpPr>
        <p:sp>
          <p:nvSpPr>
            <p:cNvPr id="94" name="Rounded Rectangle 46">
              <a:extLst>
                <a:ext uri="{FF2B5EF4-FFF2-40B4-BE49-F238E27FC236}">
                  <a16:creationId xmlns:a16="http://schemas.microsoft.com/office/drawing/2014/main" id="{78DF6ECB-E622-4372-90DC-C65091BFD61D}"/>
                </a:ext>
              </a:extLst>
            </p:cNvPr>
            <p:cNvSpPr/>
            <p:nvPr/>
          </p:nvSpPr>
          <p:spPr>
            <a:xfrm>
              <a:off x="10330499" y="1902026"/>
              <a:ext cx="1402693" cy="622300"/>
            </a:xfrm>
            <a:prstGeom prst="roundRect">
              <a:avLst/>
            </a:prstGeom>
            <a:noFill/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05BAA81-C481-47FD-ABF3-06FADED9E8C8}"/>
                </a:ext>
              </a:extLst>
            </p:cNvPr>
            <p:cNvSpPr txBox="1"/>
            <p:nvPr/>
          </p:nvSpPr>
          <p:spPr>
            <a:xfrm>
              <a:off x="10388348" y="1896385"/>
              <a:ext cx="13378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trang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trí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2AB30B72-605F-4CB3-9B3C-22801FFCA304}"/>
              </a:ext>
            </a:extLst>
          </p:cNvPr>
          <p:cNvCxnSpPr/>
          <p:nvPr/>
        </p:nvCxnSpPr>
        <p:spPr>
          <a:xfrm>
            <a:off x="9637607" y="5634916"/>
            <a:ext cx="743936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49D2E05-8172-4597-A9F9-3884D3FD930E}"/>
              </a:ext>
            </a:extLst>
          </p:cNvPr>
          <p:cNvGrpSpPr/>
          <p:nvPr/>
        </p:nvGrpSpPr>
        <p:grpSpPr>
          <a:xfrm>
            <a:off x="10349519" y="6029337"/>
            <a:ext cx="1563517" cy="663931"/>
            <a:chOff x="10330499" y="1860396"/>
            <a:chExt cx="1402693" cy="663930"/>
          </a:xfrm>
        </p:grpSpPr>
        <p:sp>
          <p:nvSpPr>
            <p:cNvPr id="99" name="Rounded Rectangle 46">
              <a:extLst>
                <a:ext uri="{FF2B5EF4-FFF2-40B4-BE49-F238E27FC236}">
                  <a16:creationId xmlns:a16="http://schemas.microsoft.com/office/drawing/2014/main" id="{864CD287-D0B2-4E16-8EE1-AFFCC3874719}"/>
                </a:ext>
              </a:extLst>
            </p:cNvPr>
            <p:cNvSpPr/>
            <p:nvPr/>
          </p:nvSpPr>
          <p:spPr>
            <a:xfrm>
              <a:off x="10330499" y="1902026"/>
              <a:ext cx="1402693" cy="622300"/>
            </a:xfrm>
            <a:prstGeom prst="roundRect">
              <a:avLst/>
            </a:prstGeom>
            <a:noFill/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DDF96F9F-1F50-4C9E-A3C8-5DAC16DD4EC9}"/>
                </a:ext>
              </a:extLst>
            </p:cNvPr>
            <p:cNvSpPr txBox="1"/>
            <p:nvPr/>
          </p:nvSpPr>
          <p:spPr>
            <a:xfrm>
              <a:off x="10372781" y="1860396"/>
              <a:ext cx="1337880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trao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tặng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7140D311-D81F-4B34-8FCA-A02DAA5DA5B2}"/>
              </a:ext>
            </a:extLst>
          </p:cNvPr>
          <p:cNvCxnSpPr/>
          <p:nvPr/>
        </p:nvCxnSpPr>
        <p:spPr>
          <a:xfrm>
            <a:off x="9617604" y="6438089"/>
            <a:ext cx="743936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777910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5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"/>
                            </p:stCondLst>
                            <p:childTnLst>
                              <p:par>
                                <p:cTn id="8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000"/>
                            </p:stCondLst>
                            <p:childTnLst>
                              <p:par>
                                <p:cTn id="9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1" grpId="0" animBg="1"/>
      <p:bldP spid="29" grpId="0" animBg="1"/>
      <p:bldP spid="6" grpId="0" animBg="1"/>
      <p:bldP spid="20" grpId="0" animBg="1"/>
      <p:bldP spid="5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1" name="Google Shape;13011;p68"/>
          <p:cNvSpPr txBox="1">
            <a:spLocks noGrp="1"/>
          </p:cNvSpPr>
          <p:nvPr>
            <p:ph type="subTitle" idx="1"/>
          </p:nvPr>
        </p:nvSpPr>
        <p:spPr>
          <a:xfrm>
            <a:off x="1666500" y="3072384"/>
            <a:ext cx="3661200" cy="1476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sz="5333" b="1" dirty="0">
                <a:latin typeface="Calibri" panose="020F0502020204030204" pitchFamily="34" charset="0"/>
                <a:cs typeface="Calibri" panose="020F0502020204030204" pitchFamily="34" charset="0"/>
              </a:rPr>
              <a:t>TÔI LÀ AI?</a:t>
            </a:r>
            <a:endParaRPr sz="5333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012" name="Google Shape;13012;p68"/>
          <p:cNvSpPr txBox="1">
            <a:spLocks noGrp="1"/>
          </p:cNvSpPr>
          <p:nvPr>
            <p:ph type="title"/>
          </p:nvPr>
        </p:nvSpPr>
        <p:spPr>
          <a:xfrm>
            <a:off x="1831591" y="2308800"/>
            <a:ext cx="33308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V</a:t>
            </a:r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ận dụng</a:t>
            </a:r>
            <a:endParaRPr dirty="0">
              <a:solidFill>
                <a:schemeClr val="accent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12693;p59">
            <a:extLst>
              <a:ext uri="{FF2B5EF4-FFF2-40B4-BE49-F238E27FC236}">
                <a16:creationId xmlns:a16="http://schemas.microsoft.com/office/drawing/2014/main" id="{52EF073D-8B88-4683-B32E-5F9230A71E00}"/>
              </a:ext>
            </a:extLst>
          </p:cNvPr>
          <p:cNvGrpSpPr/>
          <p:nvPr/>
        </p:nvGrpSpPr>
        <p:grpSpPr>
          <a:xfrm flipH="1">
            <a:off x="7413874" y="3072385"/>
            <a:ext cx="2148445" cy="3551777"/>
            <a:chOff x="2124953" y="2701771"/>
            <a:chExt cx="554714" cy="917014"/>
          </a:xfrm>
        </p:grpSpPr>
        <p:sp>
          <p:nvSpPr>
            <p:cNvPr id="5" name="Google Shape;12694;p59">
              <a:extLst>
                <a:ext uri="{FF2B5EF4-FFF2-40B4-BE49-F238E27FC236}">
                  <a16:creationId xmlns:a16="http://schemas.microsoft.com/office/drawing/2014/main" id="{8230B185-6C65-4E76-BF6D-972A2EAA2736}"/>
                </a:ext>
              </a:extLst>
            </p:cNvPr>
            <p:cNvSpPr/>
            <p:nvPr/>
          </p:nvSpPr>
          <p:spPr>
            <a:xfrm>
              <a:off x="2264139" y="2861116"/>
              <a:ext cx="386099" cy="757669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grpSp>
          <p:nvGrpSpPr>
            <p:cNvPr id="6" name="Google Shape;12695;p59">
              <a:extLst>
                <a:ext uri="{FF2B5EF4-FFF2-40B4-BE49-F238E27FC236}">
                  <a16:creationId xmlns:a16="http://schemas.microsoft.com/office/drawing/2014/main" id="{64E04C46-C8ED-4EE3-A7B1-5F851341E78E}"/>
                </a:ext>
              </a:extLst>
            </p:cNvPr>
            <p:cNvGrpSpPr/>
            <p:nvPr/>
          </p:nvGrpSpPr>
          <p:grpSpPr>
            <a:xfrm>
              <a:off x="2124953" y="2701771"/>
              <a:ext cx="554714" cy="572722"/>
              <a:chOff x="2747525" y="1856600"/>
              <a:chExt cx="885701" cy="914453"/>
            </a:xfrm>
          </p:grpSpPr>
          <p:sp>
            <p:nvSpPr>
              <p:cNvPr id="7" name="Google Shape;12696;p59">
                <a:extLst>
                  <a:ext uri="{FF2B5EF4-FFF2-40B4-BE49-F238E27FC236}">
                    <a16:creationId xmlns:a16="http://schemas.microsoft.com/office/drawing/2014/main" id="{BFE343AC-F50A-4815-8161-FD6B0492C7DC}"/>
                  </a:ext>
                </a:extLst>
              </p:cNvPr>
              <p:cNvSpPr/>
              <p:nvPr/>
            </p:nvSpPr>
            <p:spPr>
              <a:xfrm>
                <a:off x="3028474" y="1856600"/>
                <a:ext cx="185621" cy="46455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4152" extrusionOk="0">
                    <a:moveTo>
                      <a:pt x="683" y="0"/>
                    </a:moveTo>
                    <a:cubicBezTo>
                      <a:pt x="502" y="0"/>
                      <a:pt x="331" y="120"/>
                      <a:pt x="234" y="275"/>
                    </a:cubicBezTo>
                    <a:cubicBezTo>
                      <a:pt x="132" y="449"/>
                      <a:pt x="98" y="652"/>
                      <a:pt x="85" y="852"/>
                    </a:cubicBezTo>
                    <a:cubicBezTo>
                      <a:pt x="0" y="2107"/>
                      <a:pt x="514" y="3329"/>
                      <a:pt x="1472" y="4152"/>
                    </a:cubicBezTo>
                    <a:cubicBezTo>
                      <a:pt x="1595" y="2960"/>
                      <a:pt x="1659" y="1721"/>
                      <a:pt x="1260" y="589"/>
                    </a:cubicBezTo>
                    <a:cubicBezTo>
                      <a:pt x="1167" y="326"/>
                      <a:pt x="1006" y="37"/>
                      <a:pt x="734" y="4"/>
                    </a:cubicBezTo>
                    <a:cubicBezTo>
                      <a:pt x="717" y="1"/>
                      <a:pt x="700" y="0"/>
                      <a:pt x="6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8" name="Google Shape;12697;p59">
                <a:extLst>
                  <a:ext uri="{FF2B5EF4-FFF2-40B4-BE49-F238E27FC236}">
                    <a16:creationId xmlns:a16="http://schemas.microsoft.com/office/drawing/2014/main" id="{F5B4D310-19C8-4DA4-B64B-875064C8C3FF}"/>
                  </a:ext>
                </a:extLst>
              </p:cNvPr>
              <p:cNvSpPr/>
              <p:nvPr/>
            </p:nvSpPr>
            <p:spPr>
              <a:xfrm>
                <a:off x="2747525" y="2076681"/>
                <a:ext cx="437704" cy="245481"/>
              </a:xfrm>
              <a:custGeom>
                <a:avLst/>
                <a:gdLst/>
                <a:ahLst/>
                <a:cxnLst/>
                <a:rect l="l" t="t" r="r" b="b"/>
                <a:pathLst>
                  <a:path w="3912" h="2194" extrusionOk="0">
                    <a:moveTo>
                      <a:pt x="938" y="1"/>
                    </a:moveTo>
                    <a:cubicBezTo>
                      <a:pt x="876" y="1"/>
                      <a:pt x="814" y="5"/>
                      <a:pt x="751" y="13"/>
                    </a:cubicBezTo>
                    <a:cubicBezTo>
                      <a:pt x="526" y="47"/>
                      <a:pt x="310" y="166"/>
                      <a:pt x="191" y="361"/>
                    </a:cubicBezTo>
                    <a:cubicBezTo>
                      <a:pt x="0" y="675"/>
                      <a:pt x="123" y="1103"/>
                      <a:pt x="382" y="1362"/>
                    </a:cubicBezTo>
                    <a:cubicBezTo>
                      <a:pt x="726" y="1705"/>
                      <a:pt x="1243" y="1803"/>
                      <a:pt x="1727" y="1883"/>
                    </a:cubicBezTo>
                    <a:cubicBezTo>
                      <a:pt x="2456" y="2002"/>
                      <a:pt x="3186" y="2125"/>
                      <a:pt x="3911" y="2193"/>
                    </a:cubicBezTo>
                    <a:cubicBezTo>
                      <a:pt x="3232" y="1324"/>
                      <a:pt x="2477" y="407"/>
                      <a:pt x="1426" y="85"/>
                    </a:cubicBezTo>
                    <a:cubicBezTo>
                      <a:pt x="1268" y="30"/>
                      <a:pt x="1104" y="1"/>
                      <a:pt x="9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9" name="Google Shape;12698;p59">
                <a:extLst>
                  <a:ext uri="{FF2B5EF4-FFF2-40B4-BE49-F238E27FC236}">
                    <a16:creationId xmlns:a16="http://schemas.microsoft.com/office/drawing/2014/main" id="{9BF73833-83C6-4428-9EF2-73B13BCF61CB}"/>
                  </a:ext>
                </a:extLst>
              </p:cNvPr>
              <p:cNvSpPr/>
              <p:nvPr/>
            </p:nvSpPr>
            <p:spPr>
              <a:xfrm>
                <a:off x="2784112" y="2310636"/>
                <a:ext cx="405368" cy="273229"/>
              </a:xfrm>
              <a:custGeom>
                <a:avLst/>
                <a:gdLst/>
                <a:ahLst/>
                <a:cxnLst/>
                <a:rect l="l" t="t" r="r" b="b"/>
                <a:pathLst>
                  <a:path w="3623" h="2442" extrusionOk="0">
                    <a:moveTo>
                      <a:pt x="2206" y="0"/>
                    </a:moveTo>
                    <a:cubicBezTo>
                      <a:pt x="2193" y="0"/>
                      <a:pt x="2180" y="0"/>
                      <a:pt x="2167" y="0"/>
                    </a:cubicBezTo>
                    <a:cubicBezTo>
                      <a:pt x="1684" y="9"/>
                      <a:pt x="1188" y="115"/>
                      <a:pt x="776" y="382"/>
                    </a:cubicBezTo>
                    <a:cubicBezTo>
                      <a:pt x="369" y="645"/>
                      <a:pt x="55" y="1086"/>
                      <a:pt x="21" y="1570"/>
                    </a:cubicBezTo>
                    <a:cubicBezTo>
                      <a:pt x="0" y="1913"/>
                      <a:pt x="153" y="2299"/>
                      <a:pt x="475" y="2409"/>
                    </a:cubicBezTo>
                    <a:cubicBezTo>
                      <a:pt x="541" y="2432"/>
                      <a:pt x="608" y="2442"/>
                      <a:pt x="676" y="2442"/>
                    </a:cubicBezTo>
                    <a:cubicBezTo>
                      <a:pt x="849" y="2442"/>
                      <a:pt x="1025" y="2377"/>
                      <a:pt x="1183" y="2295"/>
                    </a:cubicBezTo>
                    <a:cubicBezTo>
                      <a:pt x="2180" y="1786"/>
                      <a:pt x="2770" y="700"/>
                      <a:pt x="3622" y="153"/>
                    </a:cubicBezTo>
                    <a:cubicBezTo>
                      <a:pt x="3152" y="75"/>
                      <a:pt x="2681" y="0"/>
                      <a:pt x="2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0" name="Google Shape;12699;p59">
                <a:extLst>
                  <a:ext uri="{FF2B5EF4-FFF2-40B4-BE49-F238E27FC236}">
                    <a16:creationId xmlns:a16="http://schemas.microsoft.com/office/drawing/2014/main" id="{E878B0EB-3382-4B8C-A874-0B2A1486DB45}"/>
                  </a:ext>
                </a:extLst>
              </p:cNvPr>
              <p:cNvSpPr/>
              <p:nvPr/>
            </p:nvSpPr>
            <p:spPr>
              <a:xfrm>
                <a:off x="3015159" y="2323951"/>
                <a:ext cx="170069" cy="447102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3996" extrusionOk="0">
                    <a:moveTo>
                      <a:pt x="1511" y="0"/>
                    </a:moveTo>
                    <a:lnTo>
                      <a:pt x="1511" y="0"/>
                    </a:lnTo>
                    <a:cubicBezTo>
                      <a:pt x="527" y="713"/>
                      <a:pt x="1" y="2006"/>
                      <a:pt x="204" y="3202"/>
                    </a:cubicBezTo>
                    <a:cubicBezTo>
                      <a:pt x="225" y="3385"/>
                      <a:pt x="289" y="3563"/>
                      <a:pt x="387" y="3720"/>
                    </a:cubicBezTo>
                    <a:cubicBezTo>
                      <a:pt x="493" y="3872"/>
                      <a:pt x="658" y="3991"/>
                      <a:pt x="840" y="3995"/>
                    </a:cubicBezTo>
                    <a:cubicBezTo>
                      <a:pt x="846" y="3996"/>
                      <a:pt x="851" y="3996"/>
                      <a:pt x="856" y="3996"/>
                    </a:cubicBezTo>
                    <a:cubicBezTo>
                      <a:pt x="1091" y="3996"/>
                      <a:pt x="1292" y="3812"/>
                      <a:pt x="1388" y="3597"/>
                    </a:cubicBezTo>
                    <a:cubicBezTo>
                      <a:pt x="1485" y="3376"/>
                      <a:pt x="1494" y="3130"/>
                      <a:pt x="1494" y="2888"/>
                    </a:cubicBezTo>
                    <a:cubicBezTo>
                      <a:pt x="1515" y="1943"/>
                      <a:pt x="1519" y="993"/>
                      <a:pt x="1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1" name="Google Shape;12700;p59">
                <a:extLst>
                  <a:ext uri="{FF2B5EF4-FFF2-40B4-BE49-F238E27FC236}">
                    <a16:creationId xmlns:a16="http://schemas.microsoft.com/office/drawing/2014/main" id="{BBE68D39-D496-460D-B9AC-926EE3AD20CB}"/>
                  </a:ext>
                </a:extLst>
              </p:cNvPr>
              <p:cNvSpPr/>
              <p:nvPr/>
            </p:nvSpPr>
            <p:spPr>
              <a:xfrm>
                <a:off x="3177508" y="2323951"/>
                <a:ext cx="294824" cy="362963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3244" extrusionOk="0">
                    <a:moveTo>
                      <a:pt x="115" y="0"/>
                    </a:moveTo>
                    <a:lnTo>
                      <a:pt x="115" y="0"/>
                    </a:lnTo>
                    <a:cubicBezTo>
                      <a:pt x="0" y="980"/>
                      <a:pt x="301" y="1968"/>
                      <a:pt x="946" y="2719"/>
                    </a:cubicBezTo>
                    <a:cubicBezTo>
                      <a:pt x="1103" y="2897"/>
                      <a:pt x="1281" y="3062"/>
                      <a:pt x="1497" y="3160"/>
                    </a:cubicBezTo>
                    <a:cubicBezTo>
                      <a:pt x="1615" y="3213"/>
                      <a:pt x="1744" y="3243"/>
                      <a:pt x="1872" y="3243"/>
                    </a:cubicBezTo>
                    <a:cubicBezTo>
                      <a:pt x="1980" y="3243"/>
                      <a:pt x="2087" y="3221"/>
                      <a:pt x="2185" y="3173"/>
                    </a:cubicBezTo>
                    <a:cubicBezTo>
                      <a:pt x="2511" y="3007"/>
                      <a:pt x="2634" y="2575"/>
                      <a:pt x="2545" y="2218"/>
                    </a:cubicBezTo>
                    <a:cubicBezTo>
                      <a:pt x="2456" y="1862"/>
                      <a:pt x="2206" y="1569"/>
                      <a:pt x="1943" y="1311"/>
                    </a:cubicBezTo>
                    <a:cubicBezTo>
                      <a:pt x="1400" y="785"/>
                      <a:pt x="785" y="344"/>
                      <a:pt x="1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2" name="Google Shape;12701;p59">
                <a:extLst>
                  <a:ext uri="{FF2B5EF4-FFF2-40B4-BE49-F238E27FC236}">
                    <a16:creationId xmlns:a16="http://schemas.microsoft.com/office/drawing/2014/main" id="{4A1390E5-8B3C-4CD1-ABC8-A53162E86ADC}"/>
                  </a:ext>
                </a:extLst>
              </p:cNvPr>
              <p:cNvSpPr/>
              <p:nvPr/>
            </p:nvSpPr>
            <p:spPr>
              <a:xfrm>
                <a:off x="3186459" y="1910529"/>
                <a:ext cx="279159" cy="422487"/>
              </a:xfrm>
              <a:custGeom>
                <a:avLst/>
                <a:gdLst/>
                <a:ahLst/>
                <a:cxnLst/>
                <a:rect l="l" t="t" r="r" b="b"/>
                <a:pathLst>
                  <a:path w="2495" h="3776" extrusionOk="0">
                    <a:moveTo>
                      <a:pt x="1793" y="0"/>
                    </a:moveTo>
                    <a:cubicBezTo>
                      <a:pt x="1529" y="0"/>
                      <a:pt x="1285" y="180"/>
                      <a:pt x="1095" y="374"/>
                    </a:cubicBezTo>
                    <a:cubicBezTo>
                      <a:pt x="251" y="1252"/>
                      <a:pt x="1" y="2554"/>
                      <a:pt x="22" y="3776"/>
                    </a:cubicBezTo>
                    <a:cubicBezTo>
                      <a:pt x="340" y="2974"/>
                      <a:pt x="1150" y="2474"/>
                      <a:pt x="1799" y="1875"/>
                    </a:cubicBezTo>
                    <a:cubicBezTo>
                      <a:pt x="2092" y="1608"/>
                      <a:pt x="2368" y="1290"/>
                      <a:pt x="2431" y="900"/>
                    </a:cubicBezTo>
                    <a:cubicBezTo>
                      <a:pt x="2495" y="514"/>
                      <a:pt x="2262" y="52"/>
                      <a:pt x="1867" y="5"/>
                    </a:cubicBezTo>
                    <a:cubicBezTo>
                      <a:pt x="1842" y="2"/>
                      <a:pt x="1817" y="0"/>
                      <a:pt x="17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3" name="Google Shape;12702;p59">
                <a:extLst>
                  <a:ext uri="{FF2B5EF4-FFF2-40B4-BE49-F238E27FC236}">
                    <a16:creationId xmlns:a16="http://schemas.microsoft.com/office/drawing/2014/main" id="{594C3C7B-D175-4BDD-9384-88FA3F5C7DD6}"/>
                  </a:ext>
                </a:extLst>
              </p:cNvPr>
              <p:cNvSpPr/>
              <p:nvPr/>
            </p:nvSpPr>
            <p:spPr>
              <a:xfrm>
                <a:off x="3183214" y="2090108"/>
                <a:ext cx="408166" cy="241453"/>
              </a:xfrm>
              <a:custGeom>
                <a:avLst/>
                <a:gdLst/>
                <a:ahLst/>
                <a:cxnLst/>
                <a:rect l="l" t="t" r="r" b="b"/>
                <a:pathLst>
                  <a:path w="3648" h="2158" extrusionOk="0">
                    <a:moveTo>
                      <a:pt x="2870" y="0"/>
                    </a:moveTo>
                    <a:cubicBezTo>
                      <a:pt x="2721" y="0"/>
                      <a:pt x="2567" y="39"/>
                      <a:pt x="2422" y="84"/>
                    </a:cubicBezTo>
                    <a:cubicBezTo>
                      <a:pt x="1374" y="427"/>
                      <a:pt x="505" y="1174"/>
                      <a:pt x="0" y="2158"/>
                    </a:cubicBezTo>
                    <a:cubicBezTo>
                      <a:pt x="407" y="1984"/>
                      <a:pt x="840" y="1916"/>
                      <a:pt x="1256" y="1895"/>
                    </a:cubicBezTo>
                    <a:cubicBezTo>
                      <a:pt x="1671" y="1874"/>
                      <a:pt x="2095" y="1891"/>
                      <a:pt x="2498" y="1797"/>
                    </a:cubicBezTo>
                    <a:cubicBezTo>
                      <a:pt x="2906" y="1700"/>
                      <a:pt x="3304" y="1467"/>
                      <a:pt x="3474" y="1085"/>
                    </a:cubicBezTo>
                    <a:cubicBezTo>
                      <a:pt x="3648" y="703"/>
                      <a:pt x="3495" y="177"/>
                      <a:pt x="3101" y="37"/>
                    </a:cubicBezTo>
                    <a:cubicBezTo>
                      <a:pt x="3026" y="11"/>
                      <a:pt x="2949" y="0"/>
                      <a:pt x="28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4" name="Google Shape;12703;p59">
                <a:extLst>
                  <a:ext uri="{FF2B5EF4-FFF2-40B4-BE49-F238E27FC236}">
                    <a16:creationId xmlns:a16="http://schemas.microsoft.com/office/drawing/2014/main" id="{2C503258-4559-47B8-B13A-A194E378CD8C}"/>
                  </a:ext>
                </a:extLst>
              </p:cNvPr>
              <p:cNvSpPr/>
              <p:nvPr/>
            </p:nvSpPr>
            <p:spPr>
              <a:xfrm>
                <a:off x="3191718" y="2286469"/>
                <a:ext cx="441508" cy="193677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731" extrusionOk="0">
                    <a:moveTo>
                      <a:pt x="1455" y="1"/>
                    </a:moveTo>
                    <a:cubicBezTo>
                      <a:pt x="947" y="1"/>
                      <a:pt x="448" y="105"/>
                      <a:pt x="0" y="411"/>
                    </a:cubicBezTo>
                    <a:cubicBezTo>
                      <a:pt x="768" y="802"/>
                      <a:pt x="1536" y="1196"/>
                      <a:pt x="2333" y="1527"/>
                    </a:cubicBezTo>
                    <a:cubicBezTo>
                      <a:pt x="2582" y="1629"/>
                      <a:pt x="2843" y="1731"/>
                      <a:pt x="3112" y="1731"/>
                    </a:cubicBezTo>
                    <a:cubicBezTo>
                      <a:pt x="3122" y="1731"/>
                      <a:pt x="3133" y="1731"/>
                      <a:pt x="3143" y="1730"/>
                    </a:cubicBezTo>
                    <a:cubicBezTo>
                      <a:pt x="3423" y="1722"/>
                      <a:pt x="3720" y="1578"/>
                      <a:pt x="3826" y="1319"/>
                    </a:cubicBezTo>
                    <a:cubicBezTo>
                      <a:pt x="3945" y="1031"/>
                      <a:pt x="3792" y="687"/>
                      <a:pt x="3546" y="492"/>
                    </a:cubicBezTo>
                    <a:cubicBezTo>
                      <a:pt x="3305" y="297"/>
                      <a:pt x="2991" y="221"/>
                      <a:pt x="2685" y="153"/>
                    </a:cubicBezTo>
                    <a:cubicBezTo>
                      <a:pt x="2285" y="69"/>
                      <a:pt x="1867" y="1"/>
                      <a:pt x="14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5" name="Google Shape;12704;p59">
                <a:extLst>
                  <a:ext uri="{FF2B5EF4-FFF2-40B4-BE49-F238E27FC236}">
                    <a16:creationId xmlns:a16="http://schemas.microsoft.com/office/drawing/2014/main" id="{8FD208B0-6F89-44B1-BEFA-8F605342015F}"/>
                  </a:ext>
                </a:extLst>
              </p:cNvPr>
              <p:cNvSpPr/>
              <p:nvPr/>
            </p:nvSpPr>
            <p:spPr>
              <a:xfrm>
                <a:off x="2948251" y="2021297"/>
                <a:ext cx="554850" cy="585731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5235" extrusionOk="0">
                    <a:moveTo>
                      <a:pt x="1540" y="0"/>
                    </a:moveTo>
                    <a:cubicBezTo>
                      <a:pt x="1536" y="0"/>
                      <a:pt x="1532" y="1"/>
                      <a:pt x="1532" y="3"/>
                    </a:cubicBezTo>
                    <a:cubicBezTo>
                      <a:pt x="1528" y="402"/>
                      <a:pt x="1519" y="809"/>
                      <a:pt x="1544" y="1216"/>
                    </a:cubicBezTo>
                    <a:cubicBezTo>
                      <a:pt x="1561" y="1577"/>
                      <a:pt x="1617" y="1933"/>
                      <a:pt x="1718" y="2277"/>
                    </a:cubicBezTo>
                    <a:cubicBezTo>
                      <a:pt x="1192" y="1925"/>
                      <a:pt x="616" y="1657"/>
                      <a:pt x="9" y="1492"/>
                    </a:cubicBezTo>
                    <a:cubicBezTo>
                      <a:pt x="5" y="1492"/>
                      <a:pt x="1" y="1505"/>
                      <a:pt x="5" y="1509"/>
                    </a:cubicBezTo>
                    <a:cubicBezTo>
                      <a:pt x="306" y="1691"/>
                      <a:pt x="594" y="1895"/>
                      <a:pt x="870" y="2115"/>
                    </a:cubicBezTo>
                    <a:cubicBezTo>
                      <a:pt x="1112" y="2298"/>
                      <a:pt x="1349" y="2480"/>
                      <a:pt x="1595" y="2637"/>
                    </a:cubicBezTo>
                    <a:cubicBezTo>
                      <a:pt x="1595" y="2650"/>
                      <a:pt x="1587" y="2663"/>
                      <a:pt x="1587" y="2680"/>
                    </a:cubicBezTo>
                    <a:cubicBezTo>
                      <a:pt x="1587" y="2684"/>
                      <a:pt x="1587" y="2688"/>
                      <a:pt x="1587" y="2692"/>
                    </a:cubicBezTo>
                    <a:cubicBezTo>
                      <a:pt x="1341" y="2756"/>
                      <a:pt x="1108" y="2858"/>
                      <a:pt x="891" y="2989"/>
                    </a:cubicBezTo>
                    <a:cubicBezTo>
                      <a:pt x="552" y="3197"/>
                      <a:pt x="268" y="3477"/>
                      <a:pt x="56" y="3812"/>
                    </a:cubicBezTo>
                    <a:cubicBezTo>
                      <a:pt x="56" y="3812"/>
                      <a:pt x="62" y="3821"/>
                      <a:pt x="66" y="3821"/>
                    </a:cubicBezTo>
                    <a:cubicBezTo>
                      <a:pt x="67" y="3821"/>
                      <a:pt x="68" y="3821"/>
                      <a:pt x="68" y="3821"/>
                    </a:cubicBezTo>
                    <a:cubicBezTo>
                      <a:pt x="344" y="3562"/>
                      <a:pt x="671" y="3362"/>
                      <a:pt x="1027" y="3239"/>
                    </a:cubicBezTo>
                    <a:cubicBezTo>
                      <a:pt x="1231" y="3163"/>
                      <a:pt x="1434" y="3104"/>
                      <a:pt x="1646" y="3053"/>
                    </a:cubicBezTo>
                    <a:cubicBezTo>
                      <a:pt x="1659" y="3083"/>
                      <a:pt x="1676" y="3108"/>
                      <a:pt x="1689" y="3133"/>
                    </a:cubicBezTo>
                    <a:cubicBezTo>
                      <a:pt x="1311" y="3770"/>
                      <a:pt x="1239" y="4537"/>
                      <a:pt x="1489" y="5233"/>
                    </a:cubicBezTo>
                    <a:cubicBezTo>
                      <a:pt x="1489" y="5234"/>
                      <a:pt x="1491" y="5235"/>
                      <a:pt x="1493" y="5235"/>
                    </a:cubicBezTo>
                    <a:cubicBezTo>
                      <a:pt x="1498" y="5235"/>
                      <a:pt x="1506" y="5232"/>
                      <a:pt x="1506" y="5229"/>
                    </a:cubicBezTo>
                    <a:cubicBezTo>
                      <a:pt x="1451" y="4813"/>
                      <a:pt x="1506" y="4389"/>
                      <a:pt x="1663" y="3999"/>
                    </a:cubicBezTo>
                    <a:cubicBezTo>
                      <a:pt x="1744" y="3782"/>
                      <a:pt x="1850" y="3575"/>
                      <a:pt x="1973" y="3379"/>
                    </a:cubicBezTo>
                    <a:cubicBezTo>
                      <a:pt x="2053" y="3413"/>
                      <a:pt x="2143" y="3430"/>
                      <a:pt x="2232" y="3430"/>
                    </a:cubicBezTo>
                    <a:cubicBezTo>
                      <a:pt x="2541" y="3986"/>
                      <a:pt x="2948" y="4478"/>
                      <a:pt x="3440" y="4881"/>
                    </a:cubicBezTo>
                    <a:cubicBezTo>
                      <a:pt x="3441" y="4881"/>
                      <a:pt x="3442" y="4882"/>
                      <a:pt x="3443" y="4882"/>
                    </a:cubicBezTo>
                    <a:cubicBezTo>
                      <a:pt x="3448" y="4882"/>
                      <a:pt x="3457" y="4872"/>
                      <a:pt x="3453" y="4868"/>
                    </a:cubicBezTo>
                    <a:cubicBezTo>
                      <a:pt x="3220" y="4554"/>
                      <a:pt x="3021" y="4219"/>
                      <a:pt x="2851" y="3863"/>
                    </a:cubicBezTo>
                    <a:cubicBezTo>
                      <a:pt x="2762" y="3681"/>
                      <a:pt x="2673" y="3502"/>
                      <a:pt x="2588" y="3320"/>
                    </a:cubicBezTo>
                    <a:cubicBezTo>
                      <a:pt x="2698" y="3239"/>
                      <a:pt x="2783" y="3125"/>
                      <a:pt x="2821" y="2993"/>
                    </a:cubicBezTo>
                    <a:cubicBezTo>
                      <a:pt x="3059" y="3023"/>
                      <a:pt x="3288" y="3078"/>
                      <a:pt x="3517" y="3155"/>
                    </a:cubicBezTo>
                    <a:cubicBezTo>
                      <a:pt x="3818" y="3252"/>
                      <a:pt x="4102" y="3401"/>
                      <a:pt x="4361" y="3587"/>
                    </a:cubicBezTo>
                    <a:cubicBezTo>
                      <a:pt x="4365" y="3587"/>
                      <a:pt x="4374" y="3575"/>
                      <a:pt x="4374" y="3575"/>
                    </a:cubicBezTo>
                    <a:cubicBezTo>
                      <a:pt x="4166" y="3303"/>
                      <a:pt x="3907" y="3070"/>
                      <a:pt x="3614" y="2892"/>
                    </a:cubicBezTo>
                    <a:cubicBezTo>
                      <a:pt x="3377" y="2747"/>
                      <a:pt x="3110" y="2658"/>
                      <a:pt x="2834" y="2629"/>
                    </a:cubicBezTo>
                    <a:cubicBezTo>
                      <a:pt x="2825" y="2591"/>
                      <a:pt x="2813" y="2557"/>
                      <a:pt x="2800" y="2523"/>
                    </a:cubicBezTo>
                    <a:lnTo>
                      <a:pt x="2800" y="2518"/>
                    </a:lnTo>
                    <a:cubicBezTo>
                      <a:pt x="3521" y="2298"/>
                      <a:pt x="4238" y="2039"/>
                      <a:pt x="4955" y="1789"/>
                    </a:cubicBezTo>
                    <a:cubicBezTo>
                      <a:pt x="4959" y="1785"/>
                      <a:pt x="4955" y="1772"/>
                      <a:pt x="4950" y="1772"/>
                    </a:cubicBezTo>
                    <a:cubicBezTo>
                      <a:pt x="4153" y="1869"/>
                      <a:pt x="3322" y="1929"/>
                      <a:pt x="2562" y="2213"/>
                    </a:cubicBezTo>
                    <a:cubicBezTo>
                      <a:pt x="2541" y="2196"/>
                      <a:pt x="2520" y="2183"/>
                      <a:pt x="2499" y="2171"/>
                    </a:cubicBezTo>
                    <a:cubicBezTo>
                      <a:pt x="2719" y="1492"/>
                      <a:pt x="3046" y="856"/>
                      <a:pt x="3462" y="279"/>
                    </a:cubicBezTo>
                    <a:cubicBezTo>
                      <a:pt x="3465" y="275"/>
                      <a:pt x="3456" y="265"/>
                      <a:pt x="3451" y="265"/>
                    </a:cubicBezTo>
                    <a:cubicBezTo>
                      <a:pt x="3450" y="265"/>
                      <a:pt x="3449" y="266"/>
                      <a:pt x="3449" y="266"/>
                    </a:cubicBezTo>
                    <a:cubicBezTo>
                      <a:pt x="3097" y="584"/>
                      <a:pt x="2783" y="945"/>
                      <a:pt x="2520" y="1339"/>
                    </a:cubicBezTo>
                    <a:cubicBezTo>
                      <a:pt x="2363" y="1577"/>
                      <a:pt x="2236" y="1831"/>
                      <a:pt x="2134" y="2099"/>
                    </a:cubicBezTo>
                    <a:cubicBezTo>
                      <a:pt x="2109" y="2103"/>
                      <a:pt x="2079" y="2111"/>
                      <a:pt x="2053" y="2120"/>
                    </a:cubicBezTo>
                    <a:cubicBezTo>
                      <a:pt x="1888" y="1416"/>
                      <a:pt x="1701" y="716"/>
                      <a:pt x="1549" y="3"/>
                    </a:cubicBezTo>
                    <a:cubicBezTo>
                      <a:pt x="1549" y="1"/>
                      <a:pt x="1544" y="0"/>
                      <a:pt x="15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6" name="Google Shape;12705;p59">
                <a:extLst>
                  <a:ext uri="{FF2B5EF4-FFF2-40B4-BE49-F238E27FC236}">
                    <a16:creationId xmlns:a16="http://schemas.microsoft.com/office/drawing/2014/main" id="{47FDF9A2-006F-4863-93EB-ED055C8890F0}"/>
                  </a:ext>
                </a:extLst>
              </p:cNvPr>
              <p:cNvSpPr/>
              <p:nvPr/>
            </p:nvSpPr>
            <p:spPr>
              <a:xfrm>
                <a:off x="3121452" y="2255252"/>
                <a:ext cx="153398" cy="15026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43" extrusionOk="0">
                    <a:moveTo>
                      <a:pt x="670" y="0"/>
                    </a:moveTo>
                    <a:cubicBezTo>
                      <a:pt x="611" y="0"/>
                      <a:pt x="550" y="10"/>
                      <a:pt x="489" y="33"/>
                    </a:cubicBezTo>
                    <a:cubicBezTo>
                      <a:pt x="247" y="122"/>
                      <a:pt x="77" y="334"/>
                      <a:pt x="35" y="589"/>
                    </a:cubicBezTo>
                    <a:cubicBezTo>
                      <a:pt x="1" y="839"/>
                      <a:pt x="111" y="1089"/>
                      <a:pt x="323" y="1238"/>
                    </a:cubicBezTo>
                    <a:cubicBezTo>
                      <a:pt x="429" y="1308"/>
                      <a:pt x="552" y="1343"/>
                      <a:pt x="675" y="1343"/>
                    </a:cubicBezTo>
                    <a:cubicBezTo>
                      <a:pt x="798" y="1343"/>
                      <a:pt x="921" y="1308"/>
                      <a:pt x="1027" y="1238"/>
                    </a:cubicBezTo>
                    <a:cubicBezTo>
                      <a:pt x="1277" y="1068"/>
                      <a:pt x="1371" y="707"/>
                      <a:pt x="1256" y="432"/>
                    </a:cubicBezTo>
                    <a:cubicBezTo>
                      <a:pt x="1159" y="203"/>
                      <a:pt x="932" y="0"/>
                      <a:pt x="6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Google Shape;12290;p46"/>
          <p:cNvSpPr txBox="1">
            <a:spLocks noGrp="1"/>
          </p:cNvSpPr>
          <p:nvPr>
            <p:ph type="title"/>
          </p:nvPr>
        </p:nvSpPr>
        <p:spPr>
          <a:xfrm>
            <a:off x="5660024" y="3000449"/>
            <a:ext cx="7979775" cy="1559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8600" dirty="0">
                <a:latin typeface="Calibri" panose="020F0502020204030204" pitchFamily="34" charset="0"/>
                <a:cs typeface="Calibri" panose="020F0502020204030204" pitchFamily="34" charset="0"/>
              </a:rPr>
              <a:t>KHỞI ĐỘNG</a:t>
            </a:r>
            <a:endParaRPr sz="8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76E397CA-E5DA-4919-9042-DFB5862F7F10}"/>
              </a:ext>
            </a:extLst>
          </p:cNvPr>
          <p:cNvSpPr txBox="1">
            <a:spLocks/>
          </p:cNvSpPr>
          <p:nvPr/>
        </p:nvSpPr>
        <p:spPr>
          <a:xfrm>
            <a:off x="5660026" y="4559649"/>
            <a:ext cx="4866577" cy="7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pPr marL="609585" indent="-423323" defTabSz="1219170">
              <a:buClr>
                <a:srgbClr val="3A4258"/>
              </a:buClr>
            </a:pP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vi-VN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09585" indent="-423323" defTabSz="1219170">
              <a:buClr>
                <a:srgbClr val="3A4258"/>
              </a:buClr>
            </a:pPr>
            <a:endParaRPr lang="en-US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ISPRING_QUIZ_SHAPE0">
            <a:extLst>
              <a:ext uri="{FF2B5EF4-FFF2-40B4-BE49-F238E27FC236}">
                <a16:creationId xmlns:a16="http://schemas.microsoft.com/office/drawing/2014/main" id="{7AFADF92-92EE-46F6-A4EC-C648F41EEDC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innerShdw>
              <a:scrgbClr r="0" g="0" b="0">
                <a:alpha val="0"/>
              </a:scrgbClr>
            </a:innerShdw>
          </a:effectLst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20" name="ISPRING_QUIZ_SHAPE1">
            <a:extLst>
              <a:ext uri="{FF2B5EF4-FFF2-40B4-BE49-F238E27FC236}">
                <a16:creationId xmlns:a16="http://schemas.microsoft.com/office/drawing/2014/main" id="{1A757C0D-0D87-4603-84D5-995C25F47506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" y="0"/>
            <a:ext cx="12191999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D2681273-2689-493D-894A-46F0818E2AFB}"/>
              </a:ext>
            </a:extLst>
          </p:cNvPr>
          <p:cNvSpPr/>
          <p:nvPr/>
        </p:nvSpPr>
        <p:spPr>
          <a:xfrm>
            <a:off x="4212773" y="4735286"/>
            <a:ext cx="2939143" cy="9470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559543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7F24D8-D92A-4617-9455-7C1E74FE72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9213" y="192161"/>
            <a:ext cx="9919355" cy="2359600"/>
          </a:xfrm>
        </p:spPr>
        <p:txBody>
          <a:bodyPr/>
          <a:lstStyle/>
          <a:p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phượng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hay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gọi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học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endParaRPr lang="en-US" dirty="0">
              <a:solidFill>
                <a:schemeClr val="accent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3E6946D-059A-4469-9C74-484B271BDD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433" y="2068663"/>
            <a:ext cx="5600196" cy="3733464"/>
          </a:xfrm>
          <a:prstGeom prst="rect">
            <a:avLst/>
          </a:prstGeom>
        </p:spPr>
      </p:pic>
      <p:pic>
        <p:nvPicPr>
          <p:cNvPr id="5" name="Picture 4" descr="Kết quả hình ảnh cho hoa phượng sân trường">
            <a:extLst>
              <a:ext uri="{FF2B5EF4-FFF2-40B4-BE49-F238E27FC236}">
                <a16:creationId xmlns:a16="http://schemas.microsoft.com/office/drawing/2014/main" id="{6E22F449-9F0A-4082-AEBB-3F8E2FE1C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5265" y="2090930"/>
            <a:ext cx="4897663" cy="36786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74989733"/>
      </p:ext>
    </p:extLst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2681273-2689-493D-894A-46F0818E2AFB}"/>
              </a:ext>
            </a:extLst>
          </p:cNvPr>
          <p:cNvSpPr/>
          <p:nvPr/>
        </p:nvSpPr>
        <p:spPr>
          <a:xfrm>
            <a:off x="2458574" y="2912034"/>
            <a:ext cx="2939143" cy="9470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000" b="1" kern="0" dirty="0" err="1">
                <a:solidFill>
                  <a:srgbClr val="ED3271"/>
                </a:solidFill>
                <a:latin typeface="Calibri" panose="020F0502020204030204"/>
                <a:sym typeface="Arial"/>
              </a:rPr>
              <a:t>Hoa</a:t>
            </a:r>
            <a:r>
              <a:rPr lang="en-US" sz="3000" b="1" kern="0" dirty="0">
                <a:solidFill>
                  <a:srgbClr val="ED3271"/>
                </a:solidFill>
                <a:latin typeface="Calibri" panose="020F0502020204030204"/>
                <a:sym typeface="Arial"/>
              </a:rPr>
              <a:t> </a:t>
            </a:r>
            <a:r>
              <a:rPr lang="en-US" sz="3000" b="1" kern="0" dirty="0" err="1">
                <a:solidFill>
                  <a:srgbClr val="ED3271"/>
                </a:solidFill>
                <a:latin typeface="Calibri" panose="020F0502020204030204"/>
                <a:sym typeface="Arial"/>
              </a:rPr>
              <a:t>đào</a:t>
            </a:r>
            <a:endParaRPr lang="en-US" sz="3000" b="1" kern="0" dirty="0">
              <a:solidFill>
                <a:srgbClr val="ED3271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68793D2A-98F5-4BAB-A7FF-63D5FFBD9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7229" y="1053712"/>
            <a:ext cx="3777600" cy="858800"/>
          </a:xfrm>
        </p:spPr>
        <p:txBody>
          <a:bodyPr/>
          <a:lstStyle/>
          <a:p>
            <a:pPr algn="l"/>
            <a:r>
              <a:rPr lang="vi-VN" sz="3000" dirty="0">
                <a:solidFill>
                  <a:schemeClr val="accent2"/>
                </a:solidFill>
                <a:latin typeface="+mn-lt"/>
              </a:rPr>
              <a:t>Hoa gì nhỏ nhỏ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Cánh màu hồng tươi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Hễ thấy hoa cười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Đúng là Tết đến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!</a:t>
            </a:r>
            <a:br>
              <a:rPr lang="en-US" sz="3000" dirty="0">
                <a:solidFill>
                  <a:schemeClr val="accent2"/>
                </a:solidFill>
                <a:latin typeface="+mn-lt"/>
              </a:rPr>
            </a:br>
            <a:r>
              <a:rPr lang="en-US" sz="3000" dirty="0" err="1">
                <a:solidFill>
                  <a:schemeClr val="accent2"/>
                </a:solidFill>
                <a:latin typeface="+mn-lt"/>
              </a:rPr>
              <a:t>Tớ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là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hoa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gì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?</a:t>
            </a:r>
          </a:p>
        </p:txBody>
      </p:sp>
      <p:pic>
        <p:nvPicPr>
          <p:cNvPr id="1026" name="Picture 2" descr="Ý nghĩa Hoa đào – loài hoa của bình an - Blog ý nghĩa hoa">
            <a:extLst>
              <a:ext uri="{FF2B5EF4-FFF2-40B4-BE49-F238E27FC236}">
                <a16:creationId xmlns:a16="http://schemas.microsoft.com/office/drawing/2014/main" id="{F3E5A964-A7AB-4198-BB7D-91411402CD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0466" y="409363"/>
            <a:ext cx="4192859" cy="2976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Tác dụng làm đẹp, chữa bệnh từ hoa đào - Sức khỏe">
            <a:extLst>
              <a:ext uri="{FF2B5EF4-FFF2-40B4-BE49-F238E27FC236}">
                <a16:creationId xmlns:a16="http://schemas.microsoft.com/office/drawing/2014/main" id="{DA78BFD9-CD11-4F4A-9B0F-321A53DAC4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0466" y="3622327"/>
            <a:ext cx="4192858" cy="2941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9647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2681273-2689-493D-894A-46F0818E2AFB}"/>
              </a:ext>
            </a:extLst>
          </p:cNvPr>
          <p:cNvSpPr/>
          <p:nvPr/>
        </p:nvSpPr>
        <p:spPr>
          <a:xfrm>
            <a:off x="2458574" y="2912034"/>
            <a:ext cx="2939143" cy="9470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000" b="1" kern="0" dirty="0" err="1">
                <a:solidFill>
                  <a:srgbClr val="ED3271"/>
                </a:solidFill>
                <a:latin typeface="Calibri" panose="020F0502020204030204"/>
                <a:sym typeface="Arial"/>
              </a:rPr>
              <a:t>Hoa</a:t>
            </a:r>
            <a:r>
              <a:rPr lang="en-US" sz="3000" b="1" kern="0" dirty="0">
                <a:solidFill>
                  <a:srgbClr val="ED3271"/>
                </a:solidFill>
                <a:latin typeface="Calibri" panose="020F0502020204030204"/>
                <a:sym typeface="Arial"/>
              </a:rPr>
              <a:t> </a:t>
            </a:r>
            <a:r>
              <a:rPr lang="en-US" sz="3000" b="1" kern="0" dirty="0" err="1">
                <a:solidFill>
                  <a:srgbClr val="ED3271"/>
                </a:solidFill>
                <a:latin typeface="Calibri" panose="020F0502020204030204"/>
                <a:sym typeface="Arial"/>
              </a:rPr>
              <a:t>hồng</a:t>
            </a:r>
            <a:endParaRPr lang="en-US" sz="3000" b="1" kern="0" dirty="0">
              <a:solidFill>
                <a:srgbClr val="ED3271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68793D2A-98F5-4BAB-A7FF-63D5FFBD9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7228" y="1053712"/>
            <a:ext cx="5278771" cy="858800"/>
          </a:xfrm>
        </p:spPr>
        <p:txBody>
          <a:bodyPr/>
          <a:lstStyle/>
          <a:p>
            <a:pPr algn="l"/>
            <a:r>
              <a:rPr lang="vi-VN" sz="3000" dirty="0">
                <a:solidFill>
                  <a:schemeClr val="accent2"/>
                </a:solidFill>
                <a:latin typeface="+mn-lt"/>
              </a:rPr>
              <a:t>Thân cành có nhiều gai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Hương thơm tỏa sớm mai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Trắng, hồng nhung nhiều loại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Tên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tớ</a:t>
            </a:r>
            <a:r>
              <a:rPr lang="vi-VN" sz="3000" dirty="0">
                <a:solidFill>
                  <a:schemeClr val="accent2"/>
                </a:solidFill>
                <a:latin typeface="+mn-lt"/>
              </a:rPr>
              <a:t> là hoa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gì</a:t>
            </a:r>
            <a:r>
              <a:rPr lang="vi-VN" sz="3000" dirty="0">
                <a:solidFill>
                  <a:schemeClr val="accent2"/>
                </a:solidFill>
                <a:latin typeface="+mn-lt"/>
              </a:rPr>
              <a:t> ?</a:t>
            </a:r>
            <a:endParaRPr lang="en-US" sz="3000" dirty="0">
              <a:solidFill>
                <a:schemeClr val="accent2"/>
              </a:solidFill>
              <a:latin typeface="+mn-lt"/>
            </a:endParaRPr>
          </a:p>
        </p:txBody>
      </p:sp>
      <p:pic>
        <p:nvPicPr>
          <p:cNvPr id="2052" name="Picture 4" descr="Sắp diễn ra chương trình “Hoa hồng Bulgaria 2019” tại Hà Nội - Báo Kinh tế  đô thị">
            <a:extLst>
              <a:ext uri="{FF2B5EF4-FFF2-40B4-BE49-F238E27FC236}">
                <a16:creationId xmlns:a16="http://schemas.microsoft.com/office/drawing/2014/main" id="{8E90F05D-A4CB-4285-B149-9F8489293E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1724" y="3345365"/>
            <a:ext cx="4617669" cy="30806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Tại sao tặng hoa hồng đỏ được xem là lãng mạn và những loài hoa hồng">
            <a:extLst>
              <a:ext uri="{FF2B5EF4-FFF2-40B4-BE49-F238E27FC236}">
                <a16:creationId xmlns:a16="http://schemas.microsoft.com/office/drawing/2014/main" id="{B8066358-4286-482F-A256-EBAF769A67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0839" y="669150"/>
            <a:ext cx="3730085" cy="24867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43318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6" name="Google Shape;12326;p50"/>
          <p:cNvSpPr txBox="1">
            <a:spLocks noGrp="1"/>
          </p:cNvSpPr>
          <p:nvPr>
            <p:ph type="body" idx="1"/>
          </p:nvPr>
        </p:nvSpPr>
        <p:spPr>
          <a:xfrm>
            <a:off x="5559967" y="1894200"/>
            <a:ext cx="5800000" cy="306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321725" indent="-304792">
              <a:spcBef>
                <a:spcPts val="1600"/>
              </a:spcBef>
              <a:buSzPts val="1600"/>
              <a:buFont typeface="Anaheim"/>
              <a:buChar char="●"/>
            </a:pP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Quan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327" name="Google Shape;12327;p50"/>
          <p:cNvSpPr txBox="1">
            <a:spLocks noGrp="1"/>
          </p:cNvSpPr>
          <p:nvPr>
            <p:ph type="title"/>
          </p:nvPr>
        </p:nvSpPr>
        <p:spPr>
          <a:xfrm>
            <a:off x="5559967" y="1606443"/>
            <a:ext cx="5169600" cy="76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accent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 hướng học tập</a:t>
            </a:r>
            <a:endParaRPr dirty="0">
              <a:solidFill>
                <a:schemeClr val="accent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328" name="Google Shape;12328;p50"/>
          <p:cNvGrpSpPr/>
          <p:nvPr/>
        </p:nvGrpSpPr>
        <p:grpSpPr>
          <a:xfrm rot="6343555">
            <a:off x="2843946" y="1577130"/>
            <a:ext cx="934361" cy="1930367"/>
            <a:chOff x="4190300" y="-189891"/>
            <a:chExt cx="763400" cy="1577166"/>
          </a:xfrm>
        </p:grpSpPr>
        <p:sp>
          <p:nvSpPr>
            <p:cNvPr id="12329" name="Google Shape;12329;p50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0" name="Google Shape;12330;p50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1" name="Google Shape;12331;p50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2" name="Google Shape;12332;p50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3" name="Google Shape;12333;p50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4" name="Google Shape;12334;p50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5" name="Google Shape;12335;p50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6" name="Google Shape;12336;p50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7" name="Google Shape;12337;p50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8" name="Google Shape;12338;p50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9" name="Google Shape;12339;p50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0" name="Google Shape;12340;p50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1" name="Google Shape;12341;p50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2" name="Google Shape;12342;p50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3" name="Google Shape;12343;p50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4" name="Google Shape;12344;p50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E1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12-Point Star 8"/>
          <p:cNvSpPr/>
          <p:nvPr/>
        </p:nvSpPr>
        <p:spPr>
          <a:xfrm>
            <a:off x="4889500" y="2349500"/>
            <a:ext cx="2413000" cy="2413000"/>
          </a:xfrm>
          <a:custGeom>
            <a:avLst/>
            <a:gdLst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93968 w 2895600"/>
              <a:gd name="connsiteY2" fmla="*/ 723900 h 2895600"/>
              <a:gd name="connsiteX3" fmla="*/ 1447800 w 2895600"/>
              <a:gd name="connsiteY3" fmla="*/ 1447800 h 2895600"/>
              <a:gd name="connsiteX4" fmla="*/ 723900 w 2895600"/>
              <a:gd name="connsiteY4" fmla="*/ 193968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193968 w 2895600"/>
              <a:gd name="connsiteY22" fmla="*/ 2171700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93968 w 2895600"/>
              <a:gd name="connsiteY2" fmla="*/ 723900 h 2895600"/>
              <a:gd name="connsiteX3" fmla="*/ 1447800 w 2895600"/>
              <a:gd name="connsiteY3" fmla="*/ 1447800 h 2895600"/>
              <a:gd name="connsiteX4" fmla="*/ 723900 w 2895600"/>
              <a:gd name="connsiteY4" fmla="*/ 193968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27219 w 2895600"/>
              <a:gd name="connsiteY22" fmla="*/ 2160617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93968 w 2895600"/>
              <a:gd name="connsiteY2" fmla="*/ 723900 h 2895600"/>
              <a:gd name="connsiteX3" fmla="*/ 1447800 w 2895600"/>
              <a:gd name="connsiteY3" fmla="*/ 1447800 h 2895600"/>
              <a:gd name="connsiteX4" fmla="*/ 723900 w 2895600"/>
              <a:gd name="connsiteY4" fmla="*/ 193968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86534 w 2895600"/>
              <a:gd name="connsiteY2" fmla="*/ 738768 h 2895600"/>
              <a:gd name="connsiteX3" fmla="*/ 1447800 w 2895600"/>
              <a:gd name="connsiteY3" fmla="*/ 1447800 h 2895600"/>
              <a:gd name="connsiteX4" fmla="*/ 723900 w 2895600"/>
              <a:gd name="connsiteY4" fmla="*/ 193968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86534 w 2895600"/>
              <a:gd name="connsiteY2" fmla="*/ 738768 h 2895600"/>
              <a:gd name="connsiteX3" fmla="*/ 1447800 w 2895600"/>
              <a:gd name="connsiteY3" fmla="*/ 1447800 h 2895600"/>
              <a:gd name="connsiteX4" fmla="*/ 818029 w 2895600"/>
              <a:gd name="connsiteY4" fmla="*/ 362056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86534 w 2895600"/>
              <a:gd name="connsiteY2" fmla="*/ 738768 h 2895600"/>
              <a:gd name="connsiteX3" fmla="*/ 1447800 w 2895600"/>
              <a:gd name="connsiteY3" fmla="*/ 1447800 h 2895600"/>
              <a:gd name="connsiteX4" fmla="*/ 818029 w 2895600"/>
              <a:gd name="connsiteY4" fmla="*/ 362056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057400 w 2895600"/>
              <a:gd name="connsiteY8" fmla="*/ 402397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86534 w 2895600"/>
              <a:gd name="connsiteY2" fmla="*/ 738768 h 2895600"/>
              <a:gd name="connsiteX3" fmla="*/ 1447800 w 2895600"/>
              <a:gd name="connsiteY3" fmla="*/ 1447800 h 2895600"/>
              <a:gd name="connsiteX4" fmla="*/ 818029 w 2895600"/>
              <a:gd name="connsiteY4" fmla="*/ 362056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057400 w 2895600"/>
              <a:gd name="connsiteY8" fmla="*/ 402397 h 2895600"/>
              <a:gd name="connsiteX9" fmla="*/ 1447800 w 2895600"/>
              <a:gd name="connsiteY9" fmla="*/ 1447800 h 2895600"/>
              <a:gd name="connsiteX10" fmla="*/ 2762143 w 2895600"/>
              <a:gd name="connsiteY10" fmla="*/ 683559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368069 w 2895600"/>
              <a:gd name="connsiteY2" fmla="*/ 846345 h 2895600"/>
              <a:gd name="connsiteX3" fmla="*/ 1447800 w 2895600"/>
              <a:gd name="connsiteY3" fmla="*/ 1447800 h 2895600"/>
              <a:gd name="connsiteX4" fmla="*/ 818029 w 2895600"/>
              <a:gd name="connsiteY4" fmla="*/ 362056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057400 w 2895600"/>
              <a:gd name="connsiteY8" fmla="*/ 402397 h 2895600"/>
              <a:gd name="connsiteX9" fmla="*/ 1447800 w 2895600"/>
              <a:gd name="connsiteY9" fmla="*/ 1447800 h 2895600"/>
              <a:gd name="connsiteX10" fmla="*/ 2762143 w 2895600"/>
              <a:gd name="connsiteY10" fmla="*/ 683559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368069 w 2895600"/>
              <a:gd name="connsiteY2" fmla="*/ 846345 h 2895600"/>
              <a:gd name="connsiteX3" fmla="*/ 398929 w 2895600"/>
              <a:gd name="connsiteY3" fmla="*/ 883024 h 2895600"/>
              <a:gd name="connsiteX4" fmla="*/ 1447800 w 2895600"/>
              <a:gd name="connsiteY4" fmla="*/ 1447800 h 2895600"/>
              <a:gd name="connsiteX5" fmla="*/ 818029 w 2895600"/>
              <a:gd name="connsiteY5" fmla="*/ 362056 h 2895600"/>
              <a:gd name="connsiteX6" fmla="*/ 1447800 w 2895600"/>
              <a:gd name="connsiteY6" fmla="*/ 1447800 h 2895600"/>
              <a:gd name="connsiteX7" fmla="*/ 1447800 w 2895600"/>
              <a:gd name="connsiteY7" fmla="*/ 0 h 2895600"/>
              <a:gd name="connsiteX8" fmla="*/ 1447800 w 2895600"/>
              <a:gd name="connsiteY8" fmla="*/ 1447800 h 2895600"/>
              <a:gd name="connsiteX9" fmla="*/ 2057400 w 2895600"/>
              <a:gd name="connsiteY9" fmla="*/ 402397 h 2895600"/>
              <a:gd name="connsiteX10" fmla="*/ 1447800 w 2895600"/>
              <a:gd name="connsiteY10" fmla="*/ 1447800 h 2895600"/>
              <a:gd name="connsiteX11" fmla="*/ 2762143 w 2895600"/>
              <a:gd name="connsiteY11" fmla="*/ 683559 h 2895600"/>
              <a:gd name="connsiteX12" fmla="*/ 1447800 w 2895600"/>
              <a:gd name="connsiteY12" fmla="*/ 1447800 h 2895600"/>
              <a:gd name="connsiteX13" fmla="*/ 2895600 w 2895600"/>
              <a:gd name="connsiteY13" fmla="*/ 1447800 h 2895600"/>
              <a:gd name="connsiteX14" fmla="*/ 1447800 w 2895600"/>
              <a:gd name="connsiteY14" fmla="*/ 1447800 h 2895600"/>
              <a:gd name="connsiteX15" fmla="*/ 2701632 w 2895600"/>
              <a:gd name="connsiteY15" fmla="*/ 2171700 h 2895600"/>
              <a:gd name="connsiteX16" fmla="*/ 1447800 w 2895600"/>
              <a:gd name="connsiteY16" fmla="*/ 1447800 h 2895600"/>
              <a:gd name="connsiteX17" fmla="*/ 2171700 w 2895600"/>
              <a:gd name="connsiteY17" fmla="*/ 2701632 h 2895600"/>
              <a:gd name="connsiteX18" fmla="*/ 1447800 w 2895600"/>
              <a:gd name="connsiteY18" fmla="*/ 1447800 h 2895600"/>
              <a:gd name="connsiteX19" fmla="*/ 1447800 w 2895600"/>
              <a:gd name="connsiteY19" fmla="*/ 2895600 h 2895600"/>
              <a:gd name="connsiteX20" fmla="*/ 1447800 w 2895600"/>
              <a:gd name="connsiteY20" fmla="*/ 1447800 h 2895600"/>
              <a:gd name="connsiteX21" fmla="*/ 723900 w 2895600"/>
              <a:gd name="connsiteY21" fmla="*/ 2701632 h 2895600"/>
              <a:gd name="connsiteX22" fmla="*/ 1447800 w 2895600"/>
              <a:gd name="connsiteY22" fmla="*/ 1447800 h 2895600"/>
              <a:gd name="connsiteX23" fmla="*/ 210594 w 2895600"/>
              <a:gd name="connsiteY23" fmla="*/ 2182784 h 2895600"/>
              <a:gd name="connsiteX24" fmla="*/ 1447800 w 2895600"/>
              <a:gd name="connsiteY24" fmla="*/ 1447800 h 2895600"/>
              <a:gd name="connsiteX25" fmla="*/ 0 w 2895600"/>
              <a:gd name="connsiteY25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368069 w 2895600"/>
              <a:gd name="connsiteY2" fmla="*/ 846345 h 2895600"/>
              <a:gd name="connsiteX3" fmla="*/ 398929 w 2895600"/>
              <a:gd name="connsiteY3" fmla="*/ 883024 h 2895600"/>
              <a:gd name="connsiteX4" fmla="*/ 1447800 w 2895600"/>
              <a:gd name="connsiteY4" fmla="*/ 1447800 h 2895600"/>
              <a:gd name="connsiteX5" fmla="*/ 818029 w 2895600"/>
              <a:gd name="connsiteY5" fmla="*/ 362056 h 2895600"/>
              <a:gd name="connsiteX6" fmla="*/ 1447800 w 2895600"/>
              <a:gd name="connsiteY6" fmla="*/ 1447800 h 2895600"/>
              <a:gd name="connsiteX7" fmla="*/ 1447800 w 2895600"/>
              <a:gd name="connsiteY7" fmla="*/ 0 h 2895600"/>
              <a:gd name="connsiteX8" fmla="*/ 1447800 w 2895600"/>
              <a:gd name="connsiteY8" fmla="*/ 1447800 h 2895600"/>
              <a:gd name="connsiteX9" fmla="*/ 2057400 w 2895600"/>
              <a:gd name="connsiteY9" fmla="*/ 402397 h 2895600"/>
              <a:gd name="connsiteX10" fmla="*/ 1447800 w 2895600"/>
              <a:gd name="connsiteY10" fmla="*/ 1447800 h 2895600"/>
              <a:gd name="connsiteX11" fmla="*/ 2712267 w 2895600"/>
              <a:gd name="connsiteY11" fmla="*/ 733436 h 2895600"/>
              <a:gd name="connsiteX12" fmla="*/ 1447800 w 2895600"/>
              <a:gd name="connsiteY12" fmla="*/ 1447800 h 2895600"/>
              <a:gd name="connsiteX13" fmla="*/ 2895600 w 2895600"/>
              <a:gd name="connsiteY13" fmla="*/ 1447800 h 2895600"/>
              <a:gd name="connsiteX14" fmla="*/ 1447800 w 2895600"/>
              <a:gd name="connsiteY14" fmla="*/ 1447800 h 2895600"/>
              <a:gd name="connsiteX15" fmla="*/ 2701632 w 2895600"/>
              <a:gd name="connsiteY15" fmla="*/ 2171700 h 2895600"/>
              <a:gd name="connsiteX16" fmla="*/ 1447800 w 2895600"/>
              <a:gd name="connsiteY16" fmla="*/ 1447800 h 2895600"/>
              <a:gd name="connsiteX17" fmla="*/ 2171700 w 2895600"/>
              <a:gd name="connsiteY17" fmla="*/ 2701632 h 2895600"/>
              <a:gd name="connsiteX18" fmla="*/ 1447800 w 2895600"/>
              <a:gd name="connsiteY18" fmla="*/ 1447800 h 2895600"/>
              <a:gd name="connsiteX19" fmla="*/ 1447800 w 2895600"/>
              <a:gd name="connsiteY19" fmla="*/ 2895600 h 2895600"/>
              <a:gd name="connsiteX20" fmla="*/ 1447800 w 2895600"/>
              <a:gd name="connsiteY20" fmla="*/ 1447800 h 2895600"/>
              <a:gd name="connsiteX21" fmla="*/ 723900 w 2895600"/>
              <a:gd name="connsiteY21" fmla="*/ 2701632 h 2895600"/>
              <a:gd name="connsiteX22" fmla="*/ 1447800 w 2895600"/>
              <a:gd name="connsiteY22" fmla="*/ 1447800 h 2895600"/>
              <a:gd name="connsiteX23" fmla="*/ 210594 w 2895600"/>
              <a:gd name="connsiteY23" fmla="*/ 2182784 h 2895600"/>
              <a:gd name="connsiteX24" fmla="*/ 1447800 w 2895600"/>
              <a:gd name="connsiteY24" fmla="*/ 1447800 h 2895600"/>
              <a:gd name="connsiteX25" fmla="*/ 0 w 2895600"/>
              <a:gd name="connsiteY25" fmla="*/ 144780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895600" h="2895600">
                <a:moveTo>
                  <a:pt x="0" y="1447800"/>
                </a:moveTo>
                <a:lnTo>
                  <a:pt x="1447800" y="1447800"/>
                </a:lnTo>
                <a:lnTo>
                  <a:pt x="368069" y="846345"/>
                </a:lnTo>
                <a:cubicBezTo>
                  <a:pt x="376115" y="851848"/>
                  <a:pt x="390883" y="877521"/>
                  <a:pt x="398929" y="883024"/>
                </a:cubicBezTo>
                <a:lnTo>
                  <a:pt x="1447800" y="1447800"/>
                </a:lnTo>
                <a:lnTo>
                  <a:pt x="818029" y="362056"/>
                </a:lnTo>
                <a:lnTo>
                  <a:pt x="1447800" y="1447800"/>
                </a:lnTo>
                <a:lnTo>
                  <a:pt x="1447800" y="0"/>
                </a:lnTo>
                <a:lnTo>
                  <a:pt x="1447800" y="1447800"/>
                </a:lnTo>
                <a:lnTo>
                  <a:pt x="2057400" y="402397"/>
                </a:lnTo>
                <a:lnTo>
                  <a:pt x="1447800" y="1447800"/>
                </a:lnTo>
                <a:lnTo>
                  <a:pt x="2712267" y="733436"/>
                </a:lnTo>
                <a:lnTo>
                  <a:pt x="1447800" y="1447800"/>
                </a:lnTo>
                <a:lnTo>
                  <a:pt x="2895600" y="1447800"/>
                </a:lnTo>
                <a:lnTo>
                  <a:pt x="1447800" y="1447800"/>
                </a:lnTo>
                <a:lnTo>
                  <a:pt x="2701632" y="2171700"/>
                </a:lnTo>
                <a:lnTo>
                  <a:pt x="1447800" y="1447800"/>
                </a:lnTo>
                <a:lnTo>
                  <a:pt x="2171700" y="2701632"/>
                </a:lnTo>
                <a:lnTo>
                  <a:pt x="1447800" y="1447800"/>
                </a:lnTo>
                <a:lnTo>
                  <a:pt x="1447800" y="2895600"/>
                </a:lnTo>
                <a:lnTo>
                  <a:pt x="1447800" y="1447800"/>
                </a:lnTo>
                <a:lnTo>
                  <a:pt x="723900" y="2701632"/>
                </a:lnTo>
                <a:lnTo>
                  <a:pt x="1447800" y="1447800"/>
                </a:lnTo>
                <a:lnTo>
                  <a:pt x="210594" y="2182784"/>
                </a:lnTo>
                <a:lnTo>
                  <a:pt x="1447800" y="1447800"/>
                </a:lnTo>
                <a:lnTo>
                  <a:pt x="0" y="1447800"/>
                </a:ln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4889500" y="2041236"/>
            <a:ext cx="2721264" cy="2721264"/>
          </a:xfrm>
          <a:prstGeom prst="ellipse">
            <a:avLst/>
          </a:prstGeom>
          <a:solidFill>
            <a:srgbClr val="FFDE17"/>
          </a:solidFill>
          <a:ln>
            <a:solidFill>
              <a:srgbClr val="FFDE1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19" name="Google Shape;380;p32" hidden="1">
            <a:extLst>
              <a:ext uri="{FF2B5EF4-FFF2-40B4-BE49-F238E27FC236}">
                <a16:creationId xmlns:a16="http://schemas.microsoft.com/office/drawing/2014/main" id="{AFC67C88-0432-4BC1-835C-6B12BA6CF784}"/>
              </a:ext>
            </a:extLst>
          </p:cNvPr>
          <p:cNvPicPr preferRelativeResize="0"/>
          <p:nvPr/>
        </p:nvPicPr>
        <p:blipFill>
          <a:blip r:embed="rId2">
            <a:alphaModFix amt="70000"/>
          </a:blip>
          <a:stretch>
            <a:fillRect/>
          </a:stretch>
        </p:blipFill>
        <p:spPr>
          <a:xfrm>
            <a:off x="2" y="4469"/>
            <a:ext cx="12205252" cy="6853535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12-Point Star 4"/>
          <p:cNvSpPr/>
          <p:nvPr/>
        </p:nvSpPr>
        <p:spPr>
          <a:xfrm>
            <a:off x="5651500" y="3111500"/>
            <a:ext cx="889000" cy="889000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5651500" y="3111500"/>
            <a:ext cx="889000" cy="889000"/>
          </a:xfrm>
          <a:prstGeom prst="ellipse">
            <a:avLst/>
          </a:prstGeom>
          <a:solidFill>
            <a:srgbClr val="FFDE17"/>
          </a:solidFill>
          <a:ln w="38100">
            <a:solidFill>
              <a:srgbClr val="FFDE1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3" name="Oval 2"/>
          <p:cNvSpPr/>
          <p:nvPr/>
        </p:nvSpPr>
        <p:spPr>
          <a:xfrm>
            <a:off x="5461000" y="2921000"/>
            <a:ext cx="1270000" cy="1270000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7" name="Oval 6"/>
          <p:cNvSpPr/>
          <p:nvPr/>
        </p:nvSpPr>
        <p:spPr>
          <a:xfrm>
            <a:off x="6478155" y="2730500"/>
            <a:ext cx="254000" cy="254000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8" name="Oval 7"/>
          <p:cNvSpPr/>
          <p:nvPr/>
        </p:nvSpPr>
        <p:spPr>
          <a:xfrm>
            <a:off x="5046521" y="3190013"/>
            <a:ext cx="477983" cy="477983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9" name="Oval 8"/>
          <p:cNvSpPr/>
          <p:nvPr/>
        </p:nvSpPr>
        <p:spPr>
          <a:xfrm>
            <a:off x="6731000" y="3365500"/>
            <a:ext cx="127000" cy="127000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405035" y="3492500"/>
            <a:ext cx="381000" cy="381000"/>
          </a:xfrm>
          <a:prstGeom prst="ellipse">
            <a:avLst/>
          </a:prstGeom>
          <a:noFill/>
          <a:ln>
            <a:solidFill>
              <a:srgbClr val="100C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7" name="Rectangle 16"/>
          <p:cNvSpPr/>
          <p:nvPr/>
        </p:nvSpPr>
        <p:spPr>
          <a:xfrm flipV="1">
            <a:off x="6250709" y="3703743"/>
            <a:ext cx="381000" cy="381000"/>
          </a:xfrm>
          <a:prstGeom prst="rect">
            <a:avLst/>
          </a:prstGeom>
          <a:noFill/>
          <a:ln>
            <a:solidFill>
              <a:srgbClr val="100C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6" name="Isosceles Triangle 15"/>
          <p:cNvSpPr/>
          <p:nvPr/>
        </p:nvSpPr>
        <p:spPr>
          <a:xfrm flipV="1">
            <a:off x="5786037" y="1538405"/>
            <a:ext cx="206643" cy="206643"/>
          </a:xfrm>
          <a:prstGeom prst="triangle">
            <a:avLst/>
          </a:prstGeom>
          <a:noFill/>
          <a:ln>
            <a:solidFill>
              <a:srgbClr val="100C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10000" y="3429000"/>
            <a:ext cx="4572000" cy="3429000"/>
          </a:xfrm>
          <a:prstGeom prst="rect">
            <a:avLst/>
          </a:prstGeom>
          <a:solidFill>
            <a:srgbClr val="FFDE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461418" y="3232299"/>
            <a:ext cx="7269169" cy="17186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377">
              <a:lnSpc>
                <a:spcPct val="150000"/>
              </a:lnSpc>
              <a:defRPr/>
            </a:pP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Chúc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các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con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chăm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chỉ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học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tập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, </a:t>
            </a:r>
          </a:p>
          <a:p>
            <a:pPr algn="ctr" defTabSz="914377">
              <a:lnSpc>
                <a:spcPct val="150000"/>
              </a:lnSpc>
              <a:defRPr/>
            </a:pP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và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giữ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gìn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sức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khỏe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thật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tốt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305074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2" dur="7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7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2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6" presetClass="emp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31" dur="700" fill="hold"/>
                                        <p:tgtEl>
                                          <p:spTgt spid="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7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6" presetClass="emp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0" dur="7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9" dur="700" fill="hold"/>
                                        <p:tgtEl>
                                          <p:spTgt spid="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7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" presetClass="emp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58" dur="600" fill="hold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6" presetClass="emp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64" dur="600" fill="hold"/>
                                        <p:tgtEl>
                                          <p:spTgt spid="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0" presetClass="path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49306E-6 -4.81481E-6 L -0.07953 -0.15355 " pathEditMode="relative" ptsTypes="AA">
                                      <p:cBhvr>
                                        <p:cTn id="73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0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7 -1.23457E-6 L 0.07585 -0.2716 " pathEditMode="relative" rAng="0" ptsTypes="AA">
                                      <p:cBhvr>
                                        <p:cTn id="78" dur="7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7" y="-13580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8" presetClass="emph" presetSubtype="0" de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7200000">
                                      <p:cBhvr>
                                        <p:cTn id="83" dur="11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" presetID="8" presetClass="emph" presetSubtype="0" de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-7200000">
                                      <p:cBhvr>
                                        <p:cTn id="85" dur="1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64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0 -3.7037E-6 L 0 -0.02801 " pathEditMode="relative" rAng="0" ptsTypes="AA">
                                      <p:cBhvr>
                                        <p:cTn id="89" dur="1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11" grpId="0" animBg="1"/>
      <p:bldP spid="11" grpId="1" animBg="1"/>
      <p:bldP spid="13" grpId="0" animBg="1"/>
      <p:bldP spid="13" grpId="1" animBg="1"/>
      <p:bldP spid="14" grpId="0" animBg="1"/>
      <p:bldP spid="14" grpId="1" animBg="1"/>
      <p:bldP spid="3" grpId="0" animBg="1"/>
      <p:bldP spid="3" grpId="1" animBg="1"/>
      <p:bldP spid="3" grpId="2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5" grpId="0" animBg="1"/>
      <p:bldP spid="15" grpId="1" animBg="1"/>
      <p:bldP spid="17" grpId="0" animBg="1"/>
      <p:bldP spid="17" grpId="1" animBg="1"/>
      <p:bldP spid="17" grpId="2" animBg="1"/>
      <p:bldP spid="16" grpId="0" animBg="1"/>
      <p:bldP spid="16" grpId="1" animBg="1"/>
      <p:bldP spid="16" grpId="2" animBg="1"/>
      <p:bldP spid="18" grpId="0"/>
      <p:bldP spid="18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àu Hoa - Nhạc Thiếu Nhi Có Lời">
            <a:hlinkClick r:id="" action="ppaction://media"/>
            <a:extLst>
              <a:ext uri="{FF2B5EF4-FFF2-40B4-BE49-F238E27FC236}">
                <a16:creationId xmlns:a16="http://schemas.microsoft.com/office/drawing/2014/main" id="{A7DC4B24-58D0-4AA5-B740-04F692351A9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1004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557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7" name="Google Shape;13017;p69"/>
          <p:cNvSpPr txBox="1">
            <a:spLocks noGrp="1"/>
          </p:cNvSpPr>
          <p:nvPr>
            <p:ph type="title"/>
          </p:nvPr>
        </p:nvSpPr>
        <p:spPr>
          <a:xfrm>
            <a:off x="4761376" y="2662276"/>
            <a:ext cx="7227424" cy="191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9000" dirty="0">
                <a:latin typeface="Calibri" panose="020F0502020204030204" pitchFamily="34" charset="0"/>
                <a:cs typeface="Calibri" panose="020F0502020204030204" pitchFamily="34" charset="0"/>
              </a:rPr>
              <a:t>KHÁM PHÁ</a:t>
            </a:r>
            <a:endParaRPr sz="9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3019" name="Google Shape;13019;p69"/>
          <p:cNvGrpSpPr/>
          <p:nvPr/>
        </p:nvGrpSpPr>
        <p:grpSpPr>
          <a:xfrm rot="-2123776">
            <a:off x="-801151" y="-989463"/>
            <a:ext cx="1984313" cy="2506291"/>
            <a:chOff x="-399579" y="-1082506"/>
            <a:chExt cx="1974863" cy="2494354"/>
          </a:xfrm>
        </p:grpSpPr>
        <p:sp>
          <p:nvSpPr>
            <p:cNvPr id="13020" name="Google Shape;13020;p69"/>
            <p:cNvSpPr/>
            <p:nvPr/>
          </p:nvSpPr>
          <p:spPr>
            <a:xfrm rot="-4114690">
              <a:off x="925370" y="-246466"/>
              <a:ext cx="304363" cy="701453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69"/>
            <p:cNvSpPr/>
            <p:nvPr/>
          </p:nvSpPr>
          <p:spPr>
            <a:xfrm rot="-4114690">
              <a:off x="1453162" y="18053"/>
              <a:ext cx="104306" cy="109401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69"/>
            <p:cNvSpPr/>
            <p:nvPr/>
          </p:nvSpPr>
          <p:spPr>
            <a:xfrm rot="-4114690">
              <a:off x="1389032" y="87156"/>
              <a:ext cx="74325" cy="146522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69"/>
            <p:cNvSpPr/>
            <p:nvPr/>
          </p:nvSpPr>
          <p:spPr>
            <a:xfrm rot="-4114690">
              <a:off x="1340051" y="29334"/>
              <a:ext cx="160893" cy="4818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p69"/>
            <p:cNvSpPr/>
            <p:nvPr/>
          </p:nvSpPr>
          <p:spPr>
            <a:xfrm rot="-4114690">
              <a:off x="1225527" y="44278"/>
              <a:ext cx="183811" cy="59331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p69"/>
            <p:cNvSpPr/>
            <p:nvPr/>
          </p:nvSpPr>
          <p:spPr>
            <a:xfrm rot="-4114690">
              <a:off x="1110945" y="56029"/>
              <a:ext cx="186244" cy="55878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69"/>
            <p:cNvSpPr/>
            <p:nvPr/>
          </p:nvSpPr>
          <p:spPr>
            <a:xfrm rot="-4114690">
              <a:off x="1011008" y="53336"/>
              <a:ext cx="185851" cy="83267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69"/>
            <p:cNvSpPr/>
            <p:nvPr/>
          </p:nvSpPr>
          <p:spPr>
            <a:xfrm rot="-4114690">
              <a:off x="915412" y="63360"/>
              <a:ext cx="153908" cy="80128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69"/>
            <p:cNvSpPr/>
            <p:nvPr/>
          </p:nvSpPr>
          <p:spPr>
            <a:xfrm rot="-4114690">
              <a:off x="817954" y="58177"/>
              <a:ext cx="128244" cy="86485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p69"/>
            <p:cNvSpPr/>
            <p:nvPr/>
          </p:nvSpPr>
          <p:spPr>
            <a:xfrm rot="-4114690">
              <a:off x="1276233" y="121214"/>
              <a:ext cx="77543" cy="167947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p69"/>
            <p:cNvSpPr/>
            <p:nvPr/>
          </p:nvSpPr>
          <p:spPr>
            <a:xfrm rot="-4114690">
              <a:off x="1148140" y="146823"/>
              <a:ext cx="82644" cy="154370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69"/>
            <p:cNvSpPr/>
            <p:nvPr/>
          </p:nvSpPr>
          <p:spPr>
            <a:xfrm rot="-4114690">
              <a:off x="1033431" y="157300"/>
              <a:ext cx="79583" cy="141264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69"/>
            <p:cNvSpPr/>
            <p:nvPr/>
          </p:nvSpPr>
          <p:spPr>
            <a:xfrm rot="-4114690">
              <a:off x="913202" y="151254"/>
              <a:ext cx="84292" cy="14095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69"/>
            <p:cNvSpPr/>
            <p:nvPr/>
          </p:nvSpPr>
          <p:spPr>
            <a:xfrm rot="-4114690">
              <a:off x="804250" y="138656"/>
              <a:ext cx="85940" cy="130276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69"/>
            <p:cNvSpPr/>
            <p:nvPr/>
          </p:nvSpPr>
          <p:spPr>
            <a:xfrm rot="-4114690">
              <a:off x="822516" y="67493"/>
              <a:ext cx="109878" cy="74006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69"/>
            <p:cNvSpPr/>
            <p:nvPr/>
          </p:nvSpPr>
          <p:spPr>
            <a:xfrm rot="-4114690">
              <a:off x="916573" y="76693"/>
              <a:ext cx="131148" cy="61293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69"/>
            <p:cNvSpPr/>
            <p:nvPr/>
          </p:nvSpPr>
          <p:spPr>
            <a:xfrm rot="-4114690">
              <a:off x="928673" y="155374"/>
              <a:ext cx="60355" cy="11615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69"/>
            <p:cNvSpPr/>
            <p:nvPr/>
          </p:nvSpPr>
          <p:spPr>
            <a:xfrm rot="-4114690">
              <a:off x="813363" y="139924"/>
              <a:ext cx="69302" cy="114031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p69"/>
            <p:cNvSpPr/>
            <p:nvPr/>
          </p:nvSpPr>
          <p:spPr>
            <a:xfrm rot="-4114690">
              <a:off x="1015052" y="73309"/>
              <a:ext cx="153516" cy="61293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9" name="Google Shape;13039;p69"/>
            <p:cNvSpPr/>
            <p:nvPr/>
          </p:nvSpPr>
          <p:spPr>
            <a:xfrm rot="-4114690">
              <a:off x="1047522" y="152119"/>
              <a:ext cx="56980" cy="126666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69"/>
            <p:cNvSpPr/>
            <p:nvPr/>
          </p:nvSpPr>
          <p:spPr>
            <a:xfrm rot="-4114690">
              <a:off x="1169048" y="143092"/>
              <a:ext cx="45835" cy="136398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69"/>
            <p:cNvSpPr/>
            <p:nvPr/>
          </p:nvSpPr>
          <p:spPr>
            <a:xfrm rot="-4114690">
              <a:off x="1114869" y="69198"/>
              <a:ext cx="166152" cy="31313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69"/>
            <p:cNvSpPr/>
            <p:nvPr/>
          </p:nvSpPr>
          <p:spPr>
            <a:xfrm rot="-4114690">
              <a:off x="1229704" y="56667"/>
              <a:ext cx="159245" cy="40417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69"/>
            <p:cNvSpPr/>
            <p:nvPr/>
          </p:nvSpPr>
          <p:spPr>
            <a:xfrm rot="-4114690">
              <a:off x="1303209" y="122474"/>
              <a:ext cx="23467" cy="137811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69"/>
            <p:cNvSpPr/>
            <p:nvPr/>
          </p:nvSpPr>
          <p:spPr>
            <a:xfrm rot="-4114690">
              <a:off x="1416357" y="91500"/>
              <a:ext cx="15069" cy="117563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69"/>
            <p:cNvSpPr/>
            <p:nvPr/>
          </p:nvSpPr>
          <p:spPr>
            <a:xfrm rot="-4114690">
              <a:off x="1353528" y="52263"/>
              <a:ext cx="123064" cy="19306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69"/>
            <p:cNvSpPr/>
            <p:nvPr/>
          </p:nvSpPr>
          <p:spPr>
            <a:xfrm rot="-4114690">
              <a:off x="1461489" y="33431"/>
              <a:ext cx="82409" cy="85778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69"/>
            <p:cNvSpPr/>
            <p:nvPr/>
          </p:nvSpPr>
          <p:spPr>
            <a:xfrm rot="-4114690">
              <a:off x="511031" y="-711880"/>
              <a:ext cx="814276" cy="77852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69"/>
            <p:cNvSpPr/>
            <p:nvPr/>
          </p:nvSpPr>
          <p:spPr>
            <a:xfrm rot="-4114690">
              <a:off x="587595" y="-665568"/>
              <a:ext cx="534244" cy="715187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69"/>
            <p:cNvSpPr/>
            <p:nvPr/>
          </p:nvSpPr>
          <p:spPr>
            <a:xfrm rot="-4114690">
              <a:off x="1079893" y="-404994"/>
              <a:ext cx="88295" cy="27876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69"/>
            <p:cNvSpPr/>
            <p:nvPr/>
          </p:nvSpPr>
          <p:spPr>
            <a:xfrm rot="-4114690">
              <a:off x="1034357" y="-465105"/>
              <a:ext cx="258057" cy="29979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69"/>
            <p:cNvSpPr/>
            <p:nvPr/>
          </p:nvSpPr>
          <p:spPr>
            <a:xfrm rot="-4114690">
              <a:off x="940679" y="-371894"/>
              <a:ext cx="75345" cy="346017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69"/>
            <p:cNvSpPr/>
            <p:nvPr/>
          </p:nvSpPr>
          <p:spPr>
            <a:xfrm rot="-4114690">
              <a:off x="675211" y="-398079"/>
              <a:ext cx="341643" cy="70710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p69"/>
            <p:cNvSpPr/>
            <p:nvPr/>
          </p:nvSpPr>
          <p:spPr>
            <a:xfrm rot="-4114690">
              <a:off x="854115" y="-437283"/>
              <a:ext cx="333951" cy="43007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4" name="Google Shape;13054;p69"/>
            <p:cNvSpPr/>
            <p:nvPr/>
          </p:nvSpPr>
          <p:spPr>
            <a:xfrm rot="-4114690">
              <a:off x="777363" y="-319825"/>
              <a:ext cx="79269" cy="329066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69"/>
            <p:cNvSpPr/>
            <p:nvPr/>
          </p:nvSpPr>
          <p:spPr>
            <a:xfrm rot="-4114690">
              <a:off x="601887" y="-248781"/>
              <a:ext cx="101245" cy="229553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69"/>
            <p:cNvSpPr/>
            <p:nvPr/>
          </p:nvSpPr>
          <p:spPr>
            <a:xfrm rot="-4114690">
              <a:off x="502722" y="-204899"/>
              <a:ext cx="83037" cy="150917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69"/>
            <p:cNvSpPr/>
            <p:nvPr/>
          </p:nvSpPr>
          <p:spPr>
            <a:xfrm rot="-4114690">
              <a:off x="607220" y="-366538"/>
              <a:ext cx="296122" cy="41123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69"/>
            <p:cNvSpPr/>
            <p:nvPr/>
          </p:nvSpPr>
          <p:spPr>
            <a:xfrm rot="-4114690">
              <a:off x="536329" y="-300223"/>
              <a:ext cx="198487" cy="24486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69"/>
            <p:cNvSpPr/>
            <p:nvPr/>
          </p:nvSpPr>
          <p:spPr>
            <a:xfrm rot="-4114690">
              <a:off x="481441" y="-250611"/>
              <a:ext cx="116392" cy="19777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69"/>
            <p:cNvSpPr/>
            <p:nvPr/>
          </p:nvSpPr>
          <p:spPr>
            <a:xfrm rot="-4114690">
              <a:off x="266097" y="-511937"/>
              <a:ext cx="530006" cy="1043938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69"/>
            <p:cNvSpPr/>
            <p:nvPr/>
          </p:nvSpPr>
          <p:spPr>
            <a:xfrm rot="-4114690">
              <a:off x="220633" y="-492415"/>
              <a:ext cx="435196" cy="1019531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69"/>
            <p:cNvSpPr/>
            <p:nvPr/>
          </p:nvSpPr>
          <p:spPr>
            <a:xfrm rot="-4114690">
              <a:off x="718326" y="-26659"/>
              <a:ext cx="142920" cy="75733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69"/>
            <p:cNvSpPr/>
            <p:nvPr/>
          </p:nvSpPr>
          <p:spPr>
            <a:xfrm rot="-4114690">
              <a:off x="862661" y="2666"/>
              <a:ext cx="9183" cy="133180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69"/>
            <p:cNvSpPr/>
            <p:nvPr/>
          </p:nvSpPr>
          <p:spPr>
            <a:xfrm rot="-4114690">
              <a:off x="703290" y="15508"/>
              <a:ext cx="10360" cy="195101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5" name="Google Shape;13065;p69"/>
            <p:cNvSpPr/>
            <p:nvPr/>
          </p:nvSpPr>
          <p:spPr>
            <a:xfrm rot="-4114690">
              <a:off x="482058" y="47330"/>
              <a:ext cx="52428" cy="20907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p69"/>
            <p:cNvSpPr/>
            <p:nvPr/>
          </p:nvSpPr>
          <p:spPr>
            <a:xfrm rot="-4114690">
              <a:off x="265341" y="58763"/>
              <a:ext cx="43873" cy="153663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p69"/>
            <p:cNvSpPr/>
            <p:nvPr/>
          </p:nvSpPr>
          <p:spPr>
            <a:xfrm rot="-4114690">
              <a:off x="475696" y="-33265"/>
              <a:ext cx="219992" cy="76832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69"/>
            <p:cNvSpPr/>
            <p:nvPr/>
          </p:nvSpPr>
          <p:spPr>
            <a:xfrm rot="-4114690">
              <a:off x="247861" y="-47936"/>
              <a:ext cx="254682" cy="9292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69"/>
            <p:cNvSpPr/>
            <p:nvPr/>
          </p:nvSpPr>
          <p:spPr>
            <a:xfrm rot="-4114690">
              <a:off x="73304" y="-28715"/>
              <a:ext cx="179415" cy="88368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0" name="Google Shape;13070;p69"/>
            <p:cNvSpPr/>
            <p:nvPr/>
          </p:nvSpPr>
          <p:spPr>
            <a:xfrm rot="-4114690">
              <a:off x="82637" y="-742009"/>
              <a:ext cx="1077592" cy="507529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p69"/>
            <p:cNvSpPr/>
            <p:nvPr/>
          </p:nvSpPr>
          <p:spPr>
            <a:xfrm rot="-4114690">
              <a:off x="35794" y="-664416"/>
              <a:ext cx="998401" cy="480532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69"/>
            <p:cNvSpPr/>
            <p:nvPr/>
          </p:nvSpPr>
          <p:spPr>
            <a:xfrm rot="-4114690">
              <a:off x="715692" y="-685443"/>
              <a:ext cx="154693" cy="47245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69"/>
            <p:cNvSpPr/>
            <p:nvPr/>
          </p:nvSpPr>
          <p:spPr>
            <a:xfrm rot="-4114690">
              <a:off x="842524" y="-720790"/>
              <a:ext cx="94495" cy="101867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69"/>
            <p:cNvSpPr/>
            <p:nvPr/>
          </p:nvSpPr>
          <p:spPr>
            <a:xfrm rot="-4114690">
              <a:off x="733650" y="-605163"/>
              <a:ext cx="132953" cy="148798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69"/>
            <p:cNvSpPr/>
            <p:nvPr/>
          </p:nvSpPr>
          <p:spPr>
            <a:xfrm rot="-4114690">
              <a:off x="621269" y="-462229"/>
              <a:ext cx="112468" cy="186311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69"/>
            <p:cNvSpPr/>
            <p:nvPr/>
          </p:nvSpPr>
          <p:spPr>
            <a:xfrm rot="-4114690">
              <a:off x="461326" y="-302730"/>
              <a:ext cx="80682" cy="138988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69"/>
            <p:cNvSpPr/>
            <p:nvPr/>
          </p:nvSpPr>
          <p:spPr>
            <a:xfrm rot="-4114690">
              <a:off x="531550" y="-578463"/>
              <a:ext cx="211280" cy="9653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69"/>
            <p:cNvSpPr/>
            <p:nvPr/>
          </p:nvSpPr>
          <p:spPr>
            <a:xfrm rot="-4114690">
              <a:off x="350943" y="-447732"/>
              <a:ext cx="249816" cy="107831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69"/>
            <p:cNvSpPr/>
            <p:nvPr/>
          </p:nvSpPr>
          <p:spPr>
            <a:xfrm rot="-4114690">
              <a:off x="234954" y="-270647"/>
              <a:ext cx="188991" cy="60743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69"/>
            <p:cNvSpPr/>
            <p:nvPr/>
          </p:nvSpPr>
          <p:spPr>
            <a:xfrm rot="-4114690">
              <a:off x="-154336" y="160294"/>
              <a:ext cx="838999" cy="804575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1" name="Google Shape;13081;p69"/>
            <p:cNvSpPr/>
            <p:nvPr/>
          </p:nvSpPr>
          <p:spPr>
            <a:xfrm rot="-4114690">
              <a:off x="-142290" y="64948"/>
              <a:ext cx="752901" cy="813365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p69"/>
            <p:cNvSpPr/>
            <p:nvPr/>
          </p:nvSpPr>
          <p:spPr>
            <a:xfrm rot="-4114690">
              <a:off x="311782" y="772533"/>
              <a:ext cx="157204" cy="25977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69"/>
            <p:cNvSpPr/>
            <p:nvPr/>
          </p:nvSpPr>
          <p:spPr>
            <a:xfrm rot="-4114690">
              <a:off x="451401" y="765052"/>
              <a:ext cx="51957" cy="125646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69"/>
            <p:cNvSpPr/>
            <p:nvPr/>
          </p:nvSpPr>
          <p:spPr>
            <a:xfrm rot="-4114690">
              <a:off x="407656" y="574526"/>
              <a:ext cx="72284" cy="184506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69"/>
            <p:cNvSpPr/>
            <p:nvPr/>
          </p:nvSpPr>
          <p:spPr>
            <a:xfrm rot="-4114690">
              <a:off x="368612" y="365410"/>
              <a:ext cx="37908" cy="211425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69"/>
            <p:cNvSpPr/>
            <p:nvPr/>
          </p:nvSpPr>
          <p:spPr>
            <a:xfrm rot="-4114690">
              <a:off x="259075" y="203634"/>
              <a:ext cx="26449" cy="156018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69"/>
            <p:cNvSpPr/>
            <p:nvPr/>
          </p:nvSpPr>
          <p:spPr>
            <a:xfrm rot="-4114690">
              <a:off x="176854" y="598512"/>
              <a:ext cx="231058" cy="15774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69"/>
            <p:cNvSpPr/>
            <p:nvPr/>
          </p:nvSpPr>
          <p:spPr>
            <a:xfrm rot="-4114690">
              <a:off x="57236" y="414683"/>
              <a:ext cx="267475" cy="12478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69"/>
            <p:cNvSpPr/>
            <p:nvPr/>
          </p:nvSpPr>
          <p:spPr>
            <a:xfrm rot="-4114690">
              <a:off x="11792" y="212523"/>
              <a:ext cx="193857" cy="25977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69"/>
            <p:cNvSpPr/>
            <p:nvPr/>
          </p:nvSpPr>
          <p:spPr>
            <a:xfrm rot="-4114690">
              <a:off x="-425354" y="637329"/>
              <a:ext cx="872590" cy="539627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69"/>
            <p:cNvSpPr/>
            <p:nvPr/>
          </p:nvSpPr>
          <p:spPr>
            <a:xfrm rot="-4114690">
              <a:off x="-383999" y="660862"/>
              <a:ext cx="742777" cy="3324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69"/>
            <p:cNvSpPr/>
            <p:nvPr/>
          </p:nvSpPr>
          <p:spPr>
            <a:xfrm rot="-4114690">
              <a:off x="1881" y="957012"/>
              <a:ext cx="193857" cy="186233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69"/>
            <p:cNvSpPr/>
            <p:nvPr/>
          </p:nvSpPr>
          <p:spPr>
            <a:xfrm rot="-4114690">
              <a:off x="32753" y="766221"/>
              <a:ext cx="189226" cy="25914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69"/>
            <p:cNvSpPr/>
            <p:nvPr/>
          </p:nvSpPr>
          <p:spPr>
            <a:xfrm rot="-4114690">
              <a:off x="-213586" y="776281"/>
              <a:ext cx="298006" cy="113011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p69"/>
            <p:cNvSpPr/>
            <p:nvPr/>
          </p:nvSpPr>
          <p:spPr>
            <a:xfrm rot="-4114690">
              <a:off x="-199379" y="912911"/>
              <a:ext cx="261353" cy="15900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69"/>
            <p:cNvSpPr/>
            <p:nvPr/>
          </p:nvSpPr>
          <p:spPr>
            <a:xfrm rot="-4114690">
              <a:off x="60078" y="602302"/>
              <a:ext cx="130912" cy="27334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69"/>
            <p:cNvSpPr/>
            <p:nvPr/>
          </p:nvSpPr>
          <p:spPr>
            <a:xfrm rot="-4114690">
              <a:off x="48567" y="500551"/>
              <a:ext cx="76993" cy="21354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p69"/>
            <p:cNvSpPr/>
            <p:nvPr/>
          </p:nvSpPr>
          <p:spPr>
            <a:xfrm rot="-4114690">
              <a:off x="31068" y="443917"/>
              <a:ext cx="39399" cy="15491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p69"/>
            <p:cNvSpPr/>
            <p:nvPr/>
          </p:nvSpPr>
          <p:spPr>
            <a:xfrm rot="-4114690">
              <a:off x="-189922" y="671128"/>
              <a:ext cx="225407" cy="15178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69"/>
            <p:cNvSpPr/>
            <p:nvPr/>
          </p:nvSpPr>
          <p:spPr>
            <a:xfrm rot="-4114690">
              <a:off x="-133900" y="579213"/>
              <a:ext cx="152260" cy="10131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69"/>
            <p:cNvSpPr/>
            <p:nvPr/>
          </p:nvSpPr>
          <p:spPr>
            <a:xfrm rot="-4114690">
              <a:off x="-90889" y="511343"/>
              <a:ext cx="97635" cy="45518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69"/>
            <p:cNvSpPr/>
            <p:nvPr/>
          </p:nvSpPr>
          <p:spPr>
            <a:xfrm rot="-4114690">
              <a:off x="216428" y="-624958"/>
              <a:ext cx="516271" cy="476529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69"/>
            <p:cNvSpPr/>
            <p:nvPr/>
          </p:nvSpPr>
          <p:spPr>
            <a:xfrm rot="-4114690">
              <a:off x="460459" y="-362547"/>
              <a:ext cx="96614" cy="133259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69"/>
            <p:cNvSpPr/>
            <p:nvPr/>
          </p:nvSpPr>
          <p:spPr>
            <a:xfrm rot="-4114690">
              <a:off x="363128" y="-304550"/>
              <a:ext cx="159873" cy="45126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69"/>
            <p:cNvSpPr/>
            <p:nvPr/>
          </p:nvSpPr>
          <p:spPr>
            <a:xfrm rot="-4114690">
              <a:off x="310000" y="-358028"/>
              <a:ext cx="150376" cy="74713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69"/>
            <p:cNvSpPr/>
            <p:nvPr/>
          </p:nvSpPr>
          <p:spPr>
            <a:xfrm rot="-4114690">
              <a:off x="326579" y="-458697"/>
              <a:ext cx="58628" cy="154841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69"/>
            <p:cNvSpPr/>
            <p:nvPr/>
          </p:nvSpPr>
          <p:spPr>
            <a:xfrm rot="-4114690">
              <a:off x="346896" y="-526951"/>
              <a:ext cx="61375" cy="158215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69"/>
            <p:cNvSpPr/>
            <p:nvPr/>
          </p:nvSpPr>
          <p:spPr>
            <a:xfrm rot="-4114690">
              <a:off x="363728" y="-528526"/>
              <a:ext cx="146530" cy="94254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p69"/>
            <p:cNvSpPr/>
            <p:nvPr/>
          </p:nvSpPr>
          <p:spPr>
            <a:xfrm rot="-4114690">
              <a:off x="398591" y="-494023"/>
              <a:ext cx="204844" cy="14362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0" name="Google Shape;13110;p69"/>
            <p:cNvSpPr/>
            <p:nvPr/>
          </p:nvSpPr>
          <p:spPr>
            <a:xfrm rot="-4114690">
              <a:off x="484159" y="-499499"/>
              <a:ext cx="157204" cy="144167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69"/>
            <p:cNvSpPr/>
            <p:nvPr/>
          </p:nvSpPr>
          <p:spPr>
            <a:xfrm rot="-4114690">
              <a:off x="545462" y="-448070"/>
              <a:ext cx="22760" cy="1976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69"/>
            <p:cNvSpPr/>
            <p:nvPr/>
          </p:nvSpPr>
          <p:spPr>
            <a:xfrm rot="-4114690">
              <a:off x="419539" y="-412693"/>
              <a:ext cx="69694" cy="64667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69"/>
            <p:cNvSpPr/>
            <p:nvPr/>
          </p:nvSpPr>
          <p:spPr>
            <a:xfrm rot="-4114690">
              <a:off x="228629" y="95806"/>
              <a:ext cx="455916" cy="452044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69"/>
            <p:cNvSpPr/>
            <p:nvPr/>
          </p:nvSpPr>
          <p:spPr>
            <a:xfrm rot="-4114690">
              <a:off x="315535" y="174573"/>
              <a:ext cx="301537" cy="28755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p69"/>
            <p:cNvSpPr/>
            <p:nvPr/>
          </p:nvSpPr>
          <p:spPr>
            <a:xfrm rot="-4114690">
              <a:off x="429553" y="265410"/>
              <a:ext cx="82644" cy="69926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p69"/>
            <p:cNvSpPr/>
            <p:nvPr/>
          </p:nvSpPr>
          <p:spPr>
            <a:xfrm rot="-4114690">
              <a:off x="404770" y="289472"/>
              <a:ext cx="28097" cy="51012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69"/>
            <p:cNvSpPr/>
            <p:nvPr/>
          </p:nvSpPr>
          <p:spPr>
            <a:xfrm rot="-4114690">
              <a:off x="414949" y="269060"/>
              <a:ext cx="11380" cy="49678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69"/>
            <p:cNvSpPr/>
            <p:nvPr/>
          </p:nvSpPr>
          <p:spPr>
            <a:xfrm rot="-4114690">
              <a:off x="424143" y="253981"/>
              <a:ext cx="26371" cy="36022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69"/>
            <p:cNvSpPr/>
            <p:nvPr/>
          </p:nvSpPr>
          <p:spPr>
            <a:xfrm rot="-4114690">
              <a:off x="447490" y="258388"/>
              <a:ext cx="31001" cy="15225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69"/>
            <p:cNvSpPr/>
            <p:nvPr/>
          </p:nvSpPr>
          <p:spPr>
            <a:xfrm rot="-4114690">
              <a:off x="472607" y="264396"/>
              <a:ext cx="33356" cy="12714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69"/>
            <p:cNvSpPr/>
            <p:nvPr/>
          </p:nvSpPr>
          <p:spPr>
            <a:xfrm rot="-4114690">
              <a:off x="498310" y="275932"/>
              <a:ext cx="21348" cy="32334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69"/>
            <p:cNvSpPr/>
            <p:nvPr/>
          </p:nvSpPr>
          <p:spPr>
            <a:xfrm rot="-4114690">
              <a:off x="503010" y="293256"/>
              <a:ext cx="12714" cy="43007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69"/>
            <p:cNvSpPr/>
            <p:nvPr/>
          </p:nvSpPr>
          <p:spPr>
            <a:xfrm rot="-4114690">
              <a:off x="417875" y="326071"/>
              <a:ext cx="33984" cy="24721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69"/>
            <p:cNvSpPr/>
            <p:nvPr/>
          </p:nvSpPr>
          <p:spPr>
            <a:xfrm rot="-4114690">
              <a:off x="438015" y="347246"/>
              <a:ext cx="53369" cy="12949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69"/>
            <p:cNvSpPr/>
            <p:nvPr/>
          </p:nvSpPr>
          <p:spPr>
            <a:xfrm rot="-4114690">
              <a:off x="482158" y="315941"/>
              <a:ext cx="28019" cy="43007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69"/>
            <p:cNvSpPr/>
            <p:nvPr/>
          </p:nvSpPr>
          <p:spPr>
            <a:xfrm rot="-4114690">
              <a:off x="380313" y="309346"/>
              <a:ext cx="16403" cy="16402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p69"/>
            <p:cNvSpPr/>
            <p:nvPr/>
          </p:nvSpPr>
          <p:spPr>
            <a:xfrm rot="-4114690">
              <a:off x="387103" y="271940"/>
              <a:ext cx="22211" cy="16873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p69"/>
            <p:cNvSpPr/>
            <p:nvPr/>
          </p:nvSpPr>
          <p:spPr>
            <a:xfrm rot="-4114690">
              <a:off x="414686" y="242467"/>
              <a:ext cx="21819" cy="16795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69"/>
            <p:cNvSpPr/>
            <p:nvPr/>
          </p:nvSpPr>
          <p:spPr>
            <a:xfrm rot="-4114690">
              <a:off x="454223" y="236605"/>
              <a:ext cx="21819" cy="16716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69"/>
            <p:cNvSpPr/>
            <p:nvPr/>
          </p:nvSpPr>
          <p:spPr>
            <a:xfrm rot="-4114690">
              <a:off x="492366" y="247501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69"/>
            <p:cNvSpPr/>
            <p:nvPr/>
          </p:nvSpPr>
          <p:spPr>
            <a:xfrm rot="-4114690">
              <a:off x="522658" y="280310"/>
              <a:ext cx="16403" cy="16716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69"/>
            <p:cNvSpPr/>
            <p:nvPr/>
          </p:nvSpPr>
          <p:spPr>
            <a:xfrm rot="-4114690">
              <a:off x="519054" y="322896"/>
              <a:ext cx="21112" cy="16559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69"/>
            <p:cNvSpPr/>
            <p:nvPr/>
          </p:nvSpPr>
          <p:spPr>
            <a:xfrm rot="-4114690">
              <a:off x="500158" y="352488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p69"/>
            <p:cNvSpPr/>
            <p:nvPr/>
          </p:nvSpPr>
          <p:spPr>
            <a:xfrm rot="-4114690">
              <a:off x="446463" y="374698"/>
              <a:ext cx="22054" cy="16716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p69"/>
            <p:cNvSpPr/>
            <p:nvPr/>
          </p:nvSpPr>
          <p:spPr>
            <a:xfrm rot="-4114690">
              <a:off x="404707" y="341106"/>
              <a:ext cx="22211" cy="16795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8" name="Google Shape;12318;p49"/>
          <p:cNvSpPr/>
          <p:nvPr/>
        </p:nvSpPr>
        <p:spPr>
          <a:xfrm flipH="1">
            <a:off x="5220665" y="1337167"/>
            <a:ext cx="1750669" cy="1638033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12319" name="Google Shape;12319;p49"/>
          <p:cNvSpPr txBox="1">
            <a:spLocks noGrp="1"/>
          </p:cNvSpPr>
          <p:nvPr>
            <p:ph type="title"/>
          </p:nvPr>
        </p:nvSpPr>
        <p:spPr>
          <a:xfrm>
            <a:off x="2675468" y="3190217"/>
            <a:ext cx="7738531" cy="907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b="1" dirty="0">
                <a:latin typeface="Calibri" panose="020F0502020204030204" pitchFamily="34" charset="0"/>
                <a:cs typeface="Calibri" panose="020F0502020204030204" pitchFamily="34" charset="0"/>
              </a:rPr>
              <a:t>Tìm hiểu về màu sắc, hình dạng, hương thơm của các loài hoa</a:t>
            </a:r>
            <a:endParaRPr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320" name="Google Shape;12320;p49"/>
          <p:cNvSpPr txBox="1">
            <a:spLocks noGrp="1"/>
          </p:cNvSpPr>
          <p:nvPr>
            <p:ph type="title" idx="2"/>
          </p:nvPr>
        </p:nvSpPr>
        <p:spPr>
          <a:xfrm>
            <a:off x="4207200" y="1552184"/>
            <a:ext cx="3777600" cy="120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01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ISPRING_QUIZ_SHAPE1">
            <a:extLst>
              <a:ext uri="{FF2B5EF4-FFF2-40B4-BE49-F238E27FC236}">
                <a16:creationId xmlns:a16="http://schemas.microsoft.com/office/drawing/2014/main" id="{7387134A-0042-483F-8C79-8561C820061D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grpSp>
        <p:nvGrpSpPr>
          <p:cNvPr id="182" name="Google Shape;13402;p78">
            <a:extLst>
              <a:ext uri="{FF2B5EF4-FFF2-40B4-BE49-F238E27FC236}">
                <a16:creationId xmlns:a16="http://schemas.microsoft.com/office/drawing/2014/main" id="{FFC5C54A-AE9A-444C-92F2-A8C1B400093B}"/>
              </a:ext>
            </a:extLst>
          </p:cNvPr>
          <p:cNvGrpSpPr/>
          <p:nvPr/>
        </p:nvGrpSpPr>
        <p:grpSpPr>
          <a:xfrm rot="2444663">
            <a:off x="10267092" y="222380"/>
            <a:ext cx="910665" cy="1051859"/>
            <a:chOff x="-1238388" y="1494098"/>
            <a:chExt cx="1018073" cy="1175919"/>
          </a:xfrm>
        </p:grpSpPr>
        <p:sp>
          <p:nvSpPr>
            <p:cNvPr id="183" name="Google Shape;13403;p78">
              <a:extLst>
                <a:ext uri="{FF2B5EF4-FFF2-40B4-BE49-F238E27FC236}">
                  <a16:creationId xmlns:a16="http://schemas.microsoft.com/office/drawing/2014/main" id="{C464E9EC-A5D3-4C7A-A284-921565F07500}"/>
                </a:ext>
              </a:extLst>
            </p:cNvPr>
            <p:cNvSpPr/>
            <p:nvPr/>
          </p:nvSpPr>
          <p:spPr>
            <a:xfrm>
              <a:off x="-1150637" y="1633684"/>
              <a:ext cx="860440" cy="1036333"/>
            </a:xfrm>
            <a:custGeom>
              <a:avLst/>
              <a:gdLst/>
              <a:ahLst/>
              <a:cxnLst/>
              <a:rect l="l" t="t" r="r" b="b"/>
              <a:pathLst>
                <a:path w="4432" h="5338" extrusionOk="0">
                  <a:moveTo>
                    <a:pt x="2112" y="0"/>
                  </a:moveTo>
                  <a:cubicBezTo>
                    <a:pt x="2046" y="0"/>
                    <a:pt x="2088" y="244"/>
                    <a:pt x="2088" y="296"/>
                  </a:cubicBezTo>
                  <a:cubicBezTo>
                    <a:pt x="2093" y="439"/>
                    <a:pt x="2104" y="581"/>
                    <a:pt x="2115" y="718"/>
                  </a:cubicBezTo>
                  <a:cubicBezTo>
                    <a:pt x="2132" y="997"/>
                    <a:pt x="2154" y="1276"/>
                    <a:pt x="2181" y="1550"/>
                  </a:cubicBezTo>
                  <a:cubicBezTo>
                    <a:pt x="2033" y="1375"/>
                    <a:pt x="1913" y="1183"/>
                    <a:pt x="1825" y="970"/>
                  </a:cubicBezTo>
                  <a:cubicBezTo>
                    <a:pt x="1781" y="866"/>
                    <a:pt x="1743" y="762"/>
                    <a:pt x="1716" y="652"/>
                  </a:cubicBezTo>
                  <a:cubicBezTo>
                    <a:pt x="1694" y="570"/>
                    <a:pt x="1699" y="406"/>
                    <a:pt x="1656" y="340"/>
                  </a:cubicBezTo>
                  <a:cubicBezTo>
                    <a:pt x="1642" y="316"/>
                    <a:pt x="1631" y="306"/>
                    <a:pt x="1623" y="306"/>
                  </a:cubicBezTo>
                  <a:cubicBezTo>
                    <a:pt x="1586" y="306"/>
                    <a:pt x="1602" y="507"/>
                    <a:pt x="1606" y="543"/>
                  </a:cubicBezTo>
                  <a:cubicBezTo>
                    <a:pt x="1617" y="647"/>
                    <a:pt x="1639" y="751"/>
                    <a:pt x="1672" y="849"/>
                  </a:cubicBezTo>
                  <a:cubicBezTo>
                    <a:pt x="1749" y="1079"/>
                    <a:pt x="1853" y="1298"/>
                    <a:pt x="1979" y="1501"/>
                  </a:cubicBezTo>
                  <a:cubicBezTo>
                    <a:pt x="1710" y="1336"/>
                    <a:pt x="1486" y="1112"/>
                    <a:pt x="1322" y="838"/>
                  </a:cubicBezTo>
                  <a:cubicBezTo>
                    <a:pt x="1245" y="696"/>
                    <a:pt x="1179" y="548"/>
                    <a:pt x="1125" y="395"/>
                  </a:cubicBezTo>
                  <a:cubicBezTo>
                    <a:pt x="1111" y="368"/>
                    <a:pt x="1083" y="275"/>
                    <a:pt x="1040" y="275"/>
                  </a:cubicBezTo>
                  <a:cubicBezTo>
                    <a:pt x="1031" y="275"/>
                    <a:pt x="1021" y="280"/>
                    <a:pt x="1010" y="291"/>
                  </a:cubicBezTo>
                  <a:cubicBezTo>
                    <a:pt x="977" y="329"/>
                    <a:pt x="1026" y="439"/>
                    <a:pt x="1037" y="483"/>
                  </a:cubicBezTo>
                  <a:cubicBezTo>
                    <a:pt x="1201" y="1024"/>
                    <a:pt x="1590" y="1440"/>
                    <a:pt x="2066" y="1714"/>
                  </a:cubicBezTo>
                  <a:cubicBezTo>
                    <a:pt x="2051" y="1715"/>
                    <a:pt x="2035" y="1715"/>
                    <a:pt x="2020" y="1715"/>
                  </a:cubicBezTo>
                  <a:cubicBezTo>
                    <a:pt x="1696" y="1715"/>
                    <a:pt x="1381" y="1606"/>
                    <a:pt x="1125" y="1413"/>
                  </a:cubicBezTo>
                  <a:cubicBezTo>
                    <a:pt x="982" y="1304"/>
                    <a:pt x="856" y="1178"/>
                    <a:pt x="752" y="1030"/>
                  </a:cubicBezTo>
                  <a:cubicBezTo>
                    <a:pt x="713" y="975"/>
                    <a:pt x="548" y="657"/>
                    <a:pt x="464" y="657"/>
                  </a:cubicBezTo>
                  <a:cubicBezTo>
                    <a:pt x="455" y="657"/>
                    <a:pt x="447" y="661"/>
                    <a:pt x="440" y="669"/>
                  </a:cubicBezTo>
                  <a:cubicBezTo>
                    <a:pt x="375" y="751"/>
                    <a:pt x="621" y="1063"/>
                    <a:pt x="676" y="1139"/>
                  </a:cubicBezTo>
                  <a:cubicBezTo>
                    <a:pt x="774" y="1271"/>
                    <a:pt x="889" y="1391"/>
                    <a:pt x="1021" y="1495"/>
                  </a:cubicBezTo>
                  <a:cubicBezTo>
                    <a:pt x="1322" y="1731"/>
                    <a:pt x="1683" y="1835"/>
                    <a:pt x="2055" y="1873"/>
                  </a:cubicBezTo>
                  <a:cubicBezTo>
                    <a:pt x="1906" y="1939"/>
                    <a:pt x="1743" y="1968"/>
                    <a:pt x="1578" y="1968"/>
                  </a:cubicBezTo>
                  <a:cubicBezTo>
                    <a:pt x="1320" y="1968"/>
                    <a:pt x="1056" y="1898"/>
                    <a:pt x="829" y="1791"/>
                  </a:cubicBezTo>
                  <a:cubicBezTo>
                    <a:pt x="627" y="1692"/>
                    <a:pt x="446" y="1555"/>
                    <a:pt x="298" y="1386"/>
                  </a:cubicBezTo>
                  <a:cubicBezTo>
                    <a:pt x="260" y="1342"/>
                    <a:pt x="150" y="1156"/>
                    <a:pt x="96" y="1145"/>
                  </a:cubicBezTo>
                  <a:cubicBezTo>
                    <a:pt x="88" y="1143"/>
                    <a:pt x="81" y="1142"/>
                    <a:pt x="75" y="1142"/>
                  </a:cubicBezTo>
                  <a:cubicBezTo>
                    <a:pt x="1" y="1142"/>
                    <a:pt x="53" y="1257"/>
                    <a:pt x="68" y="1293"/>
                  </a:cubicBezTo>
                  <a:cubicBezTo>
                    <a:pt x="343" y="1800"/>
                    <a:pt x="963" y="2102"/>
                    <a:pt x="1548" y="2102"/>
                  </a:cubicBezTo>
                  <a:cubicBezTo>
                    <a:pt x="1804" y="2102"/>
                    <a:pt x="2052" y="2045"/>
                    <a:pt x="2263" y="1922"/>
                  </a:cubicBezTo>
                  <a:lnTo>
                    <a:pt x="2263" y="1922"/>
                  </a:lnTo>
                  <a:cubicBezTo>
                    <a:pt x="2263" y="2371"/>
                    <a:pt x="2301" y="2820"/>
                    <a:pt x="2192" y="3258"/>
                  </a:cubicBezTo>
                  <a:cubicBezTo>
                    <a:pt x="2077" y="3022"/>
                    <a:pt x="1951" y="2672"/>
                    <a:pt x="1656" y="2628"/>
                  </a:cubicBezTo>
                  <a:cubicBezTo>
                    <a:pt x="1644" y="2627"/>
                    <a:pt x="1632" y="2626"/>
                    <a:pt x="1621" y="2626"/>
                  </a:cubicBezTo>
                  <a:cubicBezTo>
                    <a:pt x="1400" y="2626"/>
                    <a:pt x="1173" y="2863"/>
                    <a:pt x="1371" y="3066"/>
                  </a:cubicBezTo>
                  <a:cubicBezTo>
                    <a:pt x="1579" y="3285"/>
                    <a:pt x="1957" y="3165"/>
                    <a:pt x="2104" y="3488"/>
                  </a:cubicBezTo>
                  <a:cubicBezTo>
                    <a:pt x="2165" y="3624"/>
                    <a:pt x="2088" y="3794"/>
                    <a:pt x="2044" y="3931"/>
                  </a:cubicBezTo>
                  <a:cubicBezTo>
                    <a:pt x="1995" y="4101"/>
                    <a:pt x="1929" y="4265"/>
                    <a:pt x="1858" y="4429"/>
                  </a:cubicBezTo>
                  <a:cubicBezTo>
                    <a:pt x="1792" y="4199"/>
                    <a:pt x="1749" y="3882"/>
                    <a:pt x="1475" y="3816"/>
                  </a:cubicBezTo>
                  <a:cubicBezTo>
                    <a:pt x="1453" y="3811"/>
                    <a:pt x="1433" y="3809"/>
                    <a:pt x="1413" y="3809"/>
                  </a:cubicBezTo>
                  <a:cubicBezTo>
                    <a:pt x="1215" y="3809"/>
                    <a:pt x="1106" y="4020"/>
                    <a:pt x="1245" y="4194"/>
                  </a:cubicBezTo>
                  <a:cubicBezTo>
                    <a:pt x="1371" y="4358"/>
                    <a:pt x="1732" y="4363"/>
                    <a:pt x="1749" y="4604"/>
                  </a:cubicBezTo>
                  <a:cubicBezTo>
                    <a:pt x="1754" y="4725"/>
                    <a:pt x="1650" y="4845"/>
                    <a:pt x="1595" y="4938"/>
                  </a:cubicBezTo>
                  <a:cubicBezTo>
                    <a:pt x="1508" y="5069"/>
                    <a:pt x="1431" y="5201"/>
                    <a:pt x="1349" y="5338"/>
                  </a:cubicBezTo>
                  <a:cubicBezTo>
                    <a:pt x="1351" y="5338"/>
                    <a:pt x="1352" y="5338"/>
                    <a:pt x="1354" y="5338"/>
                  </a:cubicBezTo>
                  <a:cubicBezTo>
                    <a:pt x="1495" y="5338"/>
                    <a:pt x="1629" y="5107"/>
                    <a:pt x="1699" y="5009"/>
                  </a:cubicBezTo>
                  <a:cubicBezTo>
                    <a:pt x="1798" y="4856"/>
                    <a:pt x="1880" y="4703"/>
                    <a:pt x="1957" y="4538"/>
                  </a:cubicBezTo>
                  <a:cubicBezTo>
                    <a:pt x="2048" y="4362"/>
                    <a:pt x="2144" y="4318"/>
                    <a:pt x="2269" y="4318"/>
                  </a:cubicBezTo>
                  <a:cubicBezTo>
                    <a:pt x="2346" y="4318"/>
                    <a:pt x="2433" y="4334"/>
                    <a:pt x="2537" y="4347"/>
                  </a:cubicBezTo>
                  <a:cubicBezTo>
                    <a:pt x="2574" y="4351"/>
                    <a:pt x="2617" y="4354"/>
                    <a:pt x="2662" y="4354"/>
                  </a:cubicBezTo>
                  <a:cubicBezTo>
                    <a:pt x="2804" y="4354"/>
                    <a:pt x="2968" y="4327"/>
                    <a:pt x="3051" y="4232"/>
                  </a:cubicBezTo>
                  <a:cubicBezTo>
                    <a:pt x="3139" y="4122"/>
                    <a:pt x="3133" y="3964"/>
                    <a:pt x="3035" y="3860"/>
                  </a:cubicBezTo>
                  <a:cubicBezTo>
                    <a:pt x="2956" y="3787"/>
                    <a:pt x="2869" y="3759"/>
                    <a:pt x="2778" y="3759"/>
                  </a:cubicBezTo>
                  <a:cubicBezTo>
                    <a:pt x="2548" y="3759"/>
                    <a:pt x="2301" y="3943"/>
                    <a:pt x="2132" y="4057"/>
                  </a:cubicBezTo>
                  <a:cubicBezTo>
                    <a:pt x="2187" y="3849"/>
                    <a:pt x="2236" y="3641"/>
                    <a:pt x="2291" y="3433"/>
                  </a:cubicBezTo>
                  <a:cubicBezTo>
                    <a:pt x="2334" y="3274"/>
                    <a:pt x="2395" y="3159"/>
                    <a:pt x="2559" y="3115"/>
                  </a:cubicBezTo>
                  <a:cubicBezTo>
                    <a:pt x="2838" y="3033"/>
                    <a:pt x="3254" y="3176"/>
                    <a:pt x="3298" y="2770"/>
                  </a:cubicBezTo>
                  <a:cubicBezTo>
                    <a:pt x="3292" y="2760"/>
                    <a:pt x="3161" y="2502"/>
                    <a:pt x="2909" y="2491"/>
                  </a:cubicBezTo>
                  <a:cubicBezTo>
                    <a:pt x="2900" y="2491"/>
                    <a:pt x="2892" y="2490"/>
                    <a:pt x="2883" y="2490"/>
                  </a:cubicBezTo>
                  <a:cubicBezTo>
                    <a:pt x="2657" y="2490"/>
                    <a:pt x="2437" y="2694"/>
                    <a:pt x="2400" y="2978"/>
                  </a:cubicBezTo>
                  <a:cubicBezTo>
                    <a:pt x="2367" y="2590"/>
                    <a:pt x="2378" y="2125"/>
                    <a:pt x="2619" y="1993"/>
                  </a:cubicBezTo>
                  <a:cubicBezTo>
                    <a:pt x="2655" y="1975"/>
                    <a:pt x="2685" y="1971"/>
                    <a:pt x="2722" y="1971"/>
                  </a:cubicBezTo>
                  <a:cubicBezTo>
                    <a:pt x="2765" y="1971"/>
                    <a:pt x="2819" y="1977"/>
                    <a:pt x="2904" y="1977"/>
                  </a:cubicBezTo>
                  <a:cubicBezTo>
                    <a:pt x="2916" y="1977"/>
                    <a:pt x="2934" y="1978"/>
                    <a:pt x="2955" y="1978"/>
                  </a:cubicBezTo>
                  <a:cubicBezTo>
                    <a:pt x="3139" y="1978"/>
                    <a:pt x="3624" y="1945"/>
                    <a:pt x="4020" y="1676"/>
                  </a:cubicBezTo>
                  <a:cubicBezTo>
                    <a:pt x="4163" y="1533"/>
                    <a:pt x="4277" y="1375"/>
                    <a:pt x="4365" y="1194"/>
                  </a:cubicBezTo>
                  <a:cubicBezTo>
                    <a:pt x="4394" y="1141"/>
                    <a:pt x="4432" y="1023"/>
                    <a:pt x="4345" y="1023"/>
                  </a:cubicBezTo>
                  <a:cubicBezTo>
                    <a:pt x="4334" y="1023"/>
                    <a:pt x="4321" y="1025"/>
                    <a:pt x="4305" y="1030"/>
                  </a:cubicBezTo>
                  <a:cubicBezTo>
                    <a:pt x="4256" y="1041"/>
                    <a:pt x="4119" y="1271"/>
                    <a:pt x="4075" y="1320"/>
                  </a:cubicBezTo>
                  <a:cubicBezTo>
                    <a:pt x="3938" y="1490"/>
                    <a:pt x="3779" y="1659"/>
                    <a:pt x="3560" y="1725"/>
                  </a:cubicBezTo>
                  <a:cubicBezTo>
                    <a:pt x="3387" y="1779"/>
                    <a:pt x="3184" y="1839"/>
                    <a:pt x="2993" y="1839"/>
                  </a:cubicBezTo>
                  <a:cubicBezTo>
                    <a:pt x="2950" y="1839"/>
                    <a:pt x="2907" y="1836"/>
                    <a:pt x="2865" y="1829"/>
                  </a:cubicBezTo>
                  <a:cubicBezTo>
                    <a:pt x="3008" y="1785"/>
                    <a:pt x="3106" y="1676"/>
                    <a:pt x="3216" y="1583"/>
                  </a:cubicBezTo>
                  <a:cubicBezTo>
                    <a:pt x="3320" y="1501"/>
                    <a:pt x="3418" y="1402"/>
                    <a:pt x="3506" y="1304"/>
                  </a:cubicBezTo>
                  <a:cubicBezTo>
                    <a:pt x="3588" y="1200"/>
                    <a:pt x="3664" y="1090"/>
                    <a:pt x="3725" y="970"/>
                  </a:cubicBezTo>
                  <a:cubicBezTo>
                    <a:pt x="3752" y="915"/>
                    <a:pt x="3829" y="827"/>
                    <a:pt x="3752" y="778"/>
                  </a:cubicBezTo>
                  <a:cubicBezTo>
                    <a:pt x="3736" y="769"/>
                    <a:pt x="3723" y="765"/>
                    <a:pt x="3711" y="765"/>
                  </a:cubicBezTo>
                  <a:cubicBezTo>
                    <a:pt x="3668" y="765"/>
                    <a:pt x="3653" y="821"/>
                    <a:pt x="3632" y="860"/>
                  </a:cubicBezTo>
                  <a:cubicBezTo>
                    <a:pt x="3484" y="1074"/>
                    <a:pt x="3391" y="1282"/>
                    <a:pt x="3183" y="1451"/>
                  </a:cubicBezTo>
                  <a:cubicBezTo>
                    <a:pt x="2997" y="1605"/>
                    <a:pt x="2778" y="1720"/>
                    <a:pt x="2542" y="1780"/>
                  </a:cubicBezTo>
                  <a:cubicBezTo>
                    <a:pt x="2581" y="1654"/>
                    <a:pt x="2745" y="1555"/>
                    <a:pt x="2821" y="1446"/>
                  </a:cubicBezTo>
                  <a:cubicBezTo>
                    <a:pt x="2909" y="1320"/>
                    <a:pt x="2986" y="1183"/>
                    <a:pt x="3046" y="1035"/>
                  </a:cubicBezTo>
                  <a:cubicBezTo>
                    <a:pt x="3112" y="893"/>
                    <a:pt x="3166" y="745"/>
                    <a:pt x="3210" y="597"/>
                  </a:cubicBezTo>
                  <a:cubicBezTo>
                    <a:pt x="3237" y="521"/>
                    <a:pt x="3352" y="220"/>
                    <a:pt x="3259" y="209"/>
                  </a:cubicBezTo>
                  <a:cubicBezTo>
                    <a:pt x="3257" y="209"/>
                    <a:pt x="3256" y="209"/>
                    <a:pt x="3254" y="209"/>
                  </a:cubicBezTo>
                  <a:cubicBezTo>
                    <a:pt x="3165" y="209"/>
                    <a:pt x="3133" y="462"/>
                    <a:pt x="3112" y="537"/>
                  </a:cubicBezTo>
                  <a:cubicBezTo>
                    <a:pt x="3068" y="680"/>
                    <a:pt x="3019" y="816"/>
                    <a:pt x="2964" y="948"/>
                  </a:cubicBezTo>
                  <a:cubicBezTo>
                    <a:pt x="2860" y="1205"/>
                    <a:pt x="2696" y="1429"/>
                    <a:pt x="2488" y="1616"/>
                  </a:cubicBezTo>
                  <a:cubicBezTo>
                    <a:pt x="2548" y="1408"/>
                    <a:pt x="2586" y="1200"/>
                    <a:pt x="2608" y="986"/>
                  </a:cubicBezTo>
                  <a:cubicBezTo>
                    <a:pt x="2619" y="922"/>
                    <a:pt x="2702" y="558"/>
                    <a:pt x="2606" y="558"/>
                  </a:cubicBezTo>
                  <a:cubicBezTo>
                    <a:pt x="2603" y="558"/>
                    <a:pt x="2600" y="559"/>
                    <a:pt x="2597" y="559"/>
                  </a:cubicBezTo>
                  <a:cubicBezTo>
                    <a:pt x="2509" y="576"/>
                    <a:pt x="2504" y="981"/>
                    <a:pt x="2493" y="1063"/>
                  </a:cubicBezTo>
                  <a:cubicBezTo>
                    <a:pt x="2471" y="1243"/>
                    <a:pt x="2416" y="1419"/>
                    <a:pt x="2329" y="1577"/>
                  </a:cubicBezTo>
                  <a:cubicBezTo>
                    <a:pt x="2274" y="1331"/>
                    <a:pt x="2241" y="1079"/>
                    <a:pt x="2225" y="827"/>
                  </a:cubicBezTo>
                  <a:cubicBezTo>
                    <a:pt x="2214" y="696"/>
                    <a:pt x="2197" y="559"/>
                    <a:pt x="2187" y="422"/>
                  </a:cubicBezTo>
                  <a:cubicBezTo>
                    <a:pt x="2181" y="362"/>
                    <a:pt x="2192" y="50"/>
                    <a:pt x="2148" y="17"/>
                  </a:cubicBezTo>
                  <a:cubicBezTo>
                    <a:pt x="2133" y="5"/>
                    <a:pt x="2122" y="0"/>
                    <a:pt x="2112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3404;p78">
              <a:extLst>
                <a:ext uri="{FF2B5EF4-FFF2-40B4-BE49-F238E27FC236}">
                  <a16:creationId xmlns:a16="http://schemas.microsoft.com/office/drawing/2014/main" id="{9D28BC05-4703-49BA-8373-587BEE233058}"/>
                </a:ext>
              </a:extLst>
            </p:cNvPr>
            <p:cNvSpPr/>
            <p:nvPr/>
          </p:nvSpPr>
          <p:spPr>
            <a:xfrm>
              <a:off x="-796331" y="1494098"/>
              <a:ext cx="99983" cy="143083"/>
            </a:xfrm>
            <a:custGeom>
              <a:avLst/>
              <a:gdLst/>
              <a:ahLst/>
              <a:cxnLst/>
              <a:rect l="l" t="t" r="r" b="b"/>
              <a:pathLst>
                <a:path w="515" h="737" extrusionOk="0">
                  <a:moveTo>
                    <a:pt x="271" y="1"/>
                  </a:moveTo>
                  <a:cubicBezTo>
                    <a:pt x="247" y="1"/>
                    <a:pt x="220" y="5"/>
                    <a:pt x="192" y="14"/>
                  </a:cubicBezTo>
                  <a:cubicBezTo>
                    <a:pt x="88" y="41"/>
                    <a:pt x="17" y="134"/>
                    <a:pt x="17" y="244"/>
                  </a:cubicBezTo>
                  <a:cubicBezTo>
                    <a:pt x="0" y="452"/>
                    <a:pt x="60" y="627"/>
                    <a:pt x="247" y="736"/>
                  </a:cubicBezTo>
                  <a:lnTo>
                    <a:pt x="323" y="736"/>
                  </a:lnTo>
                  <a:cubicBezTo>
                    <a:pt x="493" y="616"/>
                    <a:pt x="515" y="446"/>
                    <a:pt x="487" y="249"/>
                  </a:cubicBezTo>
                  <a:cubicBezTo>
                    <a:pt x="460" y="92"/>
                    <a:pt x="385" y="1"/>
                    <a:pt x="271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 dirty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3405;p78">
              <a:extLst>
                <a:ext uri="{FF2B5EF4-FFF2-40B4-BE49-F238E27FC236}">
                  <a16:creationId xmlns:a16="http://schemas.microsoft.com/office/drawing/2014/main" id="{F6AAD5CF-878F-4190-849E-5553A64EB131}"/>
                </a:ext>
              </a:extLst>
            </p:cNvPr>
            <p:cNvSpPr/>
            <p:nvPr/>
          </p:nvSpPr>
          <p:spPr>
            <a:xfrm>
              <a:off x="-330977" y="1711729"/>
              <a:ext cx="110661" cy="132599"/>
            </a:xfrm>
            <a:custGeom>
              <a:avLst/>
              <a:gdLst/>
              <a:ahLst/>
              <a:cxnLst/>
              <a:rect l="l" t="t" r="r" b="b"/>
              <a:pathLst>
                <a:path w="570" h="683" extrusionOk="0">
                  <a:moveTo>
                    <a:pt x="295" y="0"/>
                  </a:moveTo>
                  <a:cubicBezTo>
                    <a:pt x="225" y="0"/>
                    <a:pt x="160" y="42"/>
                    <a:pt x="127" y="108"/>
                  </a:cubicBezTo>
                  <a:cubicBezTo>
                    <a:pt x="17" y="256"/>
                    <a:pt x="1" y="458"/>
                    <a:pt x="83" y="628"/>
                  </a:cubicBezTo>
                  <a:cubicBezTo>
                    <a:pt x="121" y="644"/>
                    <a:pt x="148" y="683"/>
                    <a:pt x="192" y="683"/>
                  </a:cubicBezTo>
                  <a:cubicBezTo>
                    <a:pt x="242" y="666"/>
                    <a:pt x="291" y="644"/>
                    <a:pt x="335" y="622"/>
                  </a:cubicBezTo>
                  <a:cubicBezTo>
                    <a:pt x="493" y="546"/>
                    <a:pt x="570" y="371"/>
                    <a:pt x="515" y="201"/>
                  </a:cubicBezTo>
                  <a:cubicBezTo>
                    <a:pt x="499" y="108"/>
                    <a:pt x="422" y="31"/>
                    <a:pt x="329" y="4"/>
                  </a:cubicBezTo>
                  <a:cubicBezTo>
                    <a:pt x="318" y="2"/>
                    <a:pt x="306" y="0"/>
                    <a:pt x="295" y="0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3406;p78">
              <a:extLst>
                <a:ext uri="{FF2B5EF4-FFF2-40B4-BE49-F238E27FC236}">
                  <a16:creationId xmlns:a16="http://schemas.microsoft.com/office/drawing/2014/main" id="{5563D5EF-85B5-4312-A4C1-A5B46B79B54E}"/>
                </a:ext>
              </a:extLst>
            </p:cNvPr>
            <p:cNvSpPr/>
            <p:nvPr/>
          </p:nvSpPr>
          <p:spPr>
            <a:xfrm>
              <a:off x="-1163062" y="1634267"/>
              <a:ext cx="109691" cy="138812"/>
            </a:xfrm>
            <a:custGeom>
              <a:avLst/>
              <a:gdLst/>
              <a:ahLst/>
              <a:cxnLst/>
              <a:rect l="l" t="t" r="r" b="b"/>
              <a:pathLst>
                <a:path w="565" h="715" extrusionOk="0">
                  <a:moveTo>
                    <a:pt x="249" y="0"/>
                  </a:moveTo>
                  <a:cubicBezTo>
                    <a:pt x="191" y="0"/>
                    <a:pt x="135" y="34"/>
                    <a:pt x="110" y="96"/>
                  </a:cubicBezTo>
                  <a:cubicBezTo>
                    <a:pt x="1" y="337"/>
                    <a:pt x="231" y="709"/>
                    <a:pt x="493" y="715"/>
                  </a:cubicBezTo>
                  <a:cubicBezTo>
                    <a:pt x="510" y="693"/>
                    <a:pt x="537" y="666"/>
                    <a:pt x="559" y="644"/>
                  </a:cubicBezTo>
                  <a:cubicBezTo>
                    <a:pt x="559" y="573"/>
                    <a:pt x="565" y="501"/>
                    <a:pt x="565" y="430"/>
                  </a:cubicBezTo>
                  <a:cubicBezTo>
                    <a:pt x="554" y="272"/>
                    <a:pt x="472" y="129"/>
                    <a:pt x="346" y="36"/>
                  </a:cubicBezTo>
                  <a:cubicBezTo>
                    <a:pt x="317" y="12"/>
                    <a:pt x="283" y="0"/>
                    <a:pt x="249" y="0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3407;p78">
              <a:extLst>
                <a:ext uri="{FF2B5EF4-FFF2-40B4-BE49-F238E27FC236}">
                  <a16:creationId xmlns:a16="http://schemas.microsoft.com/office/drawing/2014/main" id="{BD2C7CF9-0A68-4253-BC23-E5EE6EEC8DCF}"/>
                </a:ext>
              </a:extLst>
            </p:cNvPr>
            <p:cNvSpPr/>
            <p:nvPr/>
          </p:nvSpPr>
          <p:spPr>
            <a:xfrm>
              <a:off x="-564722" y="1539138"/>
              <a:ext cx="100178" cy="140559"/>
            </a:xfrm>
            <a:custGeom>
              <a:avLst/>
              <a:gdLst/>
              <a:ahLst/>
              <a:cxnLst/>
              <a:rect l="l" t="t" r="r" b="b"/>
              <a:pathLst>
                <a:path w="516" h="724" extrusionOk="0">
                  <a:moveTo>
                    <a:pt x="285" y="1"/>
                  </a:moveTo>
                  <a:cubicBezTo>
                    <a:pt x="187" y="1"/>
                    <a:pt x="94" y="66"/>
                    <a:pt x="72" y="170"/>
                  </a:cubicBezTo>
                  <a:cubicBezTo>
                    <a:pt x="1" y="356"/>
                    <a:pt x="44" y="564"/>
                    <a:pt x="181" y="707"/>
                  </a:cubicBezTo>
                  <a:lnTo>
                    <a:pt x="291" y="723"/>
                  </a:lnTo>
                  <a:cubicBezTo>
                    <a:pt x="444" y="597"/>
                    <a:pt x="515" y="395"/>
                    <a:pt x="471" y="203"/>
                  </a:cubicBezTo>
                  <a:cubicBezTo>
                    <a:pt x="449" y="94"/>
                    <a:pt x="400" y="6"/>
                    <a:pt x="285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3408;p78">
              <a:extLst>
                <a:ext uri="{FF2B5EF4-FFF2-40B4-BE49-F238E27FC236}">
                  <a16:creationId xmlns:a16="http://schemas.microsoft.com/office/drawing/2014/main" id="{CF3A0C14-D084-4815-BDCD-AA63795A998B}"/>
                </a:ext>
              </a:extLst>
            </p:cNvPr>
            <p:cNvSpPr/>
            <p:nvPr/>
          </p:nvSpPr>
          <p:spPr>
            <a:xfrm>
              <a:off x="-463769" y="1652710"/>
              <a:ext cx="102119" cy="139588"/>
            </a:xfrm>
            <a:custGeom>
              <a:avLst/>
              <a:gdLst/>
              <a:ahLst/>
              <a:cxnLst/>
              <a:rect l="l" t="t" r="r" b="b"/>
              <a:pathLst>
                <a:path w="526" h="719" extrusionOk="0">
                  <a:moveTo>
                    <a:pt x="314" y="1"/>
                  </a:moveTo>
                  <a:cubicBezTo>
                    <a:pt x="222" y="1"/>
                    <a:pt x="139" y="67"/>
                    <a:pt x="115" y="160"/>
                  </a:cubicBezTo>
                  <a:cubicBezTo>
                    <a:pt x="83" y="335"/>
                    <a:pt x="1" y="516"/>
                    <a:pt x="121" y="691"/>
                  </a:cubicBezTo>
                  <a:lnTo>
                    <a:pt x="252" y="718"/>
                  </a:lnTo>
                  <a:cubicBezTo>
                    <a:pt x="422" y="625"/>
                    <a:pt x="526" y="434"/>
                    <a:pt x="510" y="237"/>
                  </a:cubicBezTo>
                  <a:cubicBezTo>
                    <a:pt x="510" y="133"/>
                    <a:pt x="482" y="34"/>
                    <a:pt x="362" y="7"/>
                  </a:cubicBezTo>
                  <a:cubicBezTo>
                    <a:pt x="346" y="3"/>
                    <a:pt x="330" y="1"/>
                    <a:pt x="314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3409;p78">
              <a:extLst>
                <a:ext uri="{FF2B5EF4-FFF2-40B4-BE49-F238E27FC236}">
                  <a16:creationId xmlns:a16="http://schemas.microsoft.com/office/drawing/2014/main" id="{4AED2964-E454-4393-876D-A240DA68B48E}"/>
                </a:ext>
              </a:extLst>
            </p:cNvPr>
            <p:cNvSpPr/>
            <p:nvPr/>
          </p:nvSpPr>
          <p:spPr>
            <a:xfrm>
              <a:off x="-696543" y="1617377"/>
              <a:ext cx="102313" cy="136676"/>
            </a:xfrm>
            <a:custGeom>
              <a:avLst/>
              <a:gdLst/>
              <a:ahLst/>
              <a:cxnLst/>
              <a:rect l="l" t="t" r="r" b="b"/>
              <a:pathLst>
                <a:path w="527" h="704" extrusionOk="0">
                  <a:moveTo>
                    <a:pt x="286" y="0"/>
                  </a:moveTo>
                  <a:cubicBezTo>
                    <a:pt x="277" y="0"/>
                    <a:pt x="268" y="1"/>
                    <a:pt x="258" y="3"/>
                  </a:cubicBezTo>
                  <a:cubicBezTo>
                    <a:pt x="160" y="14"/>
                    <a:pt x="83" y="79"/>
                    <a:pt x="56" y="172"/>
                  </a:cubicBezTo>
                  <a:cubicBezTo>
                    <a:pt x="1" y="359"/>
                    <a:pt x="61" y="556"/>
                    <a:pt x="214" y="676"/>
                  </a:cubicBezTo>
                  <a:cubicBezTo>
                    <a:pt x="217" y="676"/>
                    <a:pt x="219" y="677"/>
                    <a:pt x="221" y="677"/>
                  </a:cubicBezTo>
                  <a:cubicBezTo>
                    <a:pt x="238" y="677"/>
                    <a:pt x="257" y="669"/>
                    <a:pt x="275" y="669"/>
                  </a:cubicBezTo>
                  <a:cubicBezTo>
                    <a:pt x="291" y="669"/>
                    <a:pt x="305" y="676"/>
                    <a:pt x="313" y="703"/>
                  </a:cubicBezTo>
                  <a:cubicBezTo>
                    <a:pt x="340" y="671"/>
                    <a:pt x="362" y="632"/>
                    <a:pt x="384" y="594"/>
                  </a:cubicBezTo>
                  <a:cubicBezTo>
                    <a:pt x="477" y="452"/>
                    <a:pt x="526" y="304"/>
                    <a:pt x="450" y="140"/>
                  </a:cubicBezTo>
                  <a:cubicBezTo>
                    <a:pt x="415" y="66"/>
                    <a:pt x="367" y="0"/>
                    <a:pt x="286" y="0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3410;p78">
              <a:extLst>
                <a:ext uri="{FF2B5EF4-FFF2-40B4-BE49-F238E27FC236}">
                  <a16:creationId xmlns:a16="http://schemas.microsoft.com/office/drawing/2014/main" id="{663FA916-59E8-48B7-8FEA-E650D9841330}"/>
                </a:ext>
              </a:extLst>
            </p:cNvPr>
            <p:cNvSpPr/>
            <p:nvPr/>
          </p:nvSpPr>
          <p:spPr>
            <a:xfrm>
              <a:off x="-900584" y="1565153"/>
              <a:ext cx="94936" cy="133570"/>
            </a:xfrm>
            <a:custGeom>
              <a:avLst/>
              <a:gdLst/>
              <a:ahLst/>
              <a:cxnLst/>
              <a:rect l="l" t="t" r="r" b="b"/>
              <a:pathLst>
                <a:path w="489" h="688" extrusionOk="0">
                  <a:moveTo>
                    <a:pt x="206" y="1"/>
                  </a:moveTo>
                  <a:cubicBezTo>
                    <a:pt x="165" y="1"/>
                    <a:pt x="124" y="18"/>
                    <a:pt x="94" y="53"/>
                  </a:cubicBezTo>
                  <a:cubicBezTo>
                    <a:pt x="1" y="179"/>
                    <a:pt x="12" y="326"/>
                    <a:pt x="56" y="469"/>
                  </a:cubicBezTo>
                  <a:cubicBezTo>
                    <a:pt x="94" y="595"/>
                    <a:pt x="160" y="688"/>
                    <a:pt x="296" y="688"/>
                  </a:cubicBezTo>
                  <a:lnTo>
                    <a:pt x="368" y="666"/>
                  </a:lnTo>
                  <a:cubicBezTo>
                    <a:pt x="488" y="469"/>
                    <a:pt x="466" y="277"/>
                    <a:pt x="351" y="91"/>
                  </a:cubicBezTo>
                  <a:cubicBezTo>
                    <a:pt x="317" y="32"/>
                    <a:pt x="261" y="1"/>
                    <a:pt x="206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3411;p78">
              <a:extLst>
                <a:ext uri="{FF2B5EF4-FFF2-40B4-BE49-F238E27FC236}">
                  <a16:creationId xmlns:a16="http://schemas.microsoft.com/office/drawing/2014/main" id="{660C39A5-A74C-48D3-A8FA-1DCE6A20954A}"/>
                </a:ext>
              </a:extLst>
            </p:cNvPr>
            <p:cNvSpPr/>
            <p:nvPr/>
          </p:nvSpPr>
          <p:spPr>
            <a:xfrm>
              <a:off x="-1017457" y="1567677"/>
              <a:ext cx="88529" cy="128911"/>
            </a:xfrm>
            <a:custGeom>
              <a:avLst/>
              <a:gdLst/>
              <a:ahLst/>
              <a:cxnLst/>
              <a:rect l="l" t="t" r="r" b="b"/>
              <a:pathLst>
                <a:path w="456" h="664" extrusionOk="0">
                  <a:moveTo>
                    <a:pt x="168" y="1"/>
                  </a:moveTo>
                  <a:cubicBezTo>
                    <a:pt x="146" y="1"/>
                    <a:pt x="125" y="5"/>
                    <a:pt x="105" y="12"/>
                  </a:cubicBezTo>
                  <a:cubicBezTo>
                    <a:pt x="39" y="40"/>
                    <a:pt x="1" y="105"/>
                    <a:pt x="12" y="171"/>
                  </a:cubicBezTo>
                  <a:cubicBezTo>
                    <a:pt x="12" y="242"/>
                    <a:pt x="12" y="313"/>
                    <a:pt x="23" y="385"/>
                  </a:cubicBezTo>
                  <a:cubicBezTo>
                    <a:pt x="34" y="538"/>
                    <a:pt x="159" y="658"/>
                    <a:pt x="313" y="664"/>
                  </a:cubicBezTo>
                  <a:lnTo>
                    <a:pt x="389" y="625"/>
                  </a:lnTo>
                  <a:cubicBezTo>
                    <a:pt x="400" y="582"/>
                    <a:pt x="411" y="543"/>
                    <a:pt x="417" y="505"/>
                  </a:cubicBezTo>
                  <a:cubicBezTo>
                    <a:pt x="455" y="346"/>
                    <a:pt x="411" y="182"/>
                    <a:pt x="302" y="67"/>
                  </a:cubicBezTo>
                  <a:cubicBezTo>
                    <a:pt x="271" y="24"/>
                    <a:pt x="220" y="1"/>
                    <a:pt x="168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3412;p78">
              <a:extLst>
                <a:ext uri="{FF2B5EF4-FFF2-40B4-BE49-F238E27FC236}">
                  <a16:creationId xmlns:a16="http://schemas.microsoft.com/office/drawing/2014/main" id="{1C25803B-58B3-49FC-8070-4B6BA3F804B8}"/>
                </a:ext>
              </a:extLst>
            </p:cNvPr>
            <p:cNvSpPr/>
            <p:nvPr/>
          </p:nvSpPr>
          <p:spPr>
            <a:xfrm>
              <a:off x="-1238388" y="1751722"/>
              <a:ext cx="106390" cy="120368"/>
            </a:xfrm>
            <a:custGeom>
              <a:avLst/>
              <a:gdLst/>
              <a:ahLst/>
              <a:cxnLst/>
              <a:rect l="l" t="t" r="r" b="b"/>
              <a:pathLst>
                <a:path w="548" h="620" extrusionOk="0">
                  <a:moveTo>
                    <a:pt x="212" y="0"/>
                  </a:moveTo>
                  <a:cubicBezTo>
                    <a:pt x="147" y="0"/>
                    <a:pt x="93" y="47"/>
                    <a:pt x="66" y="137"/>
                  </a:cubicBezTo>
                  <a:cubicBezTo>
                    <a:pt x="1" y="383"/>
                    <a:pt x="188" y="620"/>
                    <a:pt x="418" y="620"/>
                  </a:cubicBezTo>
                  <a:cubicBezTo>
                    <a:pt x="439" y="620"/>
                    <a:pt x="460" y="618"/>
                    <a:pt x="482" y="613"/>
                  </a:cubicBezTo>
                  <a:lnTo>
                    <a:pt x="548" y="537"/>
                  </a:lnTo>
                  <a:cubicBezTo>
                    <a:pt x="548" y="356"/>
                    <a:pt x="476" y="181"/>
                    <a:pt x="345" y="61"/>
                  </a:cubicBezTo>
                  <a:cubicBezTo>
                    <a:pt x="300" y="20"/>
                    <a:pt x="254" y="0"/>
                    <a:pt x="212" y="0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3413;p78">
              <a:extLst>
                <a:ext uri="{FF2B5EF4-FFF2-40B4-BE49-F238E27FC236}">
                  <a16:creationId xmlns:a16="http://schemas.microsoft.com/office/drawing/2014/main" id="{EC77265C-4AC2-4DD0-BDC7-310DF4296BD4}"/>
                </a:ext>
              </a:extLst>
            </p:cNvPr>
            <p:cNvSpPr/>
            <p:nvPr/>
          </p:nvSpPr>
          <p:spPr>
            <a:xfrm>
              <a:off x="-288460" y="1741044"/>
              <a:ext cx="31063" cy="37470"/>
            </a:xfrm>
            <a:custGeom>
              <a:avLst/>
              <a:gdLst/>
              <a:ahLst/>
              <a:cxnLst/>
              <a:rect l="l" t="t" r="r" b="b"/>
              <a:pathLst>
                <a:path w="160" h="193" extrusionOk="0">
                  <a:moveTo>
                    <a:pt x="81" y="0"/>
                  </a:moveTo>
                  <a:cubicBezTo>
                    <a:pt x="35" y="0"/>
                    <a:pt x="11" y="27"/>
                    <a:pt x="6" y="77"/>
                  </a:cubicBezTo>
                  <a:cubicBezTo>
                    <a:pt x="1" y="127"/>
                    <a:pt x="28" y="176"/>
                    <a:pt x="77" y="192"/>
                  </a:cubicBezTo>
                  <a:cubicBezTo>
                    <a:pt x="121" y="181"/>
                    <a:pt x="154" y="143"/>
                    <a:pt x="154" y="99"/>
                  </a:cubicBezTo>
                  <a:cubicBezTo>
                    <a:pt x="159" y="50"/>
                    <a:pt x="148" y="1"/>
                    <a:pt x="94" y="1"/>
                  </a:cubicBezTo>
                  <a:cubicBezTo>
                    <a:pt x="89" y="0"/>
                    <a:pt x="85" y="0"/>
                    <a:pt x="81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3414;p78">
              <a:extLst>
                <a:ext uri="{FF2B5EF4-FFF2-40B4-BE49-F238E27FC236}">
                  <a16:creationId xmlns:a16="http://schemas.microsoft.com/office/drawing/2014/main" id="{C83EF79A-FF48-498A-9F5C-2A8F91BDA5CF}"/>
                </a:ext>
              </a:extLst>
            </p:cNvPr>
            <p:cNvSpPr/>
            <p:nvPr/>
          </p:nvSpPr>
          <p:spPr>
            <a:xfrm>
              <a:off x="-1121516" y="1667659"/>
              <a:ext cx="27762" cy="32228"/>
            </a:xfrm>
            <a:custGeom>
              <a:avLst/>
              <a:gdLst/>
              <a:ahLst/>
              <a:cxnLst/>
              <a:rect l="l" t="t" r="r" b="b"/>
              <a:pathLst>
                <a:path w="143" h="166" extrusionOk="0">
                  <a:moveTo>
                    <a:pt x="46" y="0"/>
                  </a:moveTo>
                  <a:cubicBezTo>
                    <a:pt x="5" y="0"/>
                    <a:pt x="0" y="36"/>
                    <a:pt x="0" y="72"/>
                  </a:cubicBezTo>
                  <a:cubicBezTo>
                    <a:pt x="0" y="121"/>
                    <a:pt x="22" y="165"/>
                    <a:pt x="77" y="165"/>
                  </a:cubicBezTo>
                  <a:cubicBezTo>
                    <a:pt x="80" y="166"/>
                    <a:pt x="82" y="166"/>
                    <a:pt x="84" y="166"/>
                  </a:cubicBezTo>
                  <a:cubicBezTo>
                    <a:pt x="126" y="166"/>
                    <a:pt x="127" y="120"/>
                    <a:pt x="143" y="89"/>
                  </a:cubicBezTo>
                  <a:cubicBezTo>
                    <a:pt x="137" y="45"/>
                    <a:pt x="104" y="6"/>
                    <a:pt x="55" y="1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3415;p78">
              <a:extLst>
                <a:ext uri="{FF2B5EF4-FFF2-40B4-BE49-F238E27FC236}">
                  <a16:creationId xmlns:a16="http://schemas.microsoft.com/office/drawing/2014/main" id="{E4BAE8A3-DA70-4A35-BFBD-26F5CAF4049A}"/>
                </a:ext>
              </a:extLst>
            </p:cNvPr>
            <p:cNvSpPr/>
            <p:nvPr/>
          </p:nvSpPr>
          <p:spPr>
            <a:xfrm>
              <a:off x="-527447" y="1567871"/>
              <a:ext cx="28733" cy="41546"/>
            </a:xfrm>
            <a:custGeom>
              <a:avLst/>
              <a:gdLst/>
              <a:ahLst/>
              <a:cxnLst/>
              <a:rect l="l" t="t" r="r" b="b"/>
              <a:pathLst>
                <a:path w="148" h="214" extrusionOk="0">
                  <a:moveTo>
                    <a:pt x="88" y="0"/>
                  </a:moveTo>
                  <a:cubicBezTo>
                    <a:pt x="22" y="0"/>
                    <a:pt x="11" y="44"/>
                    <a:pt x="6" y="99"/>
                  </a:cubicBezTo>
                  <a:cubicBezTo>
                    <a:pt x="0" y="154"/>
                    <a:pt x="11" y="208"/>
                    <a:pt x="77" y="214"/>
                  </a:cubicBezTo>
                  <a:cubicBezTo>
                    <a:pt x="137" y="214"/>
                    <a:pt x="137" y="148"/>
                    <a:pt x="148" y="104"/>
                  </a:cubicBezTo>
                  <a:cubicBezTo>
                    <a:pt x="126" y="66"/>
                    <a:pt x="148" y="6"/>
                    <a:pt x="88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3416;p78">
              <a:extLst>
                <a:ext uri="{FF2B5EF4-FFF2-40B4-BE49-F238E27FC236}">
                  <a16:creationId xmlns:a16="http://schemas.microsoft.com/office/drawing/2014/main" id="{520F027F-0131-46F5-9AA7-E5D25F910ADA}"/>
                </a:ext>
              </a:extLst>
            </p:cNvPr>
            <p:cNvSpPr/>
            <p:nvPr/>
          </p:nvSpPr>
          <p:spPr>
            <a:xfrm>
              <a:off x="-420670" y="1684743"/>
              <a:ext cx="29316" cy="40770"/>
            </a:xfrm>
            <a:custGeom>
              <a:avLst/>
              <a:gdLst/>
              <a:ahLst/>
              <a:cxnLst/>
              <a:rect l="l" t="t" r="r" b="b"/>
              <a:pathLst>
                <a:path w="151" h="210" extrusionOk="0">
                  <a:moveTo>
                    <a:pt x="74" y="1"/>
                  </a:moveTo>
                  <a:cubicBezTo>
                    <a:pt x="3" y="1"/>
                    <a:pt x="25" y="72"/>
                    <a:pt x="3" y="110"/>
                  </a:cubicBezTo>
                  <a:cubicBezTo>
                    <a:pt x="23" y="141"/>
                    <a:pt x="1" y="210"/>
                    <a:pt x="51" y="210"/>
                  </a:cubicBezTo>
                  <a:cubicBezTo>
                    <a:pt x="55" y="210"/>
                    <a:pt x="59" y="209"/>
                    <a:pt x="63" y="209"/>
                  </a:cubicBezTo>
                  <a:cubicBezTo>
                    <a:pt x="118" y="198"/>
                    <a:pt x="145" y="137"/>
                    <a:pt x="145" y="88"/>
                  </a:cubicBezTo>
                  <a:cubicBezTo>
                    <a:pt x="151" y="44"/>
                    <a:pt x="118" y="6"/>
                    <a:pt x="74" y="1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3417;p78">
              <a:extLst>
                <a:ext uri="{FF2B5EF4-FFF2-40B4-BE49-F238E27FC236}">
                  <a16:creationId xmlns:a16="http://schemas.microsoft.com/office/drawing/2014/main" id="{1AD7075B-F6C0-46D3-B97F-D6091008DA87}"/>
                </a:ext>
              </a:extLst>
            </p:cNvPr>
            <p:cNvSpPr/>
            <p:nvPr/>
          </p:nvSpPr>
          <p:spPr>
            <a:xfrm>
              <a:off x="-663539" y="1656011"/>
              <a:ext cx="33198" cy="34169"/>
            </a:xfrm>
            <a:custGeom>
              <a:avLst/>
              <a:gdLst/>
              <a:ahLst/>
              <a:cxnLst/>
              <a:rect l="l" t="t" r="r" b="b"/>
              <a:pathLst>
                <a:path w="171" h="176" extrusionOk="0">
                  <a:moveTo>
                    <a:pt x="85" y="0"/>
                  </a:moveTo>
                  <a:cubicBezTo>
                    <a:pt x="39" y="0"/>
                    <a:pt x="1" y="42"/>
                    <a:pt x="6" y="94"/>
                  </a:cubicBezTo>
                  <a:cubicBezTo>
                    <a:pt x="0" y="138"/>
                    <a:pt x="33" y="176"/>
                    <a:pt x="77" y="176"/>
                  </a:cubicBezTo>
                  <a:cubicBezTo>
                    <a:pt x="132" y="176"/>
                    <a:pt x="159" y="132"/>
                    <a:pt x="170" y="77"/>
                  </a:cubicBezTo>
                  <a:cubicBezTo>
                    <a:pt x="165" y="34"/>
                    <a:pt x="143" y="1"/>
                    <a:pt x="94" y="1"/>
                  </a:cubicBezTo>
                  <a:cubicBezTo>
                    <a:pt x="91" y="0"/>
                    <a:pt x="88" y="0"/>
                    <a:pt x="85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3418;p78">
              <a:extLst>
                <a:ext uri="{FF2B5EF4-FFF2-40B4-BE49-F238E27FC236}">
                  <a16:creationId xmlns:a16="http://schemas.microsoft.com/office/drawing/2014/main" id="{DFDA1ED5-FAA3-45AC-AB98-3ABE64496730}"/>
                </a:ext>
              </a:extLst>
            </p:cNvPr>
            <p:cNvSpPr/>
            <p:nvPr/>
          </p:nvSpPr>
          <p:spPr>
            <a:xfrm>
              <a:off x="-867581" y="1598739"/>
              <a:ext cx="24656" cy="32034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72" y="0"/>
                  </a:moveTo>
                  <a:cubicBezTo>
                    <a:pt x="17" y="0"/>
                    <a:pt x="1" y="39"/>
                    <a:pt x="1" y="88"/>
                  </a:cubicBezTo>
                  <a:cubicBezTo>
                    <a:pt x="1" y="132"/>
                    <a:pt x="17" y="164"/>
                    <a:pt x="72" y="164"/>
                  </a:cubicBezTo>
                  <a:cubicBezTo>
                    <a:pt x="121" y="164"/>
                    <a:pt x="126" y="132"/>
                    <a:pt x="126" y="82"/>
                  </a:cubicBezTo>
                  <a:cubicBezTo>
                    <a:pt x="126" y="44"/>
                    <a:pt x="121" y="6"/>
                    <a:pt x="72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3419;p78">
              <a:extLst>
                <a:ext uri="{FF2B5EF4-FFF2-40B4-BE49-F238E27FC236}">
                  <a16:creationId xmlns:a16="http://schemas.microsoft.com/office/drawing/2014/main" id="{DA4AD294-ADAC-4825-8FE5-CC6C225FFA3D}"/>
                </a:ext>
              </a:extLst>
            </p:cNvPr>
            <p:cNvSpPr/>
            <p:nvPr/>
          </p:nvSpPr>
          <p:spPr>
            <a:xfrm>
              <a:off x="-995907" y="1601651"/>
              <a:ext cx="26598" cy="30092"/>
            </a:xfrm>
            <a:custGeom>
              <a:avLst/>
              <a:gdLst/>
              <a:ahLst/>
              <a:cxnLst/>
              <a:rect l="l" t="t" r="r" b="b"/>
              <a:pathLst>
                <a:path w="137" h="155" extrusionOk="0">
                  <a:moveTo>
                    <a:pt x="51" y="1"/>
                  </a:moveTo>
                  <a:cubicBezTo>
                    <a:pt x="21" y="1"/>
                    <a:pt x="1" y="19"/>
                    <a:pt x="10" y="62"/>
                  </a:cubicBezTo>
                  <a:cubicBezTo>
                    <a:pt x="21" y="111"/>
                    <a:pt x="38" y="155"/>
                    <a:pt x="87" y="155"/>
                  </a:cubicBezTo>
                  <a:cubicBezTo>
                    <a:pt x="136" y="155"/>
                    <a:pt x="125" y="111"/>
                    <a:pt x="131" y="89"/>
                  </a:cubicBezTo>
                  <a:cubicBezTo>
                    <a:pt x="131" y="34"/>
                    <a:pt x="120" y="2"/>
                    <a:pt x="65" y="2"/>
                  </a:cubicBezTo>
                  <a:cubicBezTo>
                    <a:pt x="60" y="1"/>
                    <a:pt x="56" y="1"/>
                    <a:pt x="51" y="1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3420;p78">
              <a:extLst>
                <a:ext uri="{FF2B5EF4-FFF2-40B4-BE49-F238E27FC236}">
                  <a16:creationId xmlns:a16="http://schemas.microsoft.com/office/drawing/2014/main" id="{123A0B65-6AB1-4DF4-A764-0CDD4BE6C9C7}"/>
                </a:ext>
              </a:extLst>
            </p:cNvPr>
            <p:cNvSpPr/>
            <p:nvPr/>
          </p:nvSpPr>
          <p:spPr>
            <a:xfrm>
              <a:off x="-1207714" y="1784337"/>
              <a:ext cx="30092" cy="39993"/>
            </a:xfrm>
            <a:custGeom>
              <a:avLst/>
              <a:gdLst/>
              <a:ahLst/>
              <a:cxnLst/>
              <a:rect l="l" t="t" r="r" b="b"/>
              <a:pathLst>
                <a:path w="155" h="206" extrusionOk="0">
                  <a:moveTo>
                    <a:pt x="70" y="1"/>
                  </a:moveTo>
                  <a:cubicBezTo>
                    <a:pt x="31" y="1"/>
                    <a:pt x="17" y="45"/>
                    <a:pt x="12" y="84"/>
                  </a:cubicBezTo>
                  <a:cubicBezTo>
                    <a:pt x="1" y="139"/>
                    <a:pt x="39" y="194"/>
                    <a:pt x="89" y="205"/>
                  </a:cubicBezTo>
                  <a:cubicBezTo>
                    <a:pt x="92" y="205"/>
                    <a:pt x="95" y="205"/>
                    <a:pt x="97" y="205"/>
                  </a:cubicBezTo>
                  <a:cubicBezTo>
                    <a:pt x="149" y="205"/>
                    <a:pt x="149" y="159"/>
                    <a:pt x="154" y="128"/>
                  </a:cubicBezTo>
                  <a:cubicBezTo>
                    <a:pt x="154" y="68"/>
                    <a:pt x="143" y="13"/>
                    <a:pt x="83" y="2"/>
                  </a:cubicBezTo>
                  <a:cubicBezTo>
                    <a:pt x="78" y="1"/>
                    <a:pt x="74" y="1"/>
                    <a:pt x="70" y="1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13421;p78">
            <a:extLst>
              <a:ext uri="{FF2B5EF4-FFF2-40B4-BE49-F238E27FC236}">
                <a16:creationId xmlns:a16="http://schemas.microsoft.com/office/drawing/2014/main" id="{982DDCA7-B266-45AF-963E-3C46C0CFBEA9}"/>
              </a:ext>
            </a:extLst>
          </p:cNvPr>
          <p:cNvGrpSpPr/>
          <p:nvPr/>
        </p:nvGrpSpPr>
        <p:grpSpPr>
          <a:xfrm>
            <a:off x="4422913" y="1778819"/>
            <a:ext cx="672072" cy="976851"/>
            <a:chOff x="574493" y="2088360"/>
            <a:chExt cx="571944" cy="831316"/>
          </a:xfrm>
        </p:grpSpPr>
        <p:grpSp>
          <p:nvGrpSpPr>
            <p:cNvPr id="202" name="Google Shape;13422;p78">
              <a:extLst>
                <a:ext uri="{FF2B5EF4-FFF2-40B4-BE49-F238E27FC236}">
                  <a16:creationId xmlns:a16="http://schemas.microsoft.com/office/drawing/2014/main" id="{AE11603C-51E6-4B02-B4C4-336C03A472ED}"/>
                </a:ext>
              </a:extLst>
            </p:cNvPr>
            <p:cNvGrpSpPr/>
            <p:nvPr/>
          </p:nvGrpSpPr>
          <p:grpSpPr>
            <a:xfrm>
              <a:off x="574493" y="2088360"/>
              <a:ext cx="571944" cy="831316"/>
              <a:chOff x="574493" y="2088360"/>
              <a:chExt cx="571944" cy="831316"/>
            </a:xfrm>
          </p:grpSpPr>
          <p:sp>
            <p:nvSpPr>
              <p:cNvPr id="205" name="Google Shape;13423;p78">
                <a:extLst>
                  <a:ext uri="{FF2B5EF4-FFF2-40B4-BE49-F238E27FC236}">
                    <a16:creationId xmlns:a16="http://schemas.microsoft.com/office/drawing/2014/main" id="{7A78EDEB-1139-4D93-AB03-DFE6D6E923AA}"/>
                  </a:ext>
                </a:extLst>
              </p:cNvPr>
              <p:cNvSpPr/>
              <p:nvPr/>
            </p:nvSpPr>
            <p:spPr>
              <a:xfrm>
                <a:off x="574493" y="2088360"/>
                <a:ext cx="571944" cy="765892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945" extrusionOk="0">
                    <a:moveTo>
                      <a:pt x="2333" y="0"/>
                    </a:moveTo>
                    <a:cubicBezTo>
                      <a:pt x="2104" y="0"/>
                      <a:pt x="1840" y="37"/>
                      <a:pt x="1626" y="117"/>
                    </a:cubicBezTo>
                    <a:cubicBezTo>
                      <a:pt x="1429" y="193"/>
                      <a:pt x="1150" y="292"/>
                      <a:pt x="1122" y="598"/>
                    </a:cubicBezTo>
                    <a:cubicBezTo>
                      <a:pt x="1095" y="850"/>
                      <a:pt x="1232" y="1091"/>
                      <a:pt x="1292" y="1184"/>
                    </a:cubicBezTo>
                    <a:cubicBezTo>
                      <a:pt x="1199" y="1058"/>
                      <a:pt x="1095" y="943"/>
                      <a:pt x="980" y="834"/>
                    </a:cubicBezTo>
                    <a:cubicBezTo>
                      <a:pt x="969" y="872"/>
                      <a:pt x="953" y="921"/>
                      <a:pt x="931" y="981"/>
                    </a:cubicBezTo>
                    <a:cubicBezTo>
                      <a:pt x="575" y="1994"/>
                      <a:pt x="0" y="2131"/>
                      <a:pt x="28" y="2695"/>
                    </a:cubicBezTo>
                    <a:cubicBezTo>
                      <a:pt x="39" y="2930"/>
                      <a:pt x="153" y="3291"/>
                      <a:pt x="635" y="3839"/>
                    </a:cubicBezTo>
                    <a:lnTo>
                      <a:pt x="767" y="3926"/>
                    </a:lnTo>
                    <a:cubicBezTo>
                      <a:pt x="866" y="3939"/>
                      <a:pt x="962" y="3945"/>
                      <a:pt x="1054" y="3945"/>
                    </a:cubicBezTo>
                    <a:cubicBezTo>
                      <a:pt x="2013" y="3945"/>
                      <a:pt x="2551" y="3292"/>
                      <a:pt x="2556" y="2503"/>
                    </a:cubicBezTo>
                    <a:cubicBezTo>
                      <a:pt x="2562" y="2355"/>
                      <a:pt x="2545" y="2213"/>
                      <a:pt x="2507" y="2076"/>
                    </a:cubicBezTo>
                    <a:cubicBezTo>
                      <a:pt x="2392" y="2142"/>
                      <a:pt x="2288" y="2229"/>
                      <a:pt x="2135" y="2262"/>
                    </a:cubicBezTo>
                    <a:cubicBezTo>
                      <a:pt x="2102" y="2202"/>
                      <a:pt x="2190" y="2098"/>
                      <a:pt x="2212" y="2049"/>
                    </a:cubicBezTo>
                    <a:cubicBezTo>
                      <a:pt x="2255" y="1972"/>
                      <a:pt x="2299" y="1895"/>
                      <a:pt x="2337" y="1813"/>
                    </a:cubicBezTo>
                    <a:cubicBezTo>
                      <a:pt x="2359" y="1748"/>
                      <a:pt x="2387" y="1682"/>
                      <a:pt x="2403" y="1616"/>
                    </a:cubicBezTo>
                    <a:cubicBezTo>
                      <a:pt x="2480" y="1343"/>
                      <a:pt x="2392" y="998"/>
                      <a:pt x="2431" y="740"/>
                    </a:cubicBezTo>
                    <a:cubicBezTo>
                      <a:pt x="2496" y="286"/>
                      <a:pt x="2945" y="253"/>
                      <a:pt x="2847" y="122"/>
                    </a:cubicBezTo>
                    <a:cubicBezTo>
                      <a:pt x="2784" y="43"/>
                      <a:pt x="2578" y="0"/>
                      <a:pt x="2333" y="0"/>
                    </a:cubicBezTo>
                    <a:close/>
                  </a:path>
                </a:pathLst>
              </a:custGeom>
              <a:solidFill>
                <a:srgbClr val="3E9E8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/>
                <a:endParaRPr sz="2400" kern="0">
                  <a:solidFill>
                    <a:sysClr val="windowText" lastClr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13424;p78">
                <a:extLst>
                  <a:ext uri="{FF2B5EF4-FFF2-40B4-BE49-F238E27FC236}">
                    <a16:creationId xmlns:a16="http://schemas.microsoft.com/office/drawing/2014/main" id="{421B2AB5-CD85-4DCE-893A-C2D6035F5CAB}"/>
                  </a:ext>
                </a:extLst>
              </p:cNvPr>
              <p:cNvSpPr/>
              <p:nvPr/>
            </p:nvSpPr>
            <p:spPr>
              <a:xfrm>
                <a:off x="581870" y="2293566"/>
                <a:ext cx="367900" cy="62611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3225" extrusionOk="0">
                    <a:moveTo>
                      <a:pt x="1894" y="1"/>
                    </a:moveTo>
                    <a:lnTo>
                      <a:pt x="1829" y="110"/>
                    </a:lnTo>
                    <a:cubicBezTo>
                      <a:pt x="1812" y="149"/>
                      <a:pt x="1604" y="658"/>
                      <a:pt x="1593" y="718"/>
                    </a:cubicBezTo>
                    <a:cubicBezTo>
                      <a:pt x="1561" y="899"/>
                      <a:pt x="1517" y="1079"/>
                      <a:pt x="1467" y="1254"/>
                    </a:cubicBezTo>
                    <a:cubicBezTo>
                      <a:pt x="1435" y="1375"/>
                      <a:pt x="1396" y="1495"/>
                      <a:pt x="1358" y="1616"/>
                    </a:cubicBezTo>
                    <a:cubicBezTo>
                      <a:pt x="1303" y="1774"/>
                      <a:pt x="1232" y="1933"/>
                      <a:pt x="1150" y="2081"/>
                    </a:cubicBezTo>
                    <a:cubicBezTo>
                      <a:pt x="1079" y="2218"/>
                      <a:pt x="964" y="2316"/>
                      <a:pt x="865" y="2437"/>
                    </a:cubicBezTo>
                    <a:cubicBezTo>
                      <a:pt x="696" y="2639"/>
                      <a:pt x="44" y="3132"/>
                      <a:pt x="1" y="3225"/>
                    </a:cubicBezTo>
                    <a:cubicBezTo>
                      <a:pt x="28" y="3225"/>
                      <a:pt x="61" y="3214"/>
                      <a:pt x="88" y="3192"/>
                    </a:cubicBezTo>
                    <a:cubicBezTo>
                      <a:pt x="181" y="3143"/>
                      <a:pt x="427" y="2946"/>
                      <a:pt x="471" y="2918"/>
                    </a:cubicBezTo>
                    <a:cubicBezTo>
                      <a:pt x="641" y="2820"/>
                      <a:pt x="756" y="2661"/>
                      <a:pt x="893" y="2524"/>
                    </a:cubicBezTo>
                    <a:cubicBezTo>
                      <a:pt x="1008" y="2404"/>
                      <a:pt x="1112" y="2267"/>
                      <a:pt x="1188" y="2114"/>
                    </a:cubicBezTo>
                    <a:cubicBezTo>
                      <a:pt x="1265" y="1977"/>
                      <a:pt x="1336" y="1829"/>
                      <a:pt x="1391" y="1681"/>
                    </a:cubicBezTo>
                    <a:cubicBezTo>
                      <a:pt x="1435" y="1555"/>
                      <a:pt x="1467" y="1419"/>
                      <a:pt x="1500" y="1282"/>
                    </a:cubicBezTo>
                    <a:cubicBezTo>
                      <a:pt x="1550" y="1118"/>
                      <a:pt x="1582" y="942"/>
                      <a:pt x="1626" y="773"/>
                    </a:cubicBezTo>
                    <a:cubicBezTo>
                      <a:pt x="1665" y="619"/>
                      <a:pt x="1730" y="477"/>
                      <a:pt x="1774" y="324"/>
                    </a:cubicBezTo>
                    <a:cubicBezTo>
                      <a:pt x="1807" y="214"/>
                      <a:pt x="1883" y="121"/>
                      <a:pt x="1894" y="1"/>
                    </a:cubicBezTo>
                    <a:close/>
                  </a:path>
                </a:pathLst>
              </a:custGeom>
              <a:solidFill>
                <a:srgbClr val="4CC2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/>
                <a:endParaRPr sz="2400" kern="0">
                  <a:solidFill>
                    <a:sysClr val="windowText" lastClr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13425;p78">
                <a:extLst>
                  <a:ext uri="{FF2B5EF4-FFF2-40B4-BE49-F238E27FC236}">
                    <a16:creationId xmlns:a16="http://schemas.microsoft.com/office/drawing/2014/main" id="{0986882B-A4C5-4E07-89A5-606311538532}"/>
                  </a:ext>
                </a:extLst>
              </p:cNvPr>
              <p:cNvSpPr/>
              <p:nvPr/>
            </p:nvSpPr>
            <p:spPr>
              <a:xfrm>
                <a:off x="784941" y="2480717"/>
                <a:ext cx="200937" cy="19919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26" extrusionOk="0">
                    <a:moveTo>
                      <a:pt x="11" y="0"/>
                    </a:moveTo>
                    <a:lnTo>
                      <a:pt x="11" y="0"/>
                    </a:lnTo>
                    <a:cubicBezTo>
                      <a:pt x="0" y="170"/>
                      <a:pt x="0" y="340"/>
                      <a:pt x="22" y="504"/>
                    </a:cubicBezTo>
                    <a:cubicBezTo>
                      <a:pt x="27" y="591"/>
                      <a:pt x="44" y="674"/>
                      <a:pt x="66" y="756"/>
                    </a:cubicBezTo>
                    <a:cubicBezTo>
                      <a:pt x="82" y="799"/>
                      <a:pt x="93" y="838"/>
                      <a:pt x="115" y="876"/>
                    </a:cubicBezTo>
                    <a:cubicBezTo>
                      <a:pt x="131" y="920"/>
                      <a:pt x="164" y="958"/>
                      <a:pt x="203" y="991"/>
                    </a:cubicBezTo>
                    <a:cubicBezTo>
                      <a:pt x="234" y="1014"/>
                      <a:pt x="274" y="1025"/>
                      <a:pt x="318" y="1025"/>
                    </a:cubicBezTo>
                    <a:cubicBezTo>
                      <a:pt x="327" y="1025"/>
                      <a:pt x="336" y="1025"/>
                      <a:pt x="345" y="1024"/>
                    </a:cubicBezTo>
                    <a:cubicBezTo>
                      <a:pt x="389" y="1018"/>
                      <a:pt x="432" y="1002"/>
                      <a:pt x="471" y="986"/>
                    </a:cubicBezTo>
                    <a:cubicBezTo>
                      <a:pt x="547" y="947"/>
                      <a:pt x="619" y="898"/>
                      <a:pt x="684" y="843"/>
                    </a:cubicBezTo>
                    <a:cubicBezTo>
                      <a:pt x="816" y="734"/>
                      <a:pt x="931" y="613"/>
                      <a:pt x="1035" y="477"/>
                    </a:cubicBezTo>
                    <a:lnTo>
                      <a:pt x="1035" y="477"/>
                    </a:lnTo>
                    <a:cubicBezTo>
                      <a:pt x="974" y="537"/>
                      <a:pt x="914" y="591"/>
                      <a:pt x="848" y="646"/>
                    </a:cubicBezTo>
                    <a:cubicBezTo>
                      <a:pt x="788" y="701"/>
                      <a:pt x="723" y="750"/>
                      <a:pt x="657" y="799"/>
                    </a:cubicBezTo>
                    <a:cubicBezTo>
                      <a:pt x="591" y="849"/>
                      <a:pt x="520" y="893"/>
                      <a:pt x="443" y="925"/>
                    </a:cubicBezTo>
                    <a:cubicBezTo>
                      <a:pt x="405" y="945"/>
                      <a:pt x="358" y="958"/>
                      <a:pt x="316" y="958"/>
                    </a:cubicBezTo>
                    <a:cubicBezTo>
                      <a:pt x="287" y="958"/>
                      <a:pt x="261" y="952"/>
                      <a:pt x="241" y="936"/>
                    </a:cubicBezTo>
                    <a:cubicBezTo>
                      <a:pt x="186" y="882"/>
                      <a:pt x="148" y="810"/>
                      <a:pt x="126" y="739"/>
                    </a:cubicBezTo>
                    <a:cubicBezTo>
                      <a:pt x="104" y="657"/>
                      <a:pt x="88" y="581"/>
                      <a:pt x="71" y="498"/>
                    </a:cubicBezTo>
                    <a:cubicBezTo>
                      <a:pt x="55" y="416"/>
                      <a:pt x="49" y="334"/>
                      <a:pt x="38" y="252"/>
                    </a:cubicBezTo>
                    <a:cubicBezTo>
                      <a:pt x="27" y="170"/>
                      <a:pt x="22" y="82"/>
                      <a:pt x="11" y="0"/>
                    </a:cubicBezTo>
                    <a:close/>
                  </a:path>
                </a:pathLst>
              </a:custGeom>
              <a:solidFill>
                <a:srgbClr val="4CC2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/>
                <a:endParaRPr sz="2400" kern="0">
                  <a:solidFill>
                    <a:sysClr val="windowText" lastClr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13426;p78">
                <a:extLst>
                  <a:ext uri="{FF2B5EF4-FFF2-40B4-BE49-F238E27FC236}">
                    <a16:creationId xmlns:a16="http://schemas.microsoft.com/office/drawing/2014/main" id="{D3DDA837-AB5E-458D-927B-E1AA3E29BE5D}"/>
                  </a:ext>
                </a:extLst>
              </p:cNvPr>
              <p:cNvSpPr/>
              <p:nvPr/>
            </p:nvSpPr>
            <p:spPr>
              <a:xfrm>
                <a:off x="679717" y="2601861"/>
                <a:ext cx="256268" cy="215886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1112" extrusionOk="0">
                    <a:moveTo>
                      <a:pt x="49" y="0"/>
                    </a:moveTo>
                    <a:lnTo>
                      <a:pt x="49" y="0"/>
                    </a:lnTo>
                    <a:cubicBezTo>
                      <a:pt x="6" y="181"/>
                      <a:pt x="0" y="373"/>
                      <a:pt x="38" y="559"/>
                    </a:cubicBezTo>
                    <a:cubicBezTo>
                      <a:pt x="77" y="750"/>
                      <a:pt x="181" y="925"/>
                      <a:pt x="339" y="1046"/>
                    </a:cubicBezTo>
                    <a:cubicBezTo>
                      <a:pt x="408" y="1089"/>
                      <a:pt x="483" y="1111"/>
                      <a:pt x="563" y="1111"/>
                    </a:cubicBezTo>
                    <a:cubicBezTo>
                      <a:pt x="585" y="1111"/>
                      <a:pt x="607" y="1110"/>
                      <a:pt x="630" y="1106"/>
                    </a:cubicBezTo>
                    <a:cubicBezTo>
                      <a:pt x="723" y="1090"/>
                      <a:pt x="816" y="1051"/>
                      <a:pt x="898" y="1002"/>
                    </a:cubicBezTo>
                    <a:cubicBezTo>
                      <a:pt x="1062" y="903"/>
                      <a:pt x="1204" y="778"/>
                      <a:pt x="1319" y="635"/>
                    </a:cubicBezTo>
                    <a:lnTo>
                      <a:pt x="1319" y="635"/>
                    </a:lnTo>
                    <a:cubicBezTo>
                      <a:pt x="1254" y="695"/>
                      <a:pt x="1182" y="756"/>
                      <a:pt x="1106" y="810"/>
                    </a:cubicBezTo>
                    <a:cubicBezTo>
                      <a:pt x="1035" y="865"/>
                      <a:pt x="953" y="914"/>
                      <a:pt x="876" y="958"/>
                    </a:cubicBezTo>
                    <a:cubicBezTo>
                      <a:pt x="794" y="996"/>
                      <a:pt x="706" y="1024"/>
                      <a:pt x="619" y="1040"/>
                    </a:cubicBezTo>
                    <a:cubicBezTo>
                      <a:pt x="603" y="1042"/>
                      <a:pt x="586" y="1044"/>
                      <a:pt x="570" y="1044"/>
                    </a:cubicBezTo>
                    <a:cubicBezTo>
                      <a:pt x="503" y="1044"/>
                      <a:pt x="435" y="1025"/>
                      <a:pt x="378" y="986"/>
                    </a:cubicBezTo>
                    <a:cubicBezTo>
                      <a:pt x="235" y="876"/>
                      <a:pt x="137" y="723"/>
                      <a:pt x="93" y="548"/>
                    </a:cubicBezTo>
                    <a:cubicBezTo>
                      <a:pt x="66" y="460"/>
                      <a:pt x="49" y="367"/>
                      <a:pt x="49" y="274"/>
                    </a:cubicBezTo>
                    <a:cubicBezTo>
                      <a:pt x="38" y="181"/>
                      <a:pt x="44" y="88"/>
                      <a:pt x="49" y="0"/>
                    </a:cubicBezTo>
                    <a:close/>
                  </a:path>
                </a:pathLst>
              </a:custGeom>
              <a:solidFill>
                <a:srgbClr val="4CC2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/>
                <a:endParaRPr sz="2400" kern="0">
                  <a:solidFill>
                    <a:sysClr val="windowText" lastClr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3" name="Google Shape;13427;p78">
              <a:extLst>
                <a:ext uri="{FF2B5EF4-FFF2-40B4-BE49-F238E27FC236}">
                  <a16:creationId xmlns:a16="http://schemas.microsoft.com/office/drawing/2014/main" id="{F16DB56F-B1D1-4B0D-A279-31AE000F95F8}"/>
                </a:ext>
              </a:extLst>
            </p:cNvPr>
            <p:cNvSpPr/>
            <p:nvPr/>
          </p:nvSpPr>
          <p:spPr>
            <a:xfrm>
              <a:off x="887835" y="2269299"/>
              <a:ext cx="122504" cy="185018"/>
            </a:xfrm>
            <a:custGeom>
              <a:avLst/>
              <a:gdLst/>
              <a:ahLst/>
              <a:cxnLst/>
              <a:rect l="l" t="t" r="r" b="b"/>
              <a:pathLst>
                <a:path w="631" h="953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54" y="66"/>
                    <a:pt x="121" y="137"/>
                    <a:pt x="99" y="214"/>
                  </a:cubicBezTo>
                  <a:cubicBezTo>
                    <a:pt x="67" y="285"/>
                    <a:pt x="45" y="361"/>
                    <a:pt x="28" y="438"/>
                  </a:cubicBezTo>
                  <a:cubicBezTo>
                    <a:pt x="12" y="520"/>
                    <a:pt x="1" y="597"/>
                    <a:pt x="6" y="679"/>
                  </a:cubicBezTo>
                  <a:cubicBezTo>
                    <a:pt x="6" y="761"/>
                    <a:pt x="17" y="843"/>
                    <a:pt x="50" y="920"/>
                  </a:cubicBezTo>
                  <a:lnTo>
                    <a:pt x="67" y="952"/>
                  </a:lnTo>
                  <a:lnTo>
                    <a:pt x="99" y="936"/>
                  </a:lnTo>
                  <a:cubicBezTo>
                    <a:pt x="209" y="876"/>
                    <a:pt x="313" y="799"/>
                    <a:pt x="406" y="717"/>
                  </a:cubicBezTo>
                  <a:cubicBezTo>
                    <a:pt x="455" y="673"/>
                    <a:pt x="499" y="630"/>
                    <a:pt x="537" y="580"/>
                  </a:cubicBezTo>
                  <a:cubicBezTo>
                    <a:pt x="576" y="531"/>
                    <a:pt x="609" y="476"/>
                    <a:pt x="630" y="416"/>
                  </a:cubicBezTo>
                  <a:lnTo>
                    <a:pt x="630" y="416"/>
                  </a:lnTo>
                  <a:cubicBezTo>
                    <a:pt x="565" y="520"/>
                    <a:pt x="477" y="608"/>
                    <a:pt x="373" y="679"/>
                  </a:cubicBezTo>
                  <a:cubicBezTo>
                    <a:pt x="286" y="742"/>
                    <a:pt x="194" y="801"/>
                    <a:pt x="99" y="855"/>
                  </a:cubicBezTo>
                  <a:lnTo>
                    <a:pt x="99" y="855"/>
                  </a:lnTo>
                  <a:cubicBezTo>
                    <a:pt x="60" y="723"/>
                    <a:pt x="58" y="584"/>
                    <a:pt x="83" y="449"/>
                  </a:cubicBezTo>
                  <a:cubicBezTo>
                    <a:pt x="94" y="372"/>
                    <a:pt x="110" y="296"/>
                    <a:pt x="127" y="224"/>
                  </a:cubicBezTo>
                  <a:cubicBezTo>
                    <a:pt x="149" y="148"/>
                    <a:pt x="171" y="71"/>
                    <a:pt x="193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3428;p78">
              <a:extLst>
                <a:ext uri="{FF2B5EF4-FFF2-40B4-BE49-F238E27FC236}">
                  <a16:creationId xmlns:a16="http://schemas.microsoft.com/office/drawing/2014/main" id="{5CE659C7-2023-4EE4-93E8-6CFC098DD925}"/>
                </a:ext>
              </a:extLst>
            </p:cNvPr>
            <p:cNvSpPr/>
            <p:nvPr/>
          </p:nvSpPr>
          <p:spPr>
            <a:xfrm>
              <a:off x="799696" y="2375493"/>
              <a:ext cx="181912" cy="168127"/>
            </a:xfrm>
            <a:custGeom>
              <a:avLst/>
              <a:gdLst/>
              <a:ahLst/>
              <a:cxnLst/>
              <a:rect l="l" t="t" r="r" b="b"/>
              <a:pathLst>
                <a:path w="937" h="866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143"/>
                    <a:pt x="12" y="285"/>
                    <a:pt x="39" y="427"/>
                  </a:cubicBezTo>
                  <a:cubicBezTo>
                    <a:pt x="50" y="499"/>
                    <a:pt x="72" y="570"/>
                    <a:pt x="99" y="635"/>
                  </a:cubicBezTo>
                  <a:cubicBezTo>
                    <a:pt x="127" y="712"/>
                    <a:pt x="170" y="772"/>
                    <a:pt x="231" y="827"/>
                  </a:cubicBezTo>
                  <a:cubicBezTo>
                    <a:pt x="263" y="849"/>
                    <a:pt x="307" y="865"/>
                    <a:pt x="351" y="865"/>
                  </a:cubicBezTo>
                  <a:lnTo>
                    <a:pt x="411" y="865"/>
                  </a:lnTo>
                  <a:cubicBezTo>
                    <a:pt x="428" y="860"/>
                    <a:pt x="449" y="860"/>
                    <a:pt x="466" y="854"/>
                  </a:cubicBezTo>
                  <a:cubicBezTo>
                    <a:pt x="537" y="827"/>
                    <a:pt x="603" y="789"/>
                    <a:pt x="663" y="739"/>
                  </a:cubicBezTo>
                  <a:cubicBezTo>
                    <a:pt x="772" y="646"/>
                    <a:pt x="865" y="531"/>
                    <a:pt x="937" y="405"/>
                  </a:cubicBezTo>
                  <a:lnTo>
                    <a:pt x="937" y="405"/>
                  </a:lnTo>
                  <a:cubicBezTo>
                    <a:pt x="887" y="460"/>
                    <a:pt x="844" y="509"/>
                    <a:pt x="789" y="564"/>
                  </a:cubicBezTo>
                  <a:cubicBezTo>
                    <a:pt x="740" y="613"/>
                    <a:pt x="690" y="657"/>
                    <a:pt x="630" y="701"/>
                  </a:cubicBezTo>
                  <a:cubicBezTo>
                    <a:pt x="575" y="739"/>
                    <a:pt x="515" y="772"/>
                    <a:pt x="455" y="789"/>
                  </a:cubicBezTo>
                  <a:cubicBezTo>
                    <a:pt x="439" y="794"/>
                    <a:pt x="422" y="800"/>
                    <a:pt x="406" y="800"/>
                  </a:cubicBezTo>
                  <a:lnTo>
                    <a:pt x="356" y="800"/>
                  </a:lnTo>
                  <a:cubicBezTo>
                    <a:pt x="329" y="800"/>
                    <a:pt x="296" y="789"/>
                    <a:pt x="274" y="772"/>
                  </a:cubicBezTo>
                  <a:cubicBezTo>
                    <a:pt x="225" y="728"/>
                    <a:pt x="187" y="674"/>
                    <a:pt x="165" y="613"/>
                  </a:cubicBezTo>
                  <a:cubicBezTo>
                    <a:pt x="132" y="548"/>
                    <a:pt x="110" y="482"/>
                    <a:pt x="94" y="416"/>
                  </a:cubicBezTo>
                  <a:cubicBezTo>
                    <a:pt x="72" y="345"/>
                    <a:pt x="61" y="280"/>
                    <a:pt x="44" y="208"/>
                  </a:cubicBezTo>
                  <a:cubicBezTo>
                    <a:pt x="28" y="137"/>
                    <a:pt x="23" y="66"/>
                    <a:pt x="6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9" name="Google Shape;13436;p78">
            <a:extLst>
              <a:ext uri="{FF2B5EF4-FFF2-40B4-BE49-F238E27FC236}">
                <a16:creationId xmlns:a16="http://schemas.microsoft.com/office/drawing/2014/main" id="{EC3B3173-83C1-483A-B451-0F7A9427CC8D}"/>
              </a:ext>
            </a:extLst>
          </p:cNvPr>
          <p:cNvGrpSpPr/>
          <p:nvPr/>
        </p:nvGrpSpPr>
        <p:grpSpPr>
          <a:xfrm rot="4272494" flipH="1">
            <a:off x="-533638" y="5749894"/>
            <a:ext cx="2028841" cy="784932"/>
            <a:chOff x="-4281850" y="713425"/>
            <a:chExt cx="3047122" cy="1178891"/>
          </a:xfrm>
        </p:grpSpPr>
        <p:sp>
          <p:nvSpPr>
            <p:cNvPr id="210" name="Google Shape;13437;p78">
              <a:extLst>
                <a:ext uri="{FF2B5EF4-FFF2-40B4-BE49-F238E27FC236}">
                  <a16:creationId xmlns:a16="http://schemas.microsoft.com/office/drawing/2014/main" id="{35C53D36-90A1-4840-9F5B-599D18C4673B}"/>
                </a:ext>
              </a:extLst>
            </p:cNvPr>
            <p:cNvSpPr/>
            <p:nvPr/>
          </p:nvSpPr>
          <p:spPr>
            <a:xfrm>
              <a:off x="-3185296" y="842442"/>
              <a:ext cx="466402" cy="452585"/>
            </a:xfrm>
            <a:custGeom>
              <a:avLst/>
              <a:gdLst/>
              <a:ahLst/>
              <a:cxnLst/>
              <a:rect l="l" t="t" r="r" b="b"/>
              <a:pathLst>
                <a:path w="2498" h="2424" extrusionOk="0">
                  <a:moveTo>
                    <a:pt x="1989" y="1"/>
                  </a:moveTo>
                  <a:cubicBezTo>
                    <a:pt x="1904" y="1"/>
                    <a:pt x="1819" y="14"/>
                    <a:pt x="1734" y="31"/>
                  </a:cubicBezTo>
                  <a:cubicBezTo>
                    <a:pt x="1594" y="60"/>
                    <a:pt x="1458" y="111"/>
                    <a:pt x="1331" y="183"/>
                  </a:cubicBezTo>
                  <a:cubicBezTo>
                    <a:pt x="1204" y="255"/>
                    <a:pt x="1081" y="340"/>
                    <a:pt x="975" y="442"/>
                  </a:cubicBezTo>
                  <a:cubicBezTo>
                    <a:pt x="860" y="548"/>
                    <a:pt x="759" y="667"/>
                    <a:pt x="670" y="790"/>
                  </a:cubicBezTo>
                  <a:cubicBezTo>
                    <a:pt x="627" y="849"/>
                    <a:pt x="589" y="909"/>
                    <a:pt x="555" y="968"/>
                  </a:cubicBezTo>
                  <a:cubicBezTo>
                    <a:pt x="517" y="1032"/>
                    <a:pt x="474" y="1104"/>
                    <a:pt x="440" y="1176"/>
                  </a:cubicBezTo>
                  <a:lnTo>
                    <a:pt x="424" y="1206"/>
                  </a:lnTo>
                  <a:cubicBezTo>
                    <a:pt x="284" y="1460"/>
                    <a:pt x="25" y="1659"/>
                    <a:pt x="8" y="1973"/>
                  </a:cubicBezTo>
                  <a:cubicBezTo>
                    <a:pt x="0" y="2190"/>
                    <a:pt x="177" y="2424"/>
                    <a:pt x="382" y="2424"/>
                  </a:cubicBezTo>
                  <a:cubicBezTo>
                    <a:pt x="405" y="2424"/>
                    <a:pt x="429" y="2421"/>
                    <a:pt x="453" y="2414"/>
                  </a:cubicBezTo>
                  <a:cubicBezTo>
                    <a:pt x="525" y="2389"/>
                    <a:pt x="593" y="2346"/>
                    <a:pt x="653" y="2296"/>
                  </a:cubicBezTo>
                  <a:lnTo>
                    <a:pt x="657" y="2291"/>
                  </a:lnTo>
                  <a:cubicBezTo>
                    <a:pt x="1043" y="1977"/>
                    <a:pt x="1480" y="1727"/>
                    <a:pt x="1853" y="1405"/>
                  </a:cubicBezTo>
                  <a:cubicBezTo>
                    <a:pt x="1989" y="1286"/>
                    <a:pt x="2112" y="1155"/>
                    <a:pt x="2222" y="1015"/>
                  </a:cubicBezTo>
                  <a:cubicBezTo>
                    <a:pt x="2286" y="921"/>
                    <a:pt x="2341" y="824"/>
                    <a:pt x="2387" y="722"/>
                  </a:cubicBezTo>
                  <a:cubicBezTo>
                    <a:pt x="2425" y="646"/>
                    <a:pt x="2455" y="569"/>
                    <a:pt x="2472" y="489"/>
                  </a:cubicBezTo>
                  <a:cubicBezTo>
                    <a:pt x="2493" y="429"/>
                    <a:pt x="2498" y="366"/>
                    <a:pt x="2485" y="302"/>
                  </a:cubicBezTo>
                  <a:cubicBezTo>
                    <a:pt x="2481" y="255"/>
                    <a:pt x="2459" y="209"/>
                    <a:pt x="2430" y="171"/>
                  </a:cubicBezTo>
                  <a:cubicBezTo>
                    <a:pt x="2409" y="128"/>
                    <a:pt x="2375" y="94"/>
                    <a:pt x="2332" y="69"/>
                  </a:cubicBezTo>
                  <a:cubicBezTo>
                    <a:pt x="2281" y="35"/>
                    <a:pt x="2222" y="14"/>
                    <a:pt x="2158" y="9"/>
                  </a:cubicBezTo>
                  <a:cubicBezTo>
                    <a:pt x="2103" y="1"/>
                    <a:pt x="2044" y="1"/>
                    <a:pt x="1989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3438;p78">
              <a:extLst>
                <a:ext uri="{FF2B5EF4-FFF2-40B4-BE49-F238E27FC236}">
                  <a16:creationId xmlns:a16="http://schemas.microsoft.com/office/drawing/2014/main" id="{75E83F6D-6758-4D78-B353-80C3033372A0}"/>
                </a:ext>
              </a:extLst>
            </p:cNvPr>
            <p:cNvSpPr/>
            <p:nvPr/>
          </p:nvSpPr>
          <p:spPr>
            <a:xfrm>
              <a:off x="-2865646" y="933557"/>
              <a:ext cx="461174" cy="427939"/>
            </a:xfrm>
            <a:custGeom>
              <a:avLst/>
              <a:gdLst/>
              <a:ahLst/>
              <a:cxnLst/>
              <a:rect l="l" t="t" r="r" b="b"/>
              <a:pathLst>
                <a:path w="2470" h="2292" extrusionOk="0">
                  <a:moveTo>
                    <a:pt x="1884" y="1"/>
                  </a:moveTo>
                  <a:cubicBezTo>
                    <a:pt x="1842" y="1"/>
                    <a:pt x="1795" y="5"/>
                    <a:pt x="1748" y="13"/>
                  </a:cubicBezTo>
                  <a:cubicBezTo>
                    <a:pt x="1685" y="26"/>
                    <a:pt x="1621" y="47"/>
                    <a:pt x="1562" y="77"/>
                  </a:cubicBezTo>
                  <a:cubicBezTo>
                    <a:pt x="1468" y="128"/>
                    <a:pt x="1379" y="187"/>
                    <a:pt x="1299" y="255"/>
                  </a:cubicBezTo>
                  <a:cubicBezTo>
                    <a:pt x="1235" y="306"/>
                    <a:pt x="1172" y="361"/>
                    <a:pt x="1108" y="412"/>
                  </a:cubicBezTo>
                  <a:cubicBezTo>
                    <a:pt x="629" y="845"/>
                    <a:pt x="349" y="1341"/>
                    <a:pt x="82" y="1931"/>
                  </a:cubicBezTo>
                  <a:cubicBezTo>
                    <a:pt x="39" y="2020"/>
                    <a:pt x="1" y="2138"/>
                    <a:pt x="65" y="2219"/>
                  </a:cubicBezTo>
                  <a:cubicBezTo>
                    <a:pt x="108" y="2277"/>
                    <a:pt x="177" y="2291"/>
                    <a:pt x="248" y="2291"/>
                  </a:cubicBezTo>
                  <a:cubicBezTo>
                    <a:pt x="275" y="2291"/>
                    <a:pt x="302" y="2289"/>
                    <a:pt x="328" y="2287"/>
                  </a:cubicBezTo>
                  <a:cubicBezTo>
                    <a:pt x="574" y="2261"/>
                    <a:pt x="811" y="2198"/>
                    <a:pt x="1036" y="2100"/>
                  </a:cubicBezTo>
                  <a:cubicBezTo>
                    <a:pt x="1541" y="1888"/>
                    <a:pt x="1977" y="1515"/>
                    <a:pt x="2317" y="1078"/>
                  </a:cubicBezTo>
                  <a:cubicBezTo>
                    <a:pt x="2355" y="1023"/>
                    <a:pt x="2385" y="968"/>
                    <a:pt x="2410" y="908"/>
                  </a:cubicBezTo>
                  <a:cubicBezTo>
                    <a:pt x="2436" y="849"/>
                    <a:pt x="2452" y="790"/>
                    <a:pt x="2461" y="726"/>
                  </a:cubicBezTo>
                  <a:cubicBezTo>
                    <a:pt x="2469" y="667"/>
                    <a:pt x="2469" y="603"/>
                    <a:pt x="2461" y="544"/>
                  </a:cubicBezTo>
                  <a:cubicBezTo>
                    <a:pt x="2452" y="484"/>
                    <a:pt x="2436" y="421"/>
                    <a:pt x="2414" y="365"/>
                  </a:cubicBezTo>
                  <a:cubicBezTo>
                    <a:pt x="2406" y="349"/>
                    <a:pt x="2402" y="336"/>
                    <a:pt x="2393" y="323"/>
                  </a:cubicBezTo>
                  <a:cubicBezTo>
                    <a:pt x="2372" y="281"/>
                    <a:pt x="2346" y="242"/>
                    <a:pt x="2321" y="209"/>
                  </a:cubicBezTo>
                  <a:cubicBezTo>
                    <a:pt x="2308" y="196"/>
                    <a:pt x="2300" y="183"/>
                    <a:pt x="2291" y="175"/>
                  </a:cubicBezTo>
                  <a:cubicBezTo>
                    <a:pt x="2257" y="145"/>
                    <a:pt x="2223" y="115"/>
                    <a:pt x="2185" y="90"/>
                  </a:cubicBezTo>
                  <a:cubicBezTo>
                    <a:pt x="2109" y="43"/>
                    <a:pt x="2024" y="13"/>
                    <a:pt x="1935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3439;p78">
              <a:extLst>
                <a:ext uri="{FF2B5EF4-FFF2-40B4-BE49-F238E27FC236}">
                  <a16:creationId xmlns:a16="http://schemas.microsoft.com/office/drawing/2014/main" id="{59F01F22-5F92-40AF-B783-9436CBF9A4C7}"/>
                </a:ext>
              </a:extLst>
            </p:cNvPr>
            <p:cNvSpPr/>
            <p:nvPr/>
          </p:nvSpPr>
          <p:spPr>
            <a:xfrm>
              <a:off x="-2608919" y="1047078"/>
              <a:ext cx="590190" cy="340746"/>
            </a:xfrm>
            <a:custGeom>
              <a:avLst/>
              <a:gdLst/>
              <a:ahLst/>
              <a:cxnLst/>
              <a:rect l="l" t="t" r="r" b="b"/>
              <a:pathLst>
                <a:path w="3161" h="1825" extrusionOk="0">
                  <a:moveTo>
                    <a:pt x="2611" y="0"/>
                  </a:moveTo>
                  <a:cubicBezTo>
                    <a:pt x="2469" y="0"/>
                    <a:pt x="2335" y="49"/>
                    <a:pt x="2197" y="101"/>
                  </a:cubicBezTo>
                  <a:cubicBezTo>
                    <a:pt x="1943" y="199"/>
                    <a:pt x="0" y="1624"/>
                    <a:pt x="645" y="1798"/>
                  </a:cubicBezTo>
                  <a:cubicBezTo>
                    <a:pt x="713" y="1816"/>
                    <a:pt x="787" y="1824"/>
                    <a:pt x="864" y="1824"/>
                  </a:cubicBezTo>
                  <a:cubicBezTo>
                    <a:pt x="1394" y="1824"/>
                    <a:pt x="2096" y="1433"/>
                    <a:pt x="2511" y="1229"/>
                  </a:cubicBezTo>
                  <a:cubicBezTo>
                    <a:pt x="2643" y="1161"/>
                    <a:pt x="2766" y="1081"/>
                    <a:pt x="2880" y="992"/>
                  </a:cubicBezTo>
                  <a:cubicBezTo>
                    <a:pt x="2944" y="941"/>
                    <a:pt x="2999" y="881"/>
                    <a:pt x="3050" y="814"/>
                  </a:cubicBezTo>
                  <a:cubicBezTo>
                    <a:pt x="3113" y="729"/>
                    <a:pt x="3152" y="627"/>
                    <a:pt x="3156" y="521"/>
                  </a:cubicBezTo>
                  <a:cubicBezTo>
                    <a:pt x="3160" y="436"/>
                    <a:pt x="3143" y="356"/>
                    <a:pt x="3105" y="283"/>
                  </a:cubicBezTo>
                  <a:cubicBezTo>
                    <a:pt x="3071" y="211"/>
                    <a:pt x="3016" y="148"/>
                    <a:pt x="2952" y="101"/>
                  </a:cubicBezTo>
                  <a:cubicBezTo>
                    <a:pt x="2872" y="42"/>
                    <a:pt x="2774" y="8"/>
                    <a:pt x="2672" y="3"/>
                  </a:cubicBezTo>
                  <a:cubicBezTo>
                    <a:pt x="2652" y="1"/>
                    <a:pt x="2631" y="0"/>
                    <a:pt x="2611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3440;p78">
              <a:extLst>
                <a:ext uri="{FF2B5EF4-FFF2-40B4-BE49-F238E27FC236}">
                  <a16:creationId xmlns:a16="http://schemas.microsoft.com/office/drawing/2014/main" id="{D81397CB-7F09-4AB9-B457-5043CECCD773}"/>
                </a:ext>
              </a:extLst>
            </p:cNvPr>
            <p:cNvSpPr/>
            <p:nvPr/>
          </p:nvSpPr>
          <p:spPr>
            <a:xfrm>
              <a:off x="-2039637" y="1276546"/>
              <a:ext cx="14563" cy="9709"/>
            </a:xfrm>
            <a:custGeom>
              <a:avLst/>
              <a:gdLst/>
              <a:ahLst/>
              <a:cxnLst/>
              <a:rect l="l" t="t" r="r" b="b"/>
              <a:pathLst>
                <a:path w="78" h="52" extrusionOk="0">
                  <a:moveTo>
                    <a:pt x="1" y="51"/>
                  </a:move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3441;p78">
              <a:extLst>
                <a:ext uri="{FF2B5EF4-FFF2-40B4-BE49-F238E27FC236}">
                  <a16:creationId xmlns:a16="http://schemas.microsoft.com/office/drawing/2014/main" id="{655FEE73-89EC-461B-883B-C09C7AE5C14E}"/>
                </a:ext>
              </a:extLst>
            </p:cNvPr>
            <p:cNvSpPr/>
            <p:nvPr/>
          </p:nvSpPr>
          <p:spPr>
            <a:xfrm>
              <a:off x="-2166227" y="1134085"/>
              <a:ext cx="517187" cy="317594"/>
            </a:xfrm>
            <a:custGeom>
              <a:avLst/>
              <a:gdLst/>
              <a:ahLst/>
              <a:cxnLst/>
              <a:rect l="l" t="t" r="r" b="b"/>
              <a:pathLst>
                <a:path w="2770" h="1701" extrusionOk="0">
                  <a:moveTo>
                    <a:pt x="2242" y="1"/>
                  </a:moveTo>
                  <a:cubicBezTo>
                    <a:pt x="2189" y="1"/>
                    <a:pt x="2136" y="6"/>
                    <a:pt x="2083" y="17"/>
                  </a:cubicBezTo>
                  <a:cubicBezTo>
                    <a:pt x="2006" y="34"/>
                    <a:pt x="1930" y="59"/>
                    <a:pt x="1862" y="89"/>
                  </a:cubicBezTo>
                  <a:cubicBezTo>
                    <a:pt x="1815" y="106"/>
                    <a:pt x="1773" y="127"/>
                    <a:pt x="1731" y="148"/>
                  </a:cubicBezTo>
                  <a:cubicBezTo>
                    <a:pt x="1633" y="199"/>
                    <a:pt x="1544" y="259"/>
                    <a:pt x="1451" y="318"/>
                  </a:cubicBezTo>
                  <a:lnTo>
                    <a:pt x="1120" y="530"/>
                  </a:lnTo>
                  <a:cubicBezTo>
                    <a:pt x="823" y="717"/>
                    <a:pt x="0" y="1128"/>
                    <a:pt x="412" y="1552"/>
                  </a:cubicBezTo>
                  <a:cubicBezTo>
                    <a:pt x="515" y="1658"/>
                    <a:pt x="663" y="1701"/>
                    <a:pt x="834" y="1701"/>
                  </a:cubicBezTo>
                  <a:cubicBezTo>
                    <a:pt x="1274" y="1701"/>
                    <a:pt x="1865" y="1415"/>
                    <a:pt x="2223" y="1183"/>
                  </a:cubicBezTo>
                  <a:cubicBezTo>
                    <a:pt x="2290" y="1141"/>
                    <a:pt x="2358" y="1094"/>
                    <a:pt x="2422" y="1043"/>
                  </a:cubicBezTo>
                  <a:cubicBezTo>
                    <a:pt x="2481" y="988"/>
                    <a:pt x="2536" y="933"/>
                    <a:pt x="2587" y="869"/>
                  </a:cubicBezTo>
                  <a:cubicBezTo>
                    <a:pt x="2638" y="806"/>
                    <a:pt x="2681" y="734"/>
                    <a:pt x="2715" y="657"/>
                  </a:cubicBezTo>
                  <a:cubicBezTo>
                    <a:pt x="2723" y="636"/>
                    <a:pt x="2732" y="611"/>
                    <a:pt x="2740" y="585"/>
                  </a:cubicBezTo>
                  <a:cubicBezTo>
                    <a:pt x="2753" y="530"/>
                    <a:pt x="2766" y="475"/>
                    <a:pt x="2770" y="420"/>
                  </a:cubicBezTo>
                  <a:lnTo>
                    <a:pt x="2766" y="326"/>
                  </a:lnTo>
                  <a:cubicBezTo>
                    <a:pt x="2757" y="275"/>
                    <a:pt x="2736" y="229"/>
                    <a:pt x="2706" y="195"/>
                  </a:cubicBezTo>
                  <a:cubicBezTo>
                    <a:pt x="2693" y="165"/>
                    <a:pt x="2672" y="140"/>
                    <a:pt x="2647" y="123"/>
                  </a:cubicBezTo>
                  <a:cubicBezTo>
                    <a:pt x="2613" y="89"/>
                    <a:pt x="2570" y="63"/>
                    <a:pt x="2528" y="51"/>
                  </a:cubicBezTo>
                  <a:cubicBezTo>
                    <a:pt x="2435" y="18"/>
                    <a:pt x="2339" y="1"/>
                    <a:pt x="2242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3442;p78">
              <a:extLst>
                <a:ext uri="{FF2B5EF4-FFF2-40B4-BE49-F238E27FC236}">
                  <a16:creationId xmlns:a16="http://schemas.microsoft.com/office/drawing/2014/main" id="{7D4C1253-0E63-46A2-AE67-1CFE0737271D}"/>
                </a:ext>
              </a:extLst>
            </p:cNvPr>
            <p:cNvSpPr/>
            <p:nvPr/>
          </p:nvSpPr>
          <p:spPr>
            <a:xfrm>
              <a:off x="-1805314" y="1309967"/>
              <a:ext cx="570586" cy="255233"/>
            </a:xfrm>
            <a:custGeom>
              <a:avLst/>
              <a:gdLst/>
              <a:ahLst/>
              <a:cxnLst/>
              <a:rect l="l" t="t" r="r" b="b"/>
              <a:pathLst>
                <a:path w="3056" h="1367" extrusionOk="0">
                  <a:moveTo>
                    <a:pt x="2171" y="0"/>
                  </a:moveTo>
                  <a:cubicBezTo>
                    <a:pt x="2049" y="0"/>
                    <a:pt x="1925" y="14"/>
                    <a:pt x="1804" y="33"/>
                  </a:cubicBezTo>
                  <a:cubicBezTo>
                    <a:pt x="1363" y="101"/>
                    <a:pt x="667" y="279"/>
                    <a:pt x="387" y="674"/>
                  </a:cubicBezTo>
                  <a:cubicBezTo>
                    <a:pt x="1" y="1221"/>
                    <a:pt x="802" y="1366"/>
                    <a:pt x="1504" y="1366"/>
                  </a:cubicBezTo>
                  <a:cubicBezTo>
                    <a:pt x="1820" y="1366"/>
                    <a:pt x="2115" y="1337"/>
                    <a:pt x="2275" y="1302"/>
                  </a:cubicBezTo>
                  <a:cubicBezTo>
                    <a:pt x="2427" y="1272"/>
                    <a:pt x="2572" y="1217"/>
                    <a:pt x="2703" y="1136"/>
                  </a:cubicBezTo>
                  <a:cubicBezTo>
                    <a:pt x="2864" y="1039"/>
                    <a:pt x="2991" y="899"/>
                    <a:pt x="3017" y="712"/>
                  </a:cubicBezTo>
                  <a:cubicBezTo>
                    <a:pt x="3055" y="449"/>
                    <a:pt x="2851" y="186"/>
                    <a:pt x="2605" y="80"/>
                  </a:cubicBezTo>
                  <a:cubicBezTo>
                    <a:pt x="2467" y="21"/>
                    <a:pt x="2320" y="0"/>
                    <a:pt x="2171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3443;p78">
              <a:extLst>
                <a:ext uri="{FF2B5EF4-FFF2-40B4-BE49-F238E27FC236}">
                  <a16:creationId xmlns:a16="http://schemas.microsoft.com/office/drawing/2014/main" id="{7C2DBDFD-CA36-45E3-B52B-6CB9AA96B68D}"/>
                </a:ext>
              </a:extLst>
            </p:cNvPr>
            <p:cNvSpPr/>
            <p:nvPr/>
          </p:nvSpPr>
          <p:spPr>
            <a:xfrm>
              <a:off x="-2062229" y="1503213"/>
              <a:ext cx="374354" cy="325062"/>
            </a:xfrm>
            <a:custGeom>
              <a:avLst/>
              <a:gdLst/>
              <a:ahLst/>
              <a:cxnLst/>
              <a:rect l="l" t="t" r="r" b="b"/>
              <a:pathLst>
                <a:path w="2005" h="1741" extrusionOk="0">
                  <a:moveTo>
                    <a:pt x="334" y="0"/>
                  </a:moveTo>
                  <a:cubicBezTo>
                    <a:pt x="132" y="0"/>
                    <a:pt x="0" y="102"/>
                    <a:pt x="88" y="428"/>
                  </a:cubicBezTo>
                  <a:cubicBezTo>
                    <a:pt x="134" y="568"/>
                    <a:pt x="215" y="695"/>
                    <a:pt x="317" y="801"/>
                  </a:cubicBezTo>
                  <a:cubicBezTo>
                    <a:pt x="553" y="1065"/>
                    <a:pt x="1088" y="1741"/>
                    <a:pt x="1536" y="1741"/>
                  </a:cubicBezTo>
                  <a:cubicBezTo>
                    <a:pt x="1642" y="1741"/>
                    <a:pt x="1744" y="1702"/>
                    <a:pt x="1835" y="1611"/>
                  </a:cubicBezTo>
                  <a:cubicBezTo>
                    <a:pt x="1924" y="1522"/>
                    <a:pt x="1984" y="1407"/>
                    <a:pt x="1996" y="1280"/>
                  </a:cubicBezTo>
                  <a:cubicBezTo>
                    <a:pt x="2005" y="1229"/>
                    <a:pt x="2005" y="1178"/>
                    <a:pt x="1996" y="1132"/>
                  </a:cubicBezTo>
                  <a:cubicBezTo>
                    <a:pt x="1996" y="1106"/>
                    <a:pt x="1992" y="1085"/>
                    <a:pt x="1988" y="1064"/>
                  </a:cubicBezTo>
                  <a:cubicBezTo>
                    <a:pt x="1946" y="903"/>
                    <a:pt x="1865" y="759"/>
                    <a:pt x="1750" y="644"/>
                  </a:cubicBezTo>
                  <a:cubicBezTo>
                    <a:pt x="1653" y="542"/>
                    <a:pt x="1538" y="457"/>
                    <a:pt x="1415" y="385"/>
                  </a:cubicBezTo>
                  <a:cubicBezTo>
                    <a:pt x="1339" y="343"/>
                    <a:pt x="1258" y="305"/>
                    <a:pt x="1178" y="267"/>
                  </a:cubicBezTo>
                  <a:cubicBezTo>
                    <a:pt x="1021" y="193"/>
                    <a:pt x="611" y="0"/>
                    <a:pt x="334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3444;p78">
              <a:extLst>
                <a:ext uri="{FF2B5EF4-FFF2-40B4-BE49-F238E27FC236}">
                  <a16:creationId xmlns:a16="http://schemas.microsoft.com/office/drawing/2014/main" id="{905B6DC2-B685-47B8-B56E-7F943F8FD3E8}"/>
                </a:ext>
              </a:extLst>
            </p:cNvPr>
            <p:cNvSpPr/>
            <p:nvPr/>
          </p:nvSpPr>
          <p:spPr>
            <a:xfrm>
              <a:off x="-2440319" y="1468111"/>
              <a:ext cx="405721" cy="424205"/>
            </a:xfrm>
            <a:custGeom>
              <a:avLst/>
              <a:gdLst/>
              <a:ahLst/>
              <a:cxnLst/>
              <a:rect l="l" t="t" r="r" b="b"/>
              <a:pathLst>
                <a:path w="2173" h="2272" extrusionOk="0">
                  <a:moveTo>
                    <a:pt x="108" y="1"/>
                  </a:moveTo>
                  <a:cubicBezTo>
                    <a:pt x="72" y="1"/>
                    <a:pt x="36" y="2"/>
                    <a:pt x="1" y="5"/>
                  </a:cubicBezTo>
                  <a:cubicBezTo>
                    <a:pt x="9" y="404"/>
                    <a:pt x="251" y="756"/>
                    <a:pt x="527" y="1048"/>
                  </a:cubicBezTo>
                  <a:cubicBezTo>
                    <a:pt x="682" y="1215"/>
                    <a:pt x="1380" y="2271"/>
                    <a:pt x="1837" y="2271"/>
                  </a:cubicBezTo>
                  <a:cubicBezTo>
                    <a:pt x="1928" y="2271"/>
                    <a:pt x="2009" y="2229"/>
                    <a:pt x="2075" y="2130"/>
                  </a:cubicBezTo>
                  <a:cubicBezTo>
                    <a:pt x="2113" y="2066"/>
                    <a:pt x="2138" y="2003"/>
                    <a:pt x="2159" y="1935"/>
                  </a:cubicBezTo>
                  <a:cubicBezTo>
                    <a:pt x="2172" y="1892"/>
                    <a:pt x="2172" y="1850"/>
                    <a:pt x="2164" y="1808"/>
                  </a:cubicBezTo>
                  <a:cubicBezTo>
                    <a:pt x="2092" y="1545"/>
                    <a:pt x="1977" y="1294"/>
                    <a:pt x="1829" y="1065"/>
                  </a:cubicBezTo>
                  <a:cubicBezTo>
                    <a:pt x="1470" y="525"/>
                    <a:pt x="790" y="1"/>
                    <a:pt x="108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3445;p78">
              <a:extLst>
                <a:ext uri="{FF2B5EF4-FFF2-40B4-BE49-F238E27FC236}">
                  <a16:creationId xmlns:a16="http://schemas.microsoft.com/office/drawing/2014/main" id="{F3BB97B4-2638-44BD-9AD5-5D26BF9DB9D0}"/>
                </a:ext>
              </a:extLst>
            </p:cNvPr>
            <p:cNvSpPr/>
            <p:nvPr/>
          </p:nvSpPr>
          <p:spPr>
            <a:xfrm>
              <a:off x="-2835399" y="1423301"/>
              <a:ext cx="427753" cy="449971"/>
            </a:xfrm>
            <a:custGeom>
              <a:avLst/>
              <a:gdLst/>
              <a:ahLst/>
              <a:cxnLst/>
              <a:rect l="l" t="t" r="r" b="b"/>
              <a:pathLst>
                <a:path w="2291" h="2410" extrusionOk="0">
                  <a:moveTo>
                    <a:pt x="374" y="0"/>
                  </a:moveTo>
                  <a:cubicBezTo>
                    <a:pt x="289" y="0"/>
                    <a:pt x="206" y="17"/>
                    <a:pt x="144" y="75"/>
                  </a:cubicBezTo>
                  <a:cubicBezTo>
                    <a:pt x="0" y="219"/>
                    <a:pt x="127" y="465"/>
                    <a:pt x="263" y="622"/>
                  </a:cubicBezTo>
                  <a:cubicBezTo>
                    <a:pt x="590" y="1017"/>
                    <a:pt x="1060" y="2247"/>
                    <a:pt x="1561" y="2383"/>
                  </a:cubicBezTo>
                  <a:cubicBezTo>
                    <a:pt x="1617" y="2400"/>
                    <a:pt x="1676" y="2410"/>
                    <a:pt x="1736" y="2410"/>
                  </a:cubicBezTo>
                  <a:cubicBezTo>
                    <a:pt x="1763" y="2410"/>
                    <a:pt x="1789" y="2408"/>
                    <a:pt x="1815" y="2404"/>
                  </a:cubicBezTo>
                  <a:cubicBezTo>
                    <a:pt x="1871" y="2395"/>
                    <a:pt x="1921" y="2374"/>
                    <a:pt x="1972" y="2349"/>
                  </a:cubicBezTo>
                  <a:cubicBezTo>
                    <a:pt x="2011" y="2327"/>
                    <a:pt x="2044" y="2302"/>
                    <a:pt x="2078" y="2277"/>
                  </a:cubicBezTo>
                  <a:cubicBezTo>
                    <a:pt x="2100" y="2255"/>
                    <a:pt x="2117" y="2238"/>
                    <a:pt x="2134" y="2217"/>
                  </a:cubicBezTo>
                  <a:cubicBezTo>
                    <a:pt x="2155" y="2196"/>
                    <a:pt x="2172" y="2175"/>
                    <a:pt x="2189" y="2149"/>
                  </a:cubicBezTo>
                  <a:cubicBezTo>
                    <a:pt x="2210" y="2115"/>
                    <a:pt x="2231" y="2077"/>
                    <a:pt x="2248" y="2039"/>
                  </a:cubicBezTo>
                  <a:cubicBezTo>
                    <a:pt x="2265" y="1984"/>
                    <a:pt x="2282" y="1933"/>
                    <a:pt x="2286" y="1878"/>
                  </a:cubicBezTo>
                  <a:cubicBezTo>
                    <a:pt x="2290" y="1861"/>
                    <a:pt x="2290" y="1848"/>
                    <a:pt x="2290" y="1835"/>
                  </a:cubicBezTo>
                  <a:cubicBezTo>
                    <a:pt x="2290" y="1789"/>
                    <a:pt x="2290" y="1742"/>
                    <a:pt x="2282" y="1700"/>
                  </a:cubicBezTo>
                  <a:cubicBezTo>
                    <a:pt x="2261" y="1568"/>
                    <a:pt x="2210" y="1441"/>
                    <a:pt x="2134" y="1335"/>
                  </a:cubicBezTo>
                  <a:cubicBezTo>
                    <a:pt x="2083" y="1250"/>
                    <a:pt x="2028" y="1165"/>
                    <a:pt x="1964" y="1089"/>
                  </a:cubicBezTo>
                  <a:cubicBezTo>
                    <a:pt x="1883" y="974"/>
                    <a:pt x="1794" y="868"/>
                    <a:pt x="1697" y="771"/>
                  </a:cubicBezTo>
                  <a:cubicBezTo>
                    <a:pt x="1578" y="648"/>
                    <a:pt x="1451" y="538"/>
                    <a:pt x="1319" y="436"/>
                  </a:cubicBezTo>
                  <a:cubicBezTo>
                    <a:pt x="1052" y="232"/>
                    <a:pt x="781" y="33"/>
                    <a:pt x="437" y="3"/>
                  </a:cubicBezTo>
                  <a:cubicBezTo>
                    <a:pt x="416" y="1"/>
                    <a:pt x="395" y="0"/>
                    <a:pt x="374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3446;p78">
              <a:extLst>
                <a:ext uri="{FF2B5EF4-FFF2-40B4-BE49-F238E27FC236}">
                  <a16:creationId xmlns:a16="http://schemas.microsoft.com/office/drawing/2014/main" id="{7A85126C-2110-49E1-8A34-D6E7DAA6AA1D}"/>
                </a:ext>
              </a:extLst>
            </p:cNvPr>
            <p:cNvSpPr/>
            <p:nvPr/>
          </p:nvSpPr>
          <p:spPr>
            <a:xfrm>
              <a:off x="-3156169" y="1398095"/>
              <a:ext cx="359603" cy="436341"/>
            </a:xfrm>
            <a:custGeom>
              <a:avLst/>
              <a:gdLst/>
              <a:ahLst/>
              <a:cxnLst/>
              <a:rect l="l" t="t" r="r" b="b"/>
              <a:pathLst>
                <a:path w="1926" h="2337" extrusionOk="0">
                  <a:moveTo>
                    <a:pt x="132" y="1"/>
                  </a:moveTo>
                  <a:cubicBezTo>
                    <a:pt x="108" y="1"/>
                    <a:pt x="84" y="7"/>
                    <a:pt x="64" y="24"/>
                  </a:cubicBezTo>
                  <a:cubicBezTo>
                    <a:pt x="0" y="75"/>
                    <a:pt x="30" y="176"/>
                    <a:pt x="64" y="253"/>
                  </a:cubicBezTo>
                  <a:cubicBezTo>
                    <a:pt x="327" y="787"/>
                    <a:pt x="561" y="2336"/>
                    <a:pt x="1353" y="2336"/>
                  </a:cubicBezTo>
                  <a:cubicBezTo>
                    <a:pt x="1366" y="2336"/>
                    <a:pt x="1379" y="2336"/>
                    <a:pt x="1392" y="2335"/>
                  </a:cubicBezTo>
                  <a:cubicBezTo>
                    <a:pt x="1417" y="2335"/>
                    <a:pt x="1442" y="2335"/>
                    <a:pt x="1468" y="2327"/>
                  </a:cubicBezTo>
                  <a:cubicBezTo>
                    <a:pt x="1510" y="2318"/>
                    <a:pt x="1548" y="2306"/>
                    <a:pt x="1591" y="2289"/>
                  </a:cubicBezTo>
                  <a:cubicBezTo>
                    <a:pt x="1599" y="2284"/>
                    <a:pt x="1612" y="2280"/>
                    <a:pt x="1625" y="2272"/>
                  </a:cubicBezTo>
                  <a:cubicBezTo>
                    <a:pt x="1659" y="2250"/>
                    <a:pt x="1697" y="2229"/>
                    <a:pt x="1731" y="2199"/>
                  </a:cubicBezTo>
                  <a:cubicBezTo>
                    <a:pt x="1761" y="2174"/>
                    <a:pt x="1786" y="2140"/>
                    <a:pt x="1811" y="2110"/>
                  </a:cubicBezTo>
                  <a:cubicBezTo>
                    <a:pt x="1841" y="2068"/>
                    <a:pt x="1867" y="2021"/>
                    <a:pt x="1884" y="1975"/>
                  </a:cubicBezTo>
                  <a:cubicBezTo>
                    <a:pt x="1905" y="1928"/>
                    <a:pt x="1917" y="1877"/>
                    <a:pt x="1922" y="1822"/>
                  </a:cubicBezTo>
                  <a:cubicBezTo>
                    <a:pt x="1926" y="1801"/>
                    <a:pt x="1926" y="1775"/>
                    <a:pt x="1926" y="1754"/>
                  </a:cubicBezTo>
                  <a:cubicBezTo>
                    <a:pt x="1926" y="1674"/>
                    <a:pt x="1913" y="1593"/>
                    <a:pt x="1892" y="1517"/>
                  </a:cubicBezTo>
                  <a:cubicBezTo>
                    <a:pt x="1871" y="1436"/>
                    <a:pt x="1841" y="1355"/>
                    <a:pt x="1803" y="1283"/>
                  </a:cubicBezTo>
                  <a:cubicBezTo>
                    <a:pt x="1752" y="1194"/>
                    <a:pt x="1697" y="1114"/>
                    <a:pt x="1642" y="1029"/>
                  </a:cubicBezTo>
                  <a:cubicBezTo>
                    <a:pt x="1604" y="969"/>
                    <a:pt x="1561" y="910"/>
                    <a:pt x="1515" y="851"/>
                  </a:cubicBezTo>
                  <a:cubicBezTo>
                    <a:pt x="1218" y="465"/>
                    <a:pt x="692" y="215"/>
                    <a:pt x="246" y="28"/>
                  </a:cubicBezTo>
                  <a:cubicBezTo>
                    <a:pt x="210" y="15"/>
                    <a:pt x="170" y="1"/>
                    <a:pt x="132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3447;p78">
              <a:extLst>
                <a:ext uri="{FF2B5EF4-FFF2-40B4-BE49-F238E27FC236}">
                  <a16:creationId xmlns:a16="http://schemas.microsoft.com/office/drawing/2014/main" id="{087EBE50-42E9-4471-A05D-FE153BAD78BC}"/>
                </a:ext>
              </a:extLst>
            </p:cNvPr>
            <p:cNvSpPr/>
            <p:nvPr/>
          </p:nvSpPr>
          <p:spPr>
            <a:xfrm>
              <a:off x="-3470590" y="713425"/>
              <a:ext cx="289961" cy="505797"/>
            </a:xfrm>
            <a:custGeom>
              <a:avLst/>
              <a:gdLst/>
              <a:ahLst/>
              <a:cxnLst/>
              <a:rect l="l" t="t" r="r" b="b"/>
              <a:pathLst>
                <a:path w="1553" h="2709" extrusionOk="0">
                  <a:moveTo>
                    <a:pt x="848" y="0"/>
                  </a:moveTo>
                  <a:cubicBezTo>
                    <a:pt x="816" y="0"/>
                    <a:pt x="783" y="3"/>
                    <a:pt x="751" y="9"/>
                  </a:cubicBezTo>
                  <a:cubicBezTo>
                    <a:pt x="738" y="9"/>
                    <a:pt x="730" y="13"/>
                    <a:pt x="722" y="13"/>
                  </a:cubicBezTo>
                  <a:cubicBezTo>
                    <a:pt x="679" y="26"/>
                    <a:pt x="645" y="39"/>
                    <a:pt x="607" y="52"/>
                  </a:cubicBezTo>
                  <a:cubicBezTo>
                    <a:pt x="560" y="77"/>
                    <a:pt x="514" y="102"/>
                    <a:pt x="476" y="136"/>
                  </a:cubicBezTo>
                  <a:cubicBezTo>
                    <a:pt x="403" y="204"/>
                    <a:pt x="344" y="285"/>
                    <a:pt x="306" y="378"/>
                  </a:cubicBezTo>
                  <a:cubicBezTo>
                    <a:pt x="276" y="446"/>
                    <a:pt x="259" y="514"/>
                    <a:pt x="251" y="586"/>
                  </a:cubicBezTo>
                  <a:cubicBezTo>
                    <a:pt x="153" y="1095"/>
                    <a:pt x="119" y="1651"/>
                    <a:pt x="39" y="2164"/>
                  </a:cubicBezTo>
                  <a:cubicBezTo>
                    <a:pt x="0" y="2384"/>
                    <a:pt x="60" y="2677"/>
                    <a:pt x="280" y="2707"/>
                  </a:cubicBezTo>
                  <a:cubicBezTo>
                    <a:pt x="292" y="2708"/>
                    <a:pt x="303" y="2708"/>
                    <a:pt x="314" y="2708"/>
                  </a:cubicBezTo>
                  <a:cubicBezTo>
                    <a:pt x="380" y="2708"/>
                    <a:pt x="447" y="2688"/>
                    <a:pt x="505" y="2656"/>
                  </a:cubicBezTo>
                  <a:cubicBezTo>
                    <a:pt x="543" y="2635"/>
                    <a:pt x="586" y="2609"/>
                    <a:pt x="624" y="2579"/>
                  </a:cubicBezTo>
                  <a:cubicBezTo>
                    <a:pt x="934" y="2329"/>
                    <a:pt x="1230" y="1774"/>
                    <a:pt x="1387" y="1455"/>
                  </a:cubicBezTo>
                  <a:cubicBezTo>
                    <a:pt x="1417" y="1400"/>
                    <a:pt x="1443" y="1341"/>
                    <a:pt x="1468" y="1282"/>
                  </a:cubicBezTo>
                  <a:cubicBezTo>
                    <a:pt x="1485" y="1235"/>
                    <a:pt x="1498" y="1188"/>
                    <a:pt x="1510" y="1137"/>
                  </a:cubicBezTo>
                  <a:cubicBezTo>
                    <a:pt x="1549" y="989"/>
                    <a:pt x="1553" y="832"/>
                    <a:pt x="1532" y="679"/>
                  </a:cubicBezTo>
                  <a:cubicBezTo>
                    <a:pt x="1519" y="603"/>
                    <a:pt x="1502" y="531"/>
                    <a:pt x="1472" y="459"/>
                  </a:cubicBezTo>
                  <a:cubicBezTo>
                    <a:pt x="1443" y="391"/>
                    <a:pt x="1404" y="327"/>
                    <a:pt x="1362" y="272"/>
                  </a:cubicBezTo>
                  <a:cubicBezTo>
                    <a:pt x="1320" y="217"/>
                    <a:pt x="1269" y="166"/>
                    <a:pt x="1214" y="128"/>
                  </a:cubicBezTo>
                  <a:cubicBezTo>
                    <a:pt x="1201" y="115"/>
                    <a:pt x="1184" y="102"/>
                    <a:pt x="1167" y="94"/>
                  </a:cubicBezTo>
                  <a:cubicBezTo>
                    <a:pt x="1124" y="68"/>
                    <a:pt x="1082" y="47"/>
                    <a:pt x="1035" y="30"/>
                  </a:cubicBezTo>
                  <a:cubicBezTo>
                    <a:pt x="974" y="11"/>
                    <a:pt x="911" y="0"/>
                    <a:pt x="848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3448;p78">
              <a:extLst>
                <a:ext uri="{FF2B5EF4-FFF2-40B4-BE49-F238E27FC236}">
                  <a16:creationId xmlns:a16="http://schemas.microsoft.com/office/drawing/2014/main" id="{9244BF13-10C4-4A93-B955-59336F9FBB07}"/>
                </a:ext>
              </a:extLst>
            </p:cNvPr>
            <p:cNvSpPr/>
            <p:nvPr/>
          </p:nvSpPr>
          <p:spPr>
            <a:xfrm>
              <a:off x="-3464055" y="1328265"/>
              <a:ext cx="296122" cy="499263"/>
            </a:xfrm>
            <a:custGeom>
              <a:avLst/>
              <a:gdLst/>
              <a:ahLst/>
              <a:cxnLst/>
              <a:rect l="l" t="t" r="r" b="b"/>
              <a:pathLst>
                <a:path w="1586" h="2674" extrusionOk="0">
                  <a:moveTo>
                    <a:pt x="362" y="1"/>
                  </a:moveTo>
                  <a:cubicBezTo>
                    <a:pt x="1" y="1"/>
                    <a:pt x="176" y="360"/>
                    <a:pt x="278" y="701"/>
                  </a:cubicBezTo>
                  <a:lnTo>
                    <a:pt x="278" y="701"/>
                  </a:lnTo>
                  <a:lnTo>
                    <a:pt x="245" y="648"/>
                  </a:lnTo>
                  <a:lnTo>
                    <a:pt x="250" y="656"/>
                  </a:lnTo>
                  <a:lnTo>
                    <a:pt x="279" y="701"/>
                  </a:lnTo>
                  <a:lnTo>
                    <a:pt x="279" y="701"/>
                  </a:lnTo>
                  <a:cubicBezTo>
                    <a:pt x="308" y="800"/>
                    <a:pt x="332" y="897"/>
                    <a:pt x="334" y="983"/>
                  </a:cubicBezTo>
                  <a:cubicBezTo>
                    <a:pt x="349" y="1394"/>
                    <a:pt x="224" y="2674"/>
                    <a:pt x="859" y="2674"/>
                  </a:cubicBezTo>
                  <a:cubicBezTo>
                    <a:pt x="957" y="2674"/>
                    <a:pt x="1074" y="2643"/>
                    <a:pt x="1212" y="2573"/>
                  </a:cubicBezTo>
                  <a:cubicBezTo>
                    <a:pt x="1221" y="2569"/>
                    <a:pt x="1234" y="2561"/>
                    <a:pt x="1242" y="2557"/>
                  </a:cubicBezTo>
                  <a:cubicBezTo>
                    <a:pt x="1280" y="2531"/>
                    <a:pt x="1314" y="2510"/>
                    <a:pt x="1348" y="2484"/>
                  </a:cubicBezTo>
                  <a:cubicBezTo>
                    <a:pt x="1391" y="2446"/>
                    <a:pt x="1425" y="2408"/>
                    <a:pt x="1458" y="2361"/>
                  </a:cubicBezTo>
                  <a:cubicBezTo>
                    <a:pt x="1488" y="2319"/>
                    <a:pt x="1514" y="2272"/>
                    <a:pt x="1535" y="2221"/>
                  </a:cubicBezTo>
                  <a:cubicBezTo>
                    <a:pt x="1556" y="2166"/>
                    <a:pt x="1569" y="2111"/>
                    <a:pt x="1577" y="2052"/>
                  </a:cubicBezTo>
                  <a:cubicBezTo>
                    <a:pt x="1581" y="2022"/>
                    <a:pt x="1586" y="1997"/>
                    <a:pt x="1586" y="1967"/>
                  </a:cubicBezTo>
                  <a:cubicBezTo>
                    <a:pt x="1586" y="1874"/>
                    <a:pt x="1577" y="1785"/>
                    <a:pt x="1556" y="1696"/>
                  </a:cubicBezTo>
                  <a:cubicBezTo>
                    <a:pt x="1535" y="1602"/>
                    <a:pt x="1505" y="1509"/>
                    <a:pt x="1471" y="1420"/>
                  </a:cubicBezTo>
                  <a:cubicBezTo>
                    <a:pt x="1425" y="1280"/>
                    <a:pt x="1369" y="1148"/>
                    <a:pt x="1302" y="1021"/>
                  </a:cubicBezTo>
                  <a:cubicBezTo>
                    <a:pt x="1136" y="695"/>
                    <a:pt x="890" y="67"/>
                    <a:pt x="457" y="7"/>
                  </a:cubicBezTo>
                  <a:cubicBezTo>
                    <a:pt x="422" y="3"/>
                    <a:pt x="390" y="1"/>
                    <a:pt x="362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3449;p78">
              <a:extLst>
                <a:ext uri="{FF2B5EF4-FFF2-40B4-BE49-F238E27FC236}">
                  <a16:creationId xmlns:a16="http://schemas.microsoft.com/office/drawing/2014/main" id="{BB619448-359D-46AD-B6E4-2F45517F9AB1}"/>
                </a:ext>
              </a:extLst>
            </p:cNvPr>
            <p:cNvSpPr/>
            <p:nvPr/>
          </p:nvSpPr>
          <p:spPr>
            <a:xfrm>
              <a:off x="-3780157" y="717719"/>
              <a:ext cx="259900" cy="473497"/>
            </a:xfrm>
            <a:custGeom>
              <a:avLst/>
              <a:gdLst/>
              <a:ahLst/>
              <a:cxnLst/>
              <a:rect l="l" t="t" r="r" b="b"/>
              <a:pathLst>
                <a:path w="1392" h="2536" extrusionOk="0">
                  <a:moveTo>
                    <a:pt x="613" y="0"/>
                  </a:moveTo>
                  <a:cubicBezTo>
                    <a:pt x="420" y="0"/>
                    <a:pt x="235" y="96"/>
                    <a:pt x="127" y="258"/>
                  </a:cubicBezTo>
                  <a:cubicBezTo>
                    <a:pt x="98" y="300"/>
                    <a:pt x="76" y="342"/>
                    <a:pt x="55" y="389"/>
                  </a:cubicBezTo>
                  <a:cubicBezTo>
                    <a:pt x="47" y="414"/>
                    <a:pt x="38" y="436"/>
                    <a:pt x="34" y="461"/>
                  </a:cubicBezTo>
                  <a:cubicBezTo>
                    <a:pt x="17" y="516"/>
                    <a:pt x="9" y="571"/>
                    <a:pt x="4" y="627"/>
                  </a:cubicBezTo>
                  <a:cubicBezTo>
                    <a:pt x="0" y="682"/>
                    <a:pt x="4" y="737"/>
                    <a:pt x="13" y="792"/>
                  </a:cubicBezTo>
                  <a:cubicBezTo>
                    <a:pt x="17" y="826"/>
                    <a:pt x="26" y="856"/>
                    <a:pt x="34" y="885"/>
                  </a:cubicBezTo>
                  <a:cubicBezTo>
                    <a:pt x="131" y="1193"/>
                    <a:pt x="328" y="2535"/>
                    <a:pt x="642" y="2535"/>
                  </a:cubicBezTo>
                  <a:cubicBezTo>
                    <a:pt x="644" y="2535"/>
                    <a:pt x="647" y="2535"/>
                    <a:pt x="649" y="2535"/>
                  </a:cubicBezTo>
                  <a:cubicBezTo>
                    <a:pt x="755" y="2522"/>
                    <a:pt x="848" y="2463"/>
                    <a:pt x="912" y="2378"/>
                  </a:cubicBezTo>
                  <a:cubicBezTo>
                    <a:pt x="933" y="2357"/>
                    <a:pt x="954" y="2332"/>
                    <a:pt x="971" y="2310"/>
                  </a:cubicBezTo>
                  <a:cubicBezTo>
                    <a:pt x="1166" y="2039"/>
                    <a:pt x="1370" y="1628"/>
                    <a:pt x="1387" y="1288"/>
                  </a:cubicBezTo>
                  <a:cubicBezTo>
                    <a:pt x="1391" y="1161"/>
                    <a:pt x="1387" y="1029"/>
                    <a:pt x="1374" y="902"/>
                  </a:cubicBezTo>
                  <a:cubicBezTo>
                    <a:pt x="1357" y="758"/>
                    <a:pt x="1328" y="618"/>
                    <a:pt x="1277" y="487"/>
                  </a:cubicBezTo>
                  <a:cubicBezTo>
                    <a:pt x="1243" y="402"/>
                    <a:pt x="1200" y="321"/>
                    <a:pt x="1141" y="253"/>
                  </a:cubicBezTo>
                  <a:cubicBezTo>
                    <a:pt x="1107" y="211"/>
                    <a:pt x="1065" y="173"/>
                    <a:pt x="1026" y="143"/>
                  </a:cubicBezTo>
                  <a:cubicBezTo>
                    <a:pt x="1005" y="126"/>
                    <a:pt x="984" y="113"/>
                    <a:pt x="963" y="101"/>
                  </a:cubicBezTo>
                  <a:cubicBezTo>
                    <a:pt x="874" y="45"/>
                    <a:pt x="772" y="12"/>
                    <a:pt x="670" y="3"/>
                  </a:cubicBezTo>
                  <a:cubicBezTo>
                    <a:pt x="651" y="1"/>
                    <a:pt x="632" y="0"/>
                    <a:pt x="613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3450;p78">
              <a:extLst>
                <a:ext uri="{FF2B5EF4-FFF2-40B4-BE49-F238E27FC236}">
                  <a16:creationId xmlns:a16="http://schemas.microsoft.com/office/drawing/2014/main" id="{0085EAC4-51DB-45B8-8FC3-2613A1A1731C}"/>
                </a:ext>
              </a:extLst>
            </p:cNvPr>
            <p:cNvSpPr/>
            <p:nvPr/>
          </p:nvSpPr>
          <p:spPr>
            <a:xfrm>
              <a:off x="-3771569" y="1290362"/>
              <a:ext cx="233014" cy="370806"/>
            </a:xfrm>
            <a:custGeom>
              <a:avLst/>
              <a:gdLst/>
              <a:ahLst/>
              <a:cxnLst/>
              <a:rect l="l" t="t" r="r" b="b"/>
              <a:pathLst>
                <a:path w="1248" h="1986" extrusionOk="0">
                  <a:moveTo>
                    <a:pt x="506" y="1"/>
                  </a:moveTo>
                  <a:cubicBezTo>
                    <a:pt x="340" y="1"/>
                    <a:pt x="234" y="204"/>
                    <a:pt x="226" y="380"/>
                  </a:cubicBezTo>
                  <a:cubicBezTo>
                    <a:pt x="209" y="724"/>
                    <a:pt x="1" y="1084"/>
                    <a:pt x="98" y="1423"/>
                  </a:cubicBezTo>
                  <a:cubicBezTo>
                    <a:pt x="115" y="1487"/>
                    <a:pt x="141" y="1551"/>
                    <a:pt x="170" y="1610"/>
                  </a:cubicBezTo>
                  <a:cubicBezTo>
                    <a:pt x="192" y="1653"/>
                    <a:pt x="217" y="1695"/>
                    <a:pt x="247" y="1737"/>
                  </a:cubicBezTo>
                  <a:cubicBezTo>
                    <a:pt x="255" y="1750"/>
                    <a:pt x="268" y="1763"/>
                    <a:pt x="281" y="1780"/>
                  </a:cubicBezTo>
                  <a:cubicBezTo>
                    <a:pt x="327" y="1826"/>
                    <a:pt x="378" y="1869"/>
                    <a:pt x="433" y="1899"/>
                  </a:cubicBezTo>
                  <a:cubicBezTo>
                    <a:pt x="518" y="1949"/>
                    <a:pt x="611" y="1979"/>
                    <a:pt x="709" y="1983"/>
                  </a:cubicBezTo>
                  <a:cubicBezTo>
                    <a:pt x="720" y="1985"/>
                    <a:pt x="732" y="1985"/>
                    <a:pt x="743" y="1985"/>
                  </a:cubicBezTo>
                  <a:cubicBezTo>
                    <a:pt x="772" y="1985"/>
                    <a:pt x="801" y="1982"/>
                    <a:pt x="828" y="1979"/>
                  </a:cubicBezTo>
                  <a:lnTo>
                    <a:pt x="841" y="1975"/>
                  </a:lnTo>
                  <a:cubicBezTo>
                    <a:pt x="874" y="1966"/>
                    <a:pt x="908" y="1954"/>
                    <a:pt x="938" y="1941"/>
                  </a:cubicBezTo>
                  <a:cubicBezTo>
                    <a:pt x="1010" y="1907"/>
                    <a:pt x="1074" y="1852"/>
                    <a:pt x="1120" y="1788"/>
                  </a:cubicBezTo>
                  <a:cubicBezTo>
                    <a:pt x="1129" y="1780"/>
                    <a:pt x="1133" y="1771"/>
                    <a:pt x="1137" y="1767"/>
                  </a:cubicBezTo>
                  <a:cubicBezTo>
                    <a:pt x="1159" y="1733"/>
                    <a:pt x="1176" y="1699"/>
                    <a:pt x="1193" y="1665"/>
                  </a:cubicBezTo>
                  <a:cubicBezTo>
                    <a:pt x="1210" y="1614"/>
                    <a:pt x="1222" y="1568"/>
                    <a:pt x="1226" y="1517"/>
                  </a:cubicBezTo>
                  <a:cubicBezTo>
                    <a:pt x="1243" y="1428"/>
                    <a:pt x="1248" y="1339"/>
                    <a:pt x="1243" y="1250"/>
                  </a:cubicBezTo>
                  <a:cubicBezTo>
                    <a:pt x="1222" y="825"/>
                    <a:pt x="1048" y="372"/>
                    <a:pt x="713" y="92"/>
                  </a:cubicBezTo>
                  <a:cubicBezTo>
                    <a:pt x="662" y="45"/>
                    <a:pt x="603" y="15"/>
                    <a:pt x="535" y="3"/>
                  </a:cubicBezTo>
                  <a:cubicBezTo>
                    <a:pt x="525" y="1"/>
                    <a:pt x="516" y="1"/>
                    <a:pt x="506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3451;p78">
              <a:extLst>
                <a:ext uri="{FF2B5EF4-FFF2-40B4-BE49-F238E27FC236}">
                  <a16:creationId xmlns:a16="http://schemas.microsoft.com/office/drawing/2014/main" id="{4A5A979E-C065-4D15-8631-5D52BE70B3FA}"/>
                </a:ext>
              </a:extLst>
            </p:cNvPr>
            <p:cNvSpPr/>
            <p:nvPr/>
          </p:nvSpPr>
          <p:spPr>
            <a:xfrm>
              <a:off x="-4281850" y="847670"/>
              <a:ext cx="2894192" cy="934484"/>
            </a:xfrm>
            <a:custGeom>
              <a:avLst/>
              <a:gdLst/>
              <a:ahLst/>
              <a:cxnLst/>
              <a:rect l="l" t="t" r="r" b="b"/>
              <a:pathLst>
                <a:path w="15501" h="5005" extrusionOk="0">
                  <a:moveTo>
                    <a:pt x="5619" y="1"/>
                  </a:moveTo>
                  <a:cubicBezTo>
                    <a:pt x="5610" y="1"/>
                    <a:pt x="5602" y="5"/>
                    <a:pt x="5597" y="15"/>
                  </a:cubicBezTo>
                  <a:cubicBezTo>
                    <a:pt x="5436" y="304"/>
                    <a:pt x="5274" y="596"/>
                    <a:pt x="5113" y="889"/>
                  </a:cubicBezTo>
                  <a:cubicBezTo>
                    <a:pt x="4956" y="1178"/>
                    <a:pt x="4795" y="1470"/>
                    <a:pt x="4634" y="1763"/>
                  </a:cubicBezTo>
                  <a:cubicBezTo>
                    <a:pt x="4562" y="1886"/>
                    <a:pt x="4473" y="2017"/>
                    <a:pt x="4481" y="2162"/>
                  </a:cubicBezTo>
                  <a:lnTo>
                    <a:pt x="4481" y="2170"/>
                  </a:lnTo>
                  <a:cubicBezTo>
                    <a:pt x="4099" y="2072"/>
                    <a:pt x="3718" y="1971"/>
                    <a:pt x="3336" y="1882"/>
                  </a:cubicBezTo>
                  <a:lnTo>
                    <a:pt x="3255" y="1860"/>
                  </a:lnTo>
                  <a:cubicBezTo>
                    <a:pt x="3315" y="1602"/>
                    <a:pt x="3383" y="1347"/>
                    <a:pt x="3434" y="1093"/>
                  </a:cubicBezTo>
                  <a:cubicBezTo>
                    <a:pt x="3493" y="834"/>
                    <a:pt x="3518" y="567"/>
                    <a:pt x="3510" y="304"/>
                  </a:cubicBezTo>
                  <a:cubicBezTo>
                    <a:pt x="3510" y="286"/>
                    <a:pt x="3496" y="276"/>
                    <a:pt x="3482" y="276"/>
                  </a:cubicBezTo>
                  <a:cubicBezTo>
                    <a:pt x="3470" y="276"/>
                    <a:pt x="3459" y="284"/>
                    <a:pt x="3459" y="300"/>
                  </a:cubicBezTo>
                  <a:cubicBezTo>
                    <a:pt x="3467" y="783"/>
                    <a:pt x="3340" y="1250"/>
                    <a:pt x="3217" y="1712"/>
                  </a:cubicBezTo>
                  <a:cubicBezTo>
                    <a:pt x="3209" y="1754"/>
                    <a:pt x="3196" y="1801"/>
                    <a:pt x="3183" y="1843"/>
                  </a:cubicBezTo>
                  <a:cubicBezTo>
                    <a:pt x="2394" y="1657"/>
                    <a:pt x="1585" y="1517"/>
                    <a:pt x="774" y="1517"/>
                  </a:cubicBezTo>
                  <a:cubicBezTo>
                    <a:pt x="661" y="1517"/>
                    <a:pt x="548" y="1520"/>
                    <a:pt x="435" y="1525"/>
                  </a:cubicBezTo>
                  <a:cubicBezTo>
                    <a:pt x="316" y="1530"/>
                    <a:pt x="197" y="1542"/>
                    <a:pt x="79" y="1551"/>
                  </a:cubicBezTo>
                  <a:cubicBezTo>
                    <a:pt x="1" y="1559"/>
                    <a:pt x="22" y="1670"/>
                    <a:pt x="92" y="1670"/>
                  </a:cubicBezTo>
                  <a:cubicBezTo>
                    <a:pt x="95" y="1670"/>
                    <a:pt x="97" y="1670"/>
                    <a:pt x="100" y="1670"/>
                  </a:cubicBezTo>
                  <a:cubicBezTo>
                    <a:pt x="317" y="1647"/>
                    <a:pt x="535" y="1637"/>
                    <a:pt x="753" y="1637"/>
                  </a:cubicBezTo>
                  <a:cubicBezTo>
                    <a:pt x="1518" y="1637"/>
                    <a:pt x="2280" y="1764"/>
                    <a:pt x="3026" y="1932"/>
                  </a:cubicBezTo>
                  <a:lnTo>
                    <a:pt x="3154" y="1962"/>
                  </a:lnTo>
                  <a:cubicBezTo>
                    <a:pt x="3120" y="2115"/>
                    <a:pt x="3086" y="2268"/>
                    <a:pt x="3060" y="2420"/>
                  </a:cubicBezTo>
                  <a:cubicBezTo>
                    <a:pt x="3022" y="2662"/>
                    <a:pt x="3014" y="2908"/>
                    <a:pt x="3035" y="3150"/>
                  </a:cubicBezTo>
                  <a:cubicBezTo>
                    <a:pt x="3048" y="3281"/>
                    <a:pt x="3077" y="3413"/>
                    <a:pt x="3115" y="3540"/>
                  </a:cubicBezTo>
                  <a:cubicBezTo>
                    <a:pt x="3137" y="3604"/>
                    <a:pt x="3162" y="3671"/>
                    <a:pt x="3192" y="3731"/>
                  </a:cubicBezTo>
                  <a:cubicBezTo>
                    <a:pt x="3209" y="3761"/>
                    <a:pt x="3226" y="3790"/>
                    <a:pt x="3243" y="3820"/>
                  </a:cubicBezTo>
                  <a:cubicBezTo>
                    <a:pt x="3260" y="3850"/>
                    <a:pt x="3285" y="3875"/>
                    <a:pt x="3306" y="3905"/>
                  </a:cubicBezTo>
                  <a:cubicBezTo>
                    <a:pt x="3312" y="3913"/>
                    <a:pt x="3321" y="3916"/>
                    <a:pt x="3329" y="3916"/>
                  </a:cubicBezTo>
                  <a:cubicBezTo>
                    <a:pt x="3354" y="3916"/>
                    <a:pt x="3381" y="3891"/>
                    <a:pt x="3366" y="3867"/>
                  </a:cubicBezTo>
                  <a:cubicBezTo>
                    <a:pt x="3336" y="3811"/>
                    <a:pt x="3311" y="3761"/>
                    <a:pt x="3285" y="3701"/>
                  </a:cubicBezTo>
                  <a:cubicBezTo>
                    <a:pt x="3260" y="3646"/>
                    <a:pt x="3238" y="3595"/>
                    <a:pt x="3217" y="3544"/>
                  </a:cubicBezTo>
                  <a:cubicBezTo>
                    <a:pt x="3179" y="3434"/>
                    <a:pt x="3154" y="3324"/>
                    <a:pt x="3137" y="3205"/>
                  </a:cubicBezTo>
                  <a:cubicBezTo>
                    <a:pt x="3103" y="2972"/>
                    <a:pt x="3103" y="2730"/>
                    <a:pt x="3137" y="2497"/>
                  </a:cubicBezTo>
                  <a:cubicBezTo>
                    <a:pt x="3158" y="2323"/>
                    <a:pt x="3188" y="2149"/>
                    <a:pt x="3230" y="1979"/>
                  </a:cubicBezTo>
                  <a:cubicBezTo>
                    <a:pt x="3658" y="2081"/>
                    <a:pt x="4082" y="2191"/>
                    <a:pt x="4507" y="2301"/>
                  </a:cubicBezTo>
                  <a:cubicBezTo>
                    <a:pt x="4545" y="2399"/>
                    <a:pt x="4591" y="2488"/>
                    <a:pt x="4642" y="2577"/>
                  </a:cubicBezTo>
                  <a:cubicBezTo>
                    <a:pt x="4782" y="2857"/>
                    <a:pt x="4901" y="3146"/>
                    <a:pt x="4994" y="3447"/>
                  </a:cubicBezTo>
                  <a:cubicBezTo>
                    <a:pt x="5088" y="3748"/>
                    <a:pt x="5156" y="4057"/>
                    <a:pt x="5206" y="4367"/>
                  </a:cubicBezTo>
                  <a:cubicBezTo>
                    <a:pt x="5211" y="4405"/>
                    <a:pt x="5219" y="4443"/>
                    <a:pt x="5223" y="4486"/>
                  </a:cubicBezTo>
                  <a:cubicBezTo>
                    <a:pt x="5227" y="4506"/>
                    <a:pt x="5242" y="4515"/>
                    <a:pt x="5258" y="4515"/>
                  </a:cubicBezTo>
                  <a:cubicBezTo>
                    <a:pt x="5279" y="4515"/>
                    <a:pt x="5300" y="4498"/>
                    <a:pt x="5296" y="4469"/>
                  </a:cubicBezTo>
                  <a:cubicBezTo>
                    <a:pt x="5262" y="4159"/>
                    <a:pt x="5198" y="3854"/>
                    <a:pt x="5113" y="3553"/>
                  </a:cubicBezTo>
                  <a:cubicBezTo>
                    <a:pt x="5024" y="3252"/>
                    <a:pt x="4914" y="2959"/>
                    <a:pt x="4782" y="2675"/>
                  </a:cubicBezTo>
                  <a:cubicBezTo>
                    <a:pt x="4748" y="2607"/>
                    <a:pt x="4710" y="2535"/>
                    <a:pt x="4676" y="2467"/>
                  </a:cubicBezTo>
                  <a:cubicBezTo>
                    <a:pt x="4651" y="2420"/>
                    <a:pt x="4625" y="2378"/>
                    <a:pt x="4604" y="2331"/>
                  </a:cubicBezTo>
                  <a:lnTo>
                    <a:pt x="4604" y="2331"/>
                  </a:lnTo>
                  <a:cubicBezTo>
                    <a:pt x="5045" y="2446"/>
                    <a:pt x="5486" y="2556"/>
                    <a:pt x="5936" y="2654"/>
                  </a:cubicBezTo>
                  <a:lnTo>
                    <a:pt x="6012" y="2671"/>
                  </a:lnTo>
                  <a:cubicBezTo>
                    <a:pt x="6229" y="2827"/>
                    <a:pt x="6407" y="3027"/>
                    <a:pt x="6543" y="3256"/>
                  </a:cubicBezTo>
                  <a:cubicBezTo>
                    <a:pt x="6716" y="3557"/>
                    <a:pt x="6844" y="3879"/>
                    <a:pt x="6933" y="4219"/>
                  </a:cubicBezTo>
                  <a:cubicBezTo>
                    <a:pt x="6984" y="4409"/>
                    <a:pt x="7030" y="4600"/>
                    <a:pt x="7077" y="4795"/>
                  </a:cubicBezTo>
                  <a:cubicBezTo>
                    <a:pt x="7082" y="4815"/>
                    <a:pt x="7099" y="4824"/>
                    <a:pt x="7116" y="4824"/>
                  </a:cubicBezTo>
                  <a:cubicBezTo>
                    <a:pt x="7138" y="4824"/>
                    <a:pt x="7161" y="4808"/>
                    <a:pt x="7153" y="4778"/>
                  </a:cubicBezTo>
                  <a:cubicBezTo>
                    <a:pt x="7085" y="4426"/>
                    <a:pt x="6988" y="4079"/>
                    <a:pt x="6861" y="3744"/>
                  </a:cubicBezTo>
                  <a:cubicBezTo>
                    <a:pt x="6746" y="3417"/>
                    <a:pt x="6568" y="3116"/>
                    <a:pt x="6339" y="2857"/>
                  </a:cubicBezTo>
                  <a:cubicBezTo>
                    <a:pt x="6288" y="2806"/>
                    <a:pt x="6237" y="2755"/>
                    <a:pt x="6182" y="2709"/>
                  </a:cubicBezTo>
                  <a:lnTo>
                    <a:pt x="6182" y="2709"/>
                  </a:lnTo>
                  <a:cubicBezTo>
                    <a:pt x="6619" y="2802"/>
                    <a:pt x="7060" y="2887"/>
                    <a:pt x="7501" y="2959"/>
                  </a:cubicBezTo>
                  <a:cubicBezTo>
                    <a:pt x="7756" y="3141"/>
                    <a:pt x="7997" y="3341"/>
                    <a:pt x="8226" y="3561"/>
                  </a:cubicBezTo>
                  <a:cubicBezTo>
                    <a:pt x="8502" y="3828"/>
                    <a:pt x="8761" y="4117"/>
                    <a:pt x="8990" y="4426"/>
                  </a:cubicBezTo>
                  <a:cubicBezTo>
                    <a:pt x="9121" y="4596"/>
                    <a:pt x="9236" y="4774"/>
                    <a:pt x="9355" y="4957"/>
                  </a:cubicBezTo>
                  <a:cubicBezTo>
                    <a:pt x="9364" y="4969"/>
                    <a:pt x="9378" y="4977"/>
                    <a:pt x="9393" y="4977"/>
                  </a:cubicBezTo>
                  <a:cubicBezTo>
                    <a:pt x="9398" y="4977"/>
                    <a:pt x="9404" y="4976"/>
                    <a:pt x="9410" y="4974"/>
                  </a:cubicBezTo>
                  <a:cubicBezTo>
                    <a:pt x="9427" y="4965"/>
                    <a:pt x="9435" y="4940"/>
                    <a:pt x="9427" y="4923"/>
                  </a:cubicBezTo>
                  <a:cubicBezTo>
                    <a:pt x="9329" y="4749"/>
                    <a:pt x="9219" y="4588"/>
                    <a:pt x="9100" y="4426"/>
                  </a:cubicBezTo>
                  <a:cubicBezTo>
                    <a:pt x="8986" y="4274"/>
                    <a:pt x="8867" y="4121"/>
                    <a:pt x="8740" y="3977"/>
                  </a:cubicBezTo>
                  <a:cubicBezTo>
                    <a:pt x="8481" y="3684"/>
                    <a:pt x="8201" y="3413"/>
                    <a:pt x="7900" y="3167"/>
                  </a:cubicBezTo>
                  <a:cubicBezTo>
                    <a:pt x="7823" y="3103"/>
                    <a:pt x="7747" y="3044"/>
                    <a:pt x="7671" y="2984"/>
                  </a:cubicBezTo>
                  <a:lnTo>
                    <a:pt x="7671" y="2984"/>
                  </a:lnTo>
                  <a:cubicBezTo>
                    <a:pt x="8095" y="3052"/>
                    <a:pt x="8523" y="3112"/>
                    <a:pt x="8956" y="3163"/>
                  </a:cubicBezTo>
                  <a:cubicBezTo>
                    <a:pt x="9126" y="3179"/>
                    <a:pt x="9295" y="3196"/>
                    <a:pt x="9469" y="3213"/>
                  </a:cubicBezTo>
                  <a:cubicBezTo>
                    <a:pt x="9719" y="3298"/>
                    <a:pt x="9957" y="3413"/>
                    <a:pt x="10177" y="3553"/>
                  </a:cubicBezTo>
                  <a:cubicBezTo>
                    <a:pt x="10529" y="3778"/>
                    <a:pt x="10839" y="4057"/>
                    <a:pt x="11089" y="4388"/>
                  </a:cubicBezTo>
                  <a:cubicBezTo>
                    <a:pt x="11157" y="4477"/>
                    <a:pt x="11221" y="4575"/>
                    <a:pt x="11280" y="4672"/>
                  </a:cubicBezTo>
                  <a:cubicBezTo>
                    <a:pt x="11344" y="4774"/>
                    <a:pt x="11395" y="4880"/>
                    <a:pt x="11454" y="4982"/>
                  </a:cubicBezTo>
                  <a:cubicBezTo>
                    <a:pt x="11461" y="4998"/>
                    <a:pt x="11474" y="5004"/>
                    <a:pt x="11487" y="5004"/>
                  </a:cubicBezTo>
                  <a:cubicBezTo>
                    <a:pt x="11513" y="5004"/>
                    <a:pt x="11539" y="4979"/>
                    <a:pt x="11522" y="4948"/>
                  </a:cubicBezTo>
                  <a:cubicBezTo>
                    <a:pt x="11484" y="4851"/>
                    <a:pt x="11437" y="4753"/>
                    <a:pt x="11382" y="4660"/>
                  </a:cubicBezTo>
                  <a:cubicBezTo>
                    <a:pt x="11327" y="4571"/>
                    <a:pt x="11267" y="4482"/>
                    <a:pt x="11204" y="4393"/>
                  </a:cubicBezTo>
                  <a:cubicBezTo>
                    <a:pt x="11081" y="4223"/>
                    <a:pt x="10941" y="4062"/>
                    <a:pt x="10784" y="3917"/>
                  </a:cubicBezTo>
                  <a:cubicBezTo>
                    <a:pt x="10483" y="3633"/>
                    <a:pt x="10135" y="3404"/>
                    <a:pt x="9753" y="3239"/>
                  </a:cubicBezTo>
                  <a:lnTo>
                    <a:pt x="9753" y="3239"/>
                  </a:lnTo>
                  <a:cubicBezTo>
                    <a:pt x="10283" y="3286"/>
                    <a:pt x="10814" y="3315"/>
                    <a:pt x="11344" y="3328"/>
                  </a:cubicBezTo>
                  <a:cubicBezTo>
                    <a:pt x="11607" y="3476"/>
                    <a:pt x="11866" y="3633"/>
                    <a:pt x="12112" y="3807"/>
                  </a:cubicBezTo>
                  <a:cubicBezTo>
                    <a:pt x="12400" y="4007"/>
                    <a:pt x="12676" y="4227"/>
                    <a:pt x="12939" y="4460"/>
                  </a:cubicBezTo>
                  <a:cubicBezTo>
                    <a:pt x="13087" y="4592"/>
                    <a:pt x="13231" y="4732"/>
                    <a:pt x="13375" y="4872"/>
                  </a:cubicBezTo>
                  <a:cubicBezTo>
                    <a:pt x="13384" y="4880"/>
                    <a:pt x="13395" y="4885"/>
                    <a:pt x="13405" y="4885"/>
                  </a:cubicBezTo>
                  <a:cubicBezTo>
                    <a:pt x="13416" y="4885"/>
                    <a:pt x="13426" y="4880"/>
                    <a:pt x="13435" y="4872"/>
                  </a:cubicBezTo>
                  <a:cubicBezTo>
                    <a:pt x="13452" y="4855"/>
                    <a:pt x="13452" y="4829"/>
                    <a:pt x="13439" y="4812"/>
                  </a:cubicBezTo>
                  <a:cubicBezTo>
                    <a:pt x="13193" y="4554"/>
                    <a:pt x="12930" y="4312"/>
                    <a:pt x="12646" y="4091"/>
                  </a:cubicBezTo>
                  <a:cubicBezTo>
                    <a:pt x="12370" y="3871"/>
                    <a:pt x="12078" y="3667"/>
                    <a:pt x="11772" y="3485"/>
                  </a:cubicBezTo>
                  <a:cubicBezTo>
                    <a:pt x="11687" y="3430"/>
                    <a:pt x="11603" y="3383"/>
                    <a:pt x="11518" y="3332"/>
                  </a:cubicBezTo>
                  <a:lnTo>
                    <a:pt x="11518" y="3332"/>
                  </a:lnTo>
                  <a:cubicBezTo>
                    <a:pt x="11683" y="3336"/>
                    <a:pt x="11853" y="3341"/>
                    <a:pt x="12022" y="3341"/>
                  </a:cubicBezTo>
                  <a:cubicBezTo>
                    <a:pt x="13045" y="3341"/>
                    <a:pt x="14067" y="3286"/>
                    <a:pt x="15085" y="3188"/>
                  </a:cubicBezTo>
                  <a:cubicBezTo>
                    <a:pt x="15212" y="3175"/>
                    <a:pt x="15339" y="3163"/>
                    <a:pt x="15462" y="3150"/>
                  </a:cubicBezTo>
                  <a:cubicBezTo>
                    <a:pt x="15500" y="3146"/>
                    <a:pt x="15488" y="3095"/>
                    <a:pt x="15454" y="3095"/>
                  </a:cubicBezTo>
                  <a:cubicBezTo>
                    <a:pt x="14470" y="3196"/>
                    <a:pt x="13482" y="3243"/>
                    <a:pt x="12491" y="3243"/>
                  </a:cubicBezTo>
                  <a:cubicBezTo>
                    <a:pt x="12448" y="3243"/>
                    <a:pt x="12405" y="3243"/>
                    <a:pt x="12362" y="3243"/>
                  </a:cubicBezTo>
                  <a:cubicBezTo>
                    <a:pt x="12027" y="3239"/>
                    <a:pt x="11692" y="3230"/>
                    <a:pt x="11357" y="3218"/>
                  </a:cubicBezTo>
                  <a:cubicBezTo>
                    <a:pt x="11679" y="3103"/>
                    <a:pt x="11993" y="2967"/>
                    <a:pt x="12298" y="2806"/>
                  </a:cubicBezTo>
                  <a:cubicBezTo>
                    <a:pt x="12637" y="2624"/>
                    <a:pt x="12960" y="2420"/>
                    <a:pt x="13265" y="2187"/>
                  </a:cubicBezTo>
                  <a:cubicBezTo>
                    <a:pt x="13435" y="2055"/>
                    <a:pt x="13596" y="1920"/>
                    <a:pt x="13753" y="1771"/>
                  </a:cubicBezTo>
                  <a:cubicBezTo>
                    <a:pt x="13773" y="1755"/>
                    <a:pt x="13757" y="1725"/>
                    <a:pt x="13736" y="1725"/>
                  </a:cubicBezTo>
                  <a:cubicBezTo>
                    <a:pt x="13731" y="1725"/>
                    <a:pt x="13725" y="1728"/>
                    <a:pt x="13719" y="1733"/>
                  </a:cubicBezTo>
                  <a:cubicBezTo>
                    <a:pt x="13435" y="1983"/>
                    <a:pt x="13134" y="2212"/>
                    <a:pt x="12811" y="2420"/>
                  </a:cubicBezTo>
                  <a:cubicBezTo>
                    <a:pt x="12493" y="2624"/>
                    <a:pt x="12158" y="2806"/>
                    <a:pt x="11810" y="2959"/>
                  </a:cubicBezTo>
                  <a:cubicBezTo>
                    <a:pt x="11615" y="3044"/>
                    <a:pt x="11416" y="3120"/>
                    <a:pt x="11212" y="3188"/>
                  </a:cubicBezTo>
                  <a:cubicBezTo>
                    <a:pt x="11200" y="3192"/>
                    <a:pt x="11191" y="3201"/>
                    <a:pt x="11191" y="3213"/>
                  </a:cubicBezTo>
                  <a:cubicBezTo>
                    <a:pt x="10555" y="3188"/>
                    <a:pt x="9919" y="3146"/>
                    <a:pt x="9287" y="3078"/>
                  </a:cubicBezTo>
                  <a:lnTo>
                    <a:pt x="9266" y="3073"/>
                  </a:lnTo>
                  <a:cubicBezTo>
                    <a:pt x="9223" y="3065"/>
                    <a:pt x="9176" y="3052"/>
                    <a:pt x="9134" y="3044"/>
                  </a:cubicBezTo>
                  <a:cubicBezTo>
                    <a:pt x="9444" y="2857"/>
                    <a:pt x="9758" y="2671"/>
                    <a:pt x="10071" y="2492"/>
                  </a:cubicBezTo>
                  <a:cubicBezTo>
                    <a:pt x="10419" y="2297"/>
                    <a:pt x="10767" y="2111"/>
                    <a:pt x="11119" y="1928"/>
                  </a:cubicBezTo>
                  <a:cubicBezTo>
                    <a:pt x="11314" y="1826"/>
                    <a:pt x="11513" y="1729"/>
                    <a:pt x="11713" y="1627"/>
                  </a:cubicBezTo>
                  <a:cubicBezTo>
                    <a:pt x="11742" y="1613"/>
                    <a:pt x="11730" y="1573"/>
                    <a:pt x="11702" y="1573"/>
                  </a:cubicBezTo>
                  <a:cubicBezTo>
                    <a:pt x="11698" y="1573"/>
                    <a:pt x="11693" y="1574"/>
                    <a:pt x="11687" y="1576"/>
                  </a:cubicBezTo>
                  <a:cubicBezTo>
                    <a:pt x="11331" y="1742"/>
                    <a:pt x="10975" y="1924"/>
                    <a:pt x="10627" y="2106"/>
                  </a:cubicBezTo>
                  <a:cubicBezTo>
                    <a:pt x="10279" y="2289"/>
                    <a:pt x="9931" y="2484"/>
                    <a:pt x="9588" y="2683"/>
                  </a:cubicBezTo>
                  <a:cubicBezTo>
                    <a:pt x="9397" y="2794"/>
                    <a:pt x="9206" y="2908"/>
                    <a:pt x="9020" y="3027"/>
                  </a:cubicBezTo>
                  <a:cubicBezTo>
                    <a:pt x="9011" y="3031"/>
                    <a:pt x="9007" y="3035"/>
                    <a:pt x="9003" y="3044"/>
                  </a:cubicBezTo>
                  <a:cubicBezTo>
                    <a:pt x="8485" y="2984"/>
                    <a:pt x="7972" y="2912"/>
                    <a:pt x="7459" y="2827"/>
                  </a:cubicBezTo>
                  <a:lnTo>
                    <a:pt x="7429" y="2810"/>
                  </a:lnTo>
                  <a:cubicBezTo>
                    <a:pt x="7777" y="2641"/>
                    <a:pt x="8103" y="2446"/>
                    <a:pt x="8417" y="2225"/>
                  </a:cubicBezTo>
                  <a:cubicBezTo>
                    <a:pt x="8748" y="1996"/>
                    <a:pt x="9058" y="1737"/>
                    <a:pt x="9346" y="1457"/>
                  </a:cubicBezTo>
                  <a:cubicBezTo>
                    <a:pt x="9507" y="1296"/>
                    <a:pt x="9660" y="1131"/>
                    <a:pt x="9804" y="953"/>
                  </a:cubicBezTo>
                  <a:cubicBezTo>
                    <a:pt x="9820" y="937"/>
                    <a:pt x="9802" y="910"/>
                    <a:pt x="9783" y="910"/>
                  </a:cubicBezTo>
                  <a:cubicBezTo>
                    <a:pt x="9777" y="910"/>
                    <a:pt x="9771" y="913"/>
                    <a:pt x="9766" y="919"/>
                  </a:cubicBezTo>
                  <a:cubicBezTo>
                    <a:pt x="9630" y="1067"/>
                    <a:pt x="9495" y="1216"/>
                    <a:pt x="9350" y="1356"/>
                  </a:cubicBezTo>
                  <a:cubicBezTo>
                    <a:pt x="9210" y="1496"/>
                    <a:pt x="9058" y="1631"/>
                    <a:pt x="8905" y="1759"/>
                  </a:cubicBezTo>
                  <a:cubicBezTo>
                    <a:pt x="8600" y="2013"/>
                    <a:pt x="8273" y="2246"/>
                    <a:pt x="7934" y="2450"/>
                  </a:cubicBezTo>
                  <a:cubicBezTo>
                    <a:pt x="7739" y="2564"/>
                    <a:pt x="7539" y="2671"/>
                    <a:pt x="7336" y="2768"/>
                  </a:cubicBezTo>
                  <a:cubicBezTo>
                    <a:pt x="7323" y="2772"/>
                    <a:pt x="7314" y="2785"/>
                    <a:pt x="7314" y="2802"/>
                  </a:cubicBezTo>
                  <a:cubicBezTo>
                    <a:pt x="6958" y="2738"/>
                    <a:pt x="6602" y="2671"/>
                    <a:pt x="6246" y="2598"/>
                  </a:cubicBezTo>
                  <a:cubicBezTo>
                    <a:pt x="6140" y="2577"/>
                    <a:pt x="6034" y="2552"/>
                    <a:pt x="5928" y="2526"/>
                  </a:cubicBezTo>
                  <a:cubicBezTo>
                    <a:pt x="6199" y="2285"/>
                    <a:pt x="6466" y="2030"/>
                    <a:pt x="6716" y="1771"/>
                  </a:cubicBezTo>
                  <a:cubicBezTo>
                    <a:pt x="6984" y="1496"/>
                    <a:pt x="7238" y="1211"/>
                    <a:pt x="7480" y="923"/>
                  </a:cubicBezTo>
                  <a:cubicBezTo>
                    <a:pt x="7616" y="758"/>
                    <a:pt x="7751" y="584"/>
                    <a:pt x="7879" y="414"/>
                  </a:cubicBezTo>
                  <a:cubicBezTo>
                    <a:pt x="7897" y="392"/>
                    <a:pt x="7875" y="371"/>
                    <a:pt x="7853" y="371"/>
                  </a:cubicBezTo>
                  <a:cubicBezTo>
                    <a:pt x="7845" y="371"/>
                    <a:pt x="7838" y="373"/>
                    <a:pt x="7832" y="380"/>
                  </a:cubicBezTo>
                  <a:cubicBezTo>
                    <a:pt x="7599" y="681"/>
                    <a:pt x="7357" y="974"/>
                    <a:pt x="7102" y="1258"/>
                  </a:cubicBezTo>
                  <a:cubicBezTo>
                    <a:pt x="6848" y="1542"/>
                    <a:pt x="6585" y="1814"/>
                    <a:pt x="6309" y="2077"/>
                  </a:cubicBezTo>
                  <a:cubicBezTo>
                    <a:pt x="6152" y="2225"/>
                    <a:pt x="5995" y="2369"/>
                    <a:pt x="5838" y="2509"/>
                  </a:cubicBezTo>
                  <a:cubicBezTo>
                    <a:pt x="5414" y="2412"/>
                    <a:pt x="4990" y="2301"/>
                    <a:pt x="4566" y="2191"/>
                  </a:cubicBezTo>
                  <a:cubicBezTo>
                    <a:pt x="4558" y="2153"/>
                    <a:pt x="4562" y="2115"/>
                    <a:pt x="4570" y="2077"/>
                  </a:cubicBezTo>
                  <a:cubicBezTo>
                    <a:pt x="4587" y="2013"/>
                    <a:pt x="4613" y="1954"/>
                    <a:pt x="4647" y="1894"/>
                  </a:cubicBezTo>
                  <a:lnTo>
                    <a:pt x="5117" y="1025"/>
                  </a:lnTo>
                  <a:cubicBezTo>
                    <a:pt x="5274" y="732"/>
                    <a:pt x="5431" y="444"/>
                    <a:pt x="5588" y="155"/>
                  </a:cubicBezTo>
                  <a:cubicBezTo>
                    <a:pt x="5605" y="117"/>
                    <a:pt x="5626" y="83"/>
                    <a:pt x="5643" y="49"/>
                  </a:cubicBezTo>
                  <a:cubicBezTo>
                    <a:pt x="5658" y="23"/>
                    <a:pt x="5638" y="1"/>
                    <a:pt x="5619" y="1"/>
                  </a:cubicBezTo>
                  <a:close/>
                </a:path>
              </a:pathLst>
            </a:custGeom>
            <a:solidFill>
              <a:srgbClr val="FAD4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E103A91C-089A-426C-B0F0-F39DC5F75AF5}"/>
              </a:ext>
            </a:extLst>
          </p:cNvPr>
          <p:cNvSpPr/>
          <p:nvPr/>
        </p:nvSpPr>
        <p:spPr>
          <a:xfrm>
            <a:off x="1328058" y="310744"/>
            <a:ext cx="9114853" cy="6907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Hãy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nối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tên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phù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hợp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với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từng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hình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ảnh</a:t>
            </a:r>
            <a:endParaRPr lang="en-US" sz="2667" b="1" kern="0" dirty="0">
              <a:solidFill>
                <a:srgbClr val="4472C4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DF115E11-70BB-4382-9F61-758E27D536C2}"/>
              </a:ext>
            </a:extLst>
          </p:cNvPr>
          <p:cNvCxnSpPr>
            <a:cxnSpLocks/>
          </p:cNvCxnSpPr>
          <p:nvPr/>
        </p:nvCxnSpPr>
        <p:spPr>
          <a:xfrm flipV="1">
            <a:off x="1850572" y="2960915"/>
            <a:ext cx="8022771" cy="22968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6377B31F-4C1A-4DE0-8ECF-BDFD2C2BB592}"/>
              </a:ext>
            </a:extLst>
          </p:cNvPr>
          <p:cNvCxnSpPr>
            <a:cxnSpLocks/>
          </p:cNvCxnSpPr>
          <p:nvPr/>
        </p:nvCxnSpPr>
        <p:spPr>
          <a:xfrm flipH="1" flipV="1">
            <a:off x="1763485" y="2960915"/>
            <a:ext cx="2924056" cy="22968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0" name="Straight Connector 229">
            <a:extLst>
              <a:ext uri="{FF2B5EF4-FFF2-40B4-BE49-F238E27FC236}">
                <a16:creationId xmlns:a16="http://schemas.microsoft.com/office/drawing/2014/main" id="{B5D3C818-5AB4-4277-8A3B-EF0C5CD17FEE}"/>
              </a:ext>
            </a:extLst>
          </p:cNvPr>
          <p:cNvCxnSpPr>
            <a:cxnSpLocks/>
          </p:cNvCxnSpPr>
          <p:nvPr/>
        </p:nvCxnSpPr>
        <p:spPr>
          <a:xfrm flipH="1" flipV="1">
            <a:off x="4802843" y="2960915"/>
            <a:ext cx="2924056" cy="22968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5C995E52-29EF-4D29-9800-ECDDCB18A903}"/>
              </a:ext>
            </a:extLst>
          </p:cNvPr>
          <p:cNvCxnSpPr>
            <a:cxnSpLocks/>
          </p:cNvCxnSpPr>
          <p:nvPr/>
        </p:nvCxnSpPr>
        <p:spPr>
          <a:xfrm flipH="1" flipV="1">
            <a:off x="7842200" y="2960915"/>
            <a:ext cx="2924056" cy="22968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3602585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rắc nghiệm: Cánh hoa đào ngày Tết &quot;tiết lộ&quot; gì về con người bạn? | Sưởi ấm  trái tim | Chuyên trang Hoa Học Trò - Chuyên trang Hoa Học Trò -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912" y="217221"/>
            <a:ext cx="2909597" cy="1804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Ý nghĩa hoa hướng dương và biểu tượng đặc trư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1363" y="217222"/>
            <a:ext cx="2961112" cy="17766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Ý nghĩa Hoa Sen và bí mật của Quốc Hoa Việt Na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4571" y="217221"/>
            <a:ext cx="2986868" cy="17887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Súp lơ giúp thải độc hóa chất - Khoa học và đời số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3171" y="4538300"/>
            <a:ext cx="2986868" cy="20101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 descr="99+ Những Hình Ảnh Hoa Hồng Đẹp Lãng Mạn Và Ý Nghĩa Nhất 202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4571" y="2439584"/>
            <a:ext cx="2986868" cy="1797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Ngạc nhiên với những ý nghĩa của hoa cúc vàng - Lio Flower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2559" y="4654750"/>
            <a:ext cx="2881792" cy="1830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Bạn Có Biết] Ý Nghĩa Hoa Lục Bình | Loài hoa của sự giải trí, vui chơi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V="1">
            <a:off x="4431363" y="2411488"/>
            <a:ext cx="2961112" cy="1825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890E1EE-E362-46AF-AA2A-E869BBE9389A}"/>
              </a:ext>
            </a:extLst>
          </p:cNvPr>
          <p:cNvSpPr txBox="1"/>
          <p:nvPr/>
        </p:nvSpPr>
        <p:spPr>
          <a:xfrm>
            <a:off x="1327665" y="1993889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đào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7611467-16D9-427D-B10D-EC3B78FBF694}"/>
              </a:ext>
            </a:extLst>
          </p:cNvPr>
          <p:cNvSpPr txBox="1"/>
          <p:nvPr/>
        </p:nvSpPr>
        <p:spPr>
          <a:xfrm>
            <a:off x="4995775" y="1988254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hướng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dương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910AEC0-B7F9-453C-B70A-A7017951A324}"/>
              </a:ext>
            </a:extLst>
          </p:cNvPr>
          <p:cNvSpPr txBox="1"/>
          <p:nvPr/>
        </p:nvSpPr>
        <p:spPr>
          <a:xfrm>
            <a:off x="8548337" y="1971909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sen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3C8DEAC-CA80-45CC-B2BF-5AB931B16DC7}"/>
              </a:ext>
            </a:extLst>
          </p:cNvPr>
          <p:cNvSpPr txBox="1"/>
          <p:nvPr/>
        </p:nvSpPr>
        <p:spPr>
          <a:xfrm>
            <a:off x="8548337" y="4218953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sen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F6E42E3-814C-46D3-9F79-92E9EEFA2866}"/>
              </a:ext>
            </a:extLst>
          </p:cNvPr>
          <p:cNvSpPr txBox="1"/>
          <p:nvPr/>
        </p:nvSpPr>
        <p:spPr>
          <a:xfrm>
            <a:off x="4952047" y="4200889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lục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bình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1549D82-E7B4-45EC-A096-BFE16BCDDA01}"/>
              </a:ext>
            </a:extLst>
          </p:cNvPr>
          <p:cNvSpPr txBox="1"/>
          <p:nvPr/>
        </p:nvSpPr>
        <p:spPr>
          <a:xfrm>
            <a:off x="1297007" y="4175709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thiên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lý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5369F0-4B01-41C7-A025-6C0B8D65E018}"/>
              </a:ext>
            </a:extLst>
          </p:cNvPr>
          <p:cNvSpPr txBox="1"/>
          <p:nvPr/>
        </p:nvSpPr>
        <p:spPr>
          <a:xfrm>
            <a:off x="3021753" y="6488668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cúc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5953EC-A977-4910-B4AE-D4076BBD5151}"/>
              </a:ext>
            </a:extLst>
          </p:cNvPr>
          <p:cNvSpPr txBox="1"/>
          <p:nvPr/>
        </p:nvSpPr>
        <p:spPr>
          <a:xfrm>
            <a:off x="7126847" y="6488668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súp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lơ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266" name="Picture 2" descr="Hoa thiên lý - Hoa đẹp hương thơm nhẹ nhàng tinh khiết">
            <a:extLst>
              <a:ext uri="{FF2B5EF4-FFF2-40B4-BE49-F238E27FC236}">
                <a16:creationId xmlns:a16="http://schemas.microsoft.com/office/drawing/2014/main" id="{F064AA38-D53F-4790-BA22-29A8658818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912" y="2329885"/>
            <a:ext cx="2909597" cy="1804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37839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2" name="Google Shape;12312;p48"/>
          <p:cNvSpPr txBox="1">
            <a:spLocks noGrp="1"/>
          </p:cNvSpPr>
          <p:nvPr>
            <p:ph type="title"/>
          </p:nvPr>
        </p:nvSpPr>
        <p:spPr>
          <a:xfrm>
            <a:off x="2853467" y="1531212"/>
            <a:ext cx="6832400" cy="49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Các loài hoa thường khác nhau về những điểm gì?</a:t>
            </a:r>
            <a:endParaRPr dirty="0">
              <a:solidFill>
                <a:schemeClr val="accent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13" name="Google Shape;12313;p48"/>
          <p:cNvSpPr txBox="1">
            <a:spLocks noGrp="1"/>
          </p:cNvSpPr>
          <p:nvPr>
            <p:ph type="subTitle" idx="1"/>
          </p:nvPr>
        </p:nvSpPr>
        <p:spPr>
          <a:xfrm>
            <a:off x="2853467" y="2502796"/>
            <a:ext cx="6832400" cy="1560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vi-VN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Các loài hoa thường khác nhau về hình dạng và màu sắc. Mỗi loài có một mùi hương riêng</a:t>
            </a: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13" grpId="0" build="p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8.quiz"/>
  <p:tag name="GENSWF_ADVANCE_TIME" val="5"/>
  <p:tag name="ISPRING_CUSTOM_TIMING_USED" val="1"/>
  <p:tag name="ISPRING_QUIZ_FULL_PATH" val="E:\04122020 E learning ly va trang\quiz\quiz8.quiz"/>
  <p:tag name="ISPRING_QUIZ_RELATIVE_PATH" val="04122020 E learning ly va trang\quiz\quiz8.quiz"/>
  <p:tag name="ISPRING_SLIDE_ID_2" val="{C3CC888A-54F0-4BC6-9588-94517A60EDA3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16.395"/>
  <p:tag name="TIMING" val="|3.645|5.919|1.84|1.436|1.382"/>
  <p:tag name="ISPRING_SLIDE_ID_2" val="{2F80AEEB-FB2A-4DA2-9986-F9AA6F662DA7}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32.52"/>
  <p:tag name="TIMING" val="|4.498|3.317|2.253|2.714"/>
  <p:tag name="ISPRING_SLIDE_ID_2" val="{43D80298-0A97-49C8-B078-A45DF0137AC0}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13.059"/>
  <p:tag name="ISPRING_SLIDE_ID_2" val="{7A994688-F201-4DDC-9144-689C4B05AF35}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7.917"/>
  <p:tag name="ISPRING_SLIDE_ID_2" val="{AB6243D1-88CB-472F-A7D7-09E1BD675C6E}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6.quiz"/>
  <p:tag name="GENSWF_ADVANCE_TIME" val="5"/>
  <p:tag name="ISPRING_CUSTOM_TIMING_USED" val="1"/>
  <p:tag name="ISPRING_QUIZ_FULL_PATH" val="E:\04122020 E learning ly va trang\quiz\quiz6.quiz"/>
  <p:tag name="ISPRING_QUIZ_RELATIVE_PATH" val="04122020 E learning ly va trang\quiz\quiz6.quiz"/>
  <p:tag name="ISPRING_SLIDE_ID_2" val="{28B6E55C-35DD-4FCE-8314-4D0A7AD5F49B}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25.281"/>
  <p:tag name="TIMING" val="|3.279|3.675|3.893|5.839"/>
  <p:tag name="ISPRING_SLIDE_ID_2" val="{68BCEDB9-6F83-4FA9-BC20-0016F3732D84}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7.quiz"/>
  <p:tag name="GENSWF_ADVANCE_TIME" val="5"/>
  <p:tag name="ISPRING_CUSTOM_TIMING_USED" val="1"/>
  <p:tag name="ISPRING_QUIZ_FULL_PATH" val="E:\04122020 E learning ly va trang\quiz\quiz7.quiz"/>
  <p:tag name="ISPRING_QUIZ_RELATIVE_PATH" val="04122020 E learning ly va trang\quiz\quiz7.quiz"/>
  <p:tag name="ISPRING_SLIDE_ID_2" val="{5B242EDF-8F8A-406F-9F91-56C2306AC931}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7.quiz"/>
  <p:tag name="GENSWF_ADVANCE_TIME" val="5"/>
  <p:tag name="ISPRING_CUSTOM_TIMING_USED" val="1"/>
  <p:tag name="ISPRING_QUIZ_FULL_PATH" val="E:\04122020 E learning ly va trang\quiz\quiz7.quiz"/>
  <p:tag name="ISPRING_QUIZ_RELATIVE_PATH" val="04122020 E learning ly va trang\quiz\quiz7.quiz"/>
  <p:tag name="ISPRING_SLIDE_ID_2" val="{5B242EDF-8F8A-406F-9F91-56C2306AC931}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7.quiz"/>
  <p:tag name="GENSWF_ADVANCE_TIME" val="5"/>
  <p:tag name="ISPRING_CUSTOM_TIMING_USED" val="1"/>
  <p:tag name="ISPRING_QUIZ_FULL_PATH" val="E:\04122020 E learning ly va trang\quiz\quiz7.quiz"/>
  <p:tag name="ISPRING_QUIZ_RELATIVE_PATH" val="04122020 E learning ly va trang\quiz\quiz7.quiz"/>
  <p:tag name="ISPRING_SLIDE_ID_2" val="{5B242EDF-8F8A-406F-9F91-56C2306AC931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18.705"/>
  <p:tag name="TIMING" val="|6.718|0.921|0.719|0.942|0.745|0.702|0.61|0.534"/>
  <p:tag name="ISPRING_SLIDE_ID_2" val="{5CA03796-BC2B-4BF4-AE41-118059F9EA1A}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15.406"/>
  <p:tag name="TIMING" val="|9.735|0.585|0.545|0.638"/>
  <p:tag name="ISPRING_SLIDE_ID_2" val="{EE0FD89F-B470-427C-A8EF-BFDD3498663E}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5.quiz"/>
  <p:tag name="GENSWF_ADVANCE_TIME" val="5"/>
  <p:tag name="ISPRING_CUSTOM_TIMING_USED" val="1"/>
  <p:tag name="ISPRING_QUIZ_FULL_PATH" val="E:\04122020 E learning ly va trang\quiz\quiz5.quiz"/>
  <p:tag name="ISPRING_QUIZ_RELATIVE_PATH" val="04122020 E learning ly va trang\quiz\quiz5.quiz"/>
  <p:tag name="ISPRING_SLIDE_ID_2" val="{F77A29D1-C250-47B0-BB1A-320F5EF69150}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8.673"/>
  <p:tag name="TIMING" val="|3.051|1.235|0.874|0.895"/>
  <p:tag name="ISPRING_SLIDE_ID_2" val="{2C502E82-9DFC-4DF5-94E1-1A7DBFACDAF8}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13.615"/>
  <p:tag name="TIMING" val="|1.752|4.694|1.056|0.894|0.923"/>
  <p:tag name="ISPRING_SLIDE_ID_2" val="{C526B1F9-08C5-4B40-A10A-5AF891FD2144}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51.746"/>
  <p:tag name="TIMING" val="|1.461|4.389|1.046|1.049|0.655|1.344|1.999|0.931|1.287|4.705|0.998|8.298|0.879|7.074|0.953|2.937"/>
  <p:tag name="ISPRING_SLIDE_ID_2" val="{9713F8C8-83CF-4E5E-B24E-D6B6C2CC0B9B}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3.quiz"/>
  <p:tag name="ISPRING_CUSTOM_TIMING_USED" val="1"/>
  <p:tag name="GENSWF_ADVANCE_TIME" val="7.24"/>
  <p:tag name="ISPRING_QUIZ_FULL_PATH" val="E:\04122020 E learning ly va trang\quiz\quiz3.quiz"/>
  <p:tag name="ISPRING_QUIZ_RELATIVE_PATH" val="04122020 E learning ly va trang\quiz\quiz3.quiz"/>
  <p:tag name="ISPRING_SLIDE_ID_2" val="{A4EE574E-D25F-4DA5-9DE1-4BA33587E9D6}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24.28"/>
  <p:tag name="TIMING" val="|4.603|2.687|2.035|3.84|2.07"/>
  <p:tag name="ISPRING_SLIDE_ID_2" val="{2417430A-BBDC-4677-BD74-D6B119649C46}"/>
</p:tagLst>
</file>

<file path=ppt/theme/theme1.xml><?xml version="1.0" encoding="utf-8"?>
<a:theme xmlns:a="http://schemas.openxmlformats.org/drawingml/2006/main" name=" Goyang International Flower Festival by Slidesgo">
  <a:themeElements>
    <a:clrScheme name="Simple Light">
      <a:dk1>
        <a:srgbClr val="3A4258"/>
      </a:dk1>
      <a:lt1>
        <a:srgbClr val="FFEEBE"/>
      </a:lt1>
      <a:dk2>
        <a:srgbClr val="FAD49F"/>
      </a:dk2>
      <a:lt2>
        <a:srgbClr val="89D7C3"/>
      </a:lt2>
      <a:accent1>
        <a:srgbClr val="FFEC81"/>
      </a:accent1>
      <a:accent2>
        <a:srgbClr val="594ABF"/>
      </a:accent2>
      <a:accent3>
        <a:srgbClr val="9080FF"/>
      </a:accent3>
      <a:accent4>
        <a:srgbClr val="3E9E84"/>
      </a:accent4>
      <a:accent5>
        <a:srgbClr val="4CC2A3"/>
      </a:accent5>
      <a:accent6>
        <a:srgbClr val="FFA56C"/>
      </a:accent6>
      <a:hlink>
        <a:srgbClr val="433F4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78</TotalTime>
  <Words>583</Words>
  <Application>Microsoft Office PowerPoint</Application>
  <PresentationFormat>Widescreen</PresentationFormat>
  <Paragraphs>135</Paragraphs>
  <Slides>35</Slides>
  <Notes>30</Notes>
  <HiddenSlides>0</HiddenSlides>
  <MMClips>2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35</vt:i4>
      </vt:variant>
    </vt:vector>
  </HeadingPairs>
  <TitlesOfParts>
    <vt:vector size="49" baseType="lpstr">
      <vt:lpstr>Anaheim</vt:lpstr>
      <vt:lpstr>Arial</vt:lpstr>
      <vt:lpstr>Calibri</vt:lpstr>
      <vt:lpstr>Calibri Light</vt:lpstr>
      <vt:lpstr>Montserrat</vt:lpstr>
      <vt:lpstr>Nanum Gothic</vt:lpstr>
      <vt:lpstr>Patrick Hand</vt:lpstr>
      <vt:lpstr>Raleway</vt:lpstr>
      <vt:lpstr>Sriracha</vt:lpstr>
      <vt:lpstr>Times New Roman</vt:lpstr>
      <vt:lpstr>VNI-Times</vt:lpstr>
      <vt:lpstr> Goyang International Flower Festival by Slidesgo</vt:lpstr>
      <vt:lpstr>1_Office Theme</vt:lpstr>
      <vt:lpstr>2_Office Theme</vt:lpstr>
      <vt:lpstr>Bài: Hoa </vt:lpstr>
      <vt:lpstr>01</vt:lpstr>
      <vt:lpstr>KHỞI ĐỘNG</vt:lpstr>
      <vt:lpstr>PowerPoint Presentation</vt:lpstr>
      <vt:lpstr>KHÁM PHÁ</vt:lpstr>
      <vt:lpstr>Tìm hiểu về màu sắc, hình dạng, hương thơm của các loài hoa</vt:lpstr>
      <vt:lpstr>PowerPoint Presentation</vt:lpstr>
      <vt:lpstr>PowerPoint Presentation</vt:lpstr>
      <vt:lpstr>Các loài hoa thường khác nhau về những điểm gì?</vt:lpstr>
      <vt:lpstr>Các bộ phận của hoa</vt:lpstr>
      <vt:lpstr>PowerPoint Presentation</vt:lpstr>
      <vt:lpstr>PowerPoint Presentation</vt:lpstr>
      <vt:lpstr>Các bộ phận của hoa</vt:lpstr>
      <vt:lpstr>Hãy chỉ và nêu tên các bộ phận của hoa</vt:lpstr>
      <vt:lpstr>Chức năng và lợi ích của hoa</vt:lpstr>
      <vt:lpstr>PowerPoint Presentation</vt:lpstr>
      <vt:lpstr>PowerPoint Presentation</vt:lpstr>
      <vt:lpstr>PowerPoint Presentation</vt:lpstr>
      <vt:lpstr>PowerPoint Presentation</vt:lpstr>
      <vt:lpstr>Chức năng các bộ phận của hoa</vt:lpstr>
      <vt:lpstr>Lợi ích của hoa</vt:lpstr>
      <vt:lpstr>PowerPoint Presentation</vt:lpstr>
      <vt:lpstr>PowerPoint Presentation</vt:lpstr>
      <vt:lpstr> 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  <vt:lpstr>Tớ là hoa phượng, hay còn gọi là hoa học trò</vt:lpstr>
      <vt:lpstr>Hoa gì nhỏ nhỏ Cánh màu hồng tươi Hễ thấy hoa cười Đúng là Tết đến! Tớ là hoa gì?</vt:lpstr>
      <vt:lpstr>Thân cành có nhiều gai Hương thơm tỏa sớm mai Trắng, hồng nhung nhiều loại Tên tớ là hoa gì ?</vt:lpstr>
      <vt:lpstr>Định hướng học tập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OS</dc:creator>
  <cp:lastModifiedBy>OS</cp:lastModifiedBy>
  <cp:revision>12</cp:revision>
  <dcterms:created xsi:type="dcterms:W3CDTF">2022-02-24T20:01:03Z</dcterms:created>
  <dcterms:modified xsi:type="dcterms:W3CDTF">2022-03-03T14:48:22Z</dcterms:modified>
</cp:coreProperties>
</file>